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FDABF-94FB-6C40-AC10-CE071A973E19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E4765-F8AA-0C46-BDF2-F30946B8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9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E4765-F8AA-0C46-BDF2-F30946B89B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0379-1876-7D43-97A2-59F9A628F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5D739-434F-744A-9A64-DC777C26C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318E8-D6A2-E642-95D1-01F4A8F3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DEC-C330-8541-8047-62844788288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6D1C1-A36F-564B-AF7D-DE7CF29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C6D5E-200A-804D-ADEC-3EA78227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3841-649D-2548-93EF-AC7704B4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5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1142-CC79-744F-80D3-C945F5A1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A9CE4-5773-E04F-8D20-83952FF4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518-E8DF-0B46-BC8B-2997E9E1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DEC-C330-8541-8047-62844788288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64206-111F-8C45-9EDD-7A1ACDC9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0F31-211F-F145-A2D5-9DA64515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3841-649D-2548-93EF-AC7704B4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558DA-85AB-A544-AF2A-F5261A656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4E80D-ACC7-874A-A789-53871EA51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21157-D2E9-6048-9619-148C9C02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DEC-C330-8541-8047-62844788288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B37F0-DE7C-C64F-AA96-2B72558F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F89C-CAD4-944D-85C4-FA5B4F48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3841-649D-2548-93EF-AC7704B4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5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A74B-6627-EF49-8C1F-FC5251AE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DA6B7-4752-1047-9CA4-676BF3C8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FF2F2-1B80-F746-8BF8-2838E959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DEC-C330-8541-8047-62844788288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77B87-75FA-EF41-9195-6852AD75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01B4B-F2BF-AB47-A44F-3CD2035D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3841-649D-2548-93EF-AC7704B4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1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83B1-CDFC-9046-B7A9-2719A412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9CB9C-AA73-2749-9481-2C09C4A80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2BCF-EBE6-6843-9B72-8E68A923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DEC-C330-8541-8047-62844788288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805EA-7168-704F-B8EA-77127FC6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4A4CE-F715-9841-817D-700300EE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3841-649D-2548-93EF-AC7704B4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6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336B-9ADC-4B40-9BCB-265898AE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E52E-8634-1B44-9149-D6E36ACBB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3CBAD-9EFA-D349-878F-0F393F4A0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B3FBB-B649-8744-B3A3-9DFD9941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DEC-C330-8541-8047-62844788288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E6AE-C6E1-8F48-A223-0833CE44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559C6-BD11-D849-9190-8FD2D88E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3841-649D-2548-93EF-AC7704B4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ADF3-2C31-0B43-A492-560F8DC6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B66EF-EF45-6344-8D1B-915383BCC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B4EDF-FFBD-CC47-9048-32F6F02EA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ABAAC-EA71-7D44-A58C-2586C7E91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4D38D-8D4F-7840-8798-B4B933825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A4FFF-CF73-BC41-8C51-6FA8BB73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DEC-C330-8541-8047-62844788288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3BD75-5B99-094D-8806-5AA6D945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90BE6-80A3-134B-A025-DF2F818B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3841-649D-2548-93EF-AC7704B4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5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D0E1-1D4B-534E-AF18-8621B23B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478DD-E697-B542-97B7-835E1BC5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DEC-C330-8541-8047-62844788288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EF81F-3D20-8E4D-A3F1-F4F236E2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6B4EB-11D2-0544-9B06-8FC97019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3841-649D-2548-93EF-AC7704B4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9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B4955-FA9B-8340-8682-4ECD892F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DEC-C330-8541-8047-62844788288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7C894-CA57-ED4B-8A15-CD34F87B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B1FF1-ADBF-2549-A735-98C03678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3841-649D-2548-93EF-AC7704B4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CFFA-1D05-DA45-B4CF-285A73C2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30CC-9173-454E-921E-E76A99F74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4BEA9-6560-3143-A2F8-E62D5E4B2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FB386-2FDB-F94D-BCAD-5A890D35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DEC-C330-8541-8047-62844788288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01E70-FCE1-134F-863E-3756552F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BC8BB-2A18-F94B-94C0-4CB31F83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3841-649D-2548-93EF-AC7704B4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9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776F-D719-1D4A-A387-8BD23225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5A013-16AA-3D40-83B2-DCA4A850E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AB1D4-A92C-AE48-8970-47DAEAE0C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EDF73-D857-C84C-A813-D9BE51BD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DEC-C330-8541-8047-62844788288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8C8-4256-FA4B-ABF1-32F8F646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A1440-CC99-5C4B-AD05-9AA39FD2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3841-649D-2548-93EF-AC7704B4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2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3D866-052E-E744-B36B-D3868E10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4254E-739C-0E4A-861F-0AF3D0612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073A2-6661-2A44-B857-33568A704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87DEC-C330-8541-8047-62844788288E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8A4F7-C2C8-1243-B9F0-1889D991A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2792-640A-4342-93A3-8B9DD4007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3841-649D-2548-93EF-AC7704B49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8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drawing of a dog&#10;&#10;Description automatically generated with low confidence">
            <a:extLst>
              <a:ext uri="{FF2B5EF4-FFF2-40B4-BE49-F238E27FC236}">
                <a16:creationId xmlns:a16="http://schemas.microsoft.com/office/drawing/2014/main" id="{4DDF9E30-81D9-E945-8037-1FF70D455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1641"/>
            <a:ext cx="5294716" cy="529471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E986267E-A8C4-5448-B90C-2707ACF88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781642"/>
            <a:ext cx="5294715" cy="5294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344B76-2B81-394B-83F2-8D6FC93F3B9E}"/>
              </a:ext>
            </a:extLst>
          </p:cNvPr>
          <p:cNvSpPr txBox="1"/>
          <p:nvPr/>
        </p:nvSpPr>
        <p:spPr>
          <a:xfrm>
            <a:off x="2400300" y="5832697"/>
            <a:ext cx="170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Maze-bright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209D5E-331F-EE4B-89A4-DFBA1DF63AFF}"/>
              </a:ext>
            </a:extLst>
          </p:cNvPr>
          <p:cNvSpPr txBox="1"/>
          <p:nvPr/>
        </p:nvSpPr>
        <p:spPr>
          <a:xfrm>
            <a:off x="8483943" y="5832697"/>
            <a:ext cx="14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Maze-dull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9F424D-36C8-DE48-91EB-636841454D75}"/>
              </a:ext>
            </a:extLst>
          </p:cNvPr>
          <p:cNvSpPr/>
          <p:nvPr/>
        </p:nvSpPr>
        <p:spPr>
          <a:xfrm>
            <a:off x="5938183" y="988541"/>
            <a:ext cx="315634" cy="5007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DCEDBE4-7365-6A40-B4C6-9607EF37AA71}"/>
              </a:ext>
            </a:extLst>
          </p:cNvPr>
          <p:cNvSpPr/>
          <p:nvPr/>
        </p:nvSpPr>
        <p:spPr>
          <a:xfrm>
            <a:off x="407773" y="395416"/>
            <a:ext cx="9848335" cy="6123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9167B-A0AD-384C-9BBE-4BF6F7153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048" y="4990810"/>
            <a:ext cx="1746250" cy="1200150"/>
          </a:xfrm>
          <a:prstGeom prst="rect">
            <a:avLst/>
          </a:prstGeom>
        </p:spPr>
      </p:pic>
      <p:pic>
        <p:nvPicPr>
          <p:cNvPr id="6" name="Picture 5" descr="A drawing of a cat&#10;&#10;Description automatically generated with low confidence">
            <a:extLst>
              <a:ext uri="{FF2B5EF4-FFF2-40B4-BE49-F238E27FC236}">
                <a16:creationId xmlns:a16="http://schemas.microsoft.com/office/drawing/2014/main" id="{AA3A0878-D492-9243-8150-B24255E61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048" y="2904088"/>
            <a:ext cx="1526913" cy="1526913"/>
          </a:xfrm>
          <a:prstGeom prst="rect">
            <a:avLst/>
          </a:prstGeom>
        </p:spPr>
      </p:pic>
      <p:pic>
        <p:nvPicPr>
          <p:cNvPr id="7" name="Picture 6" descr="A drawing of a cat&#10;&#10;Description automatically generated with low confidence">
            <a:extLst>
              <a:ext uri="{FF2B5EF4-FFF2-40B4-BE49-F238E27FC236}">
                <a16:creationId xmlns:a16="http://schemas.microsoft.com/office/drawing/2014/main" id="{08A5E5A9-CECF-5742-992B-0FF53C7E2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897" y="1276950"/>
            <a:ext cx="1385161" cy="1385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D2F79A-195D-CA40-B74C-8D30A85D2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851" y="1276950"/>
            <a:ext cx="1746250" cy="1200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A6D3F6-9A75-8A48-89DF-7019C5BD88F3}"/>
              </a:ext>
            </a:extLst>
          </p:cNvPr>
          <p:cNvSpPr txBox="1"/>
          <p:nvPr/>
        </p:nvSpPr>
        <p:spPr>
          <a:xfrm>
            <a:off x="6140334" y="481914"/>
            <a:ext cx="2390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Ground truth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B4AE9-DD18-3F42-A221-2E660C214586}"/>
              </a:ext>
            </a:extLst>
          </p:cNvPr>
          <p:cNvSpPr txBox="1"/>
          <p:nvPr/>
        </p:nvSpPr>
        <p:spPr>
          <a:xfrm>
            <a:off x="671387" y="3674243"/>
            <a:ext cx="15416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</a:t>
            </a:r>
          </a:p>
          <a:p>
            <a:r>
              <a:rPr lang="en-US" sz="3200" dirty="0"/>
              <a:t>villagers</a:t>
            </a:r>
          </a:p>
          <a:p>
            <a:r>
              <a:rPr lang="en-US" sz="3200"/>
              <a:t>think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4861B-00B8-2F41-BAFD-84EFEEE34DBB}"/>
              </a:ext>
            </a:extLst>
          </p:cNvPr>
          <p:cNvSpPr txBox="1"/>
          <p:nvPr/>
        </p:nvSpPr>
        <p:spPr>
          <a:xfrm>
            <a:off x="4907912" y="3143980"/>
            <a:ext cx="525374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True positive             False positive</a:t>
            </a:r>
          </a:p>
          <a:p>
            <a:r>
              <a:rPr lang="en-US" sz="2800" dirty="0"/>
              <a:t>                                     (type 1 error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False negative           True negative</a:t>
            </a:r>
          </a:p>
          <a:p>
            <a:r>
              <a:rPr lang="en-US" sz="2800" dirty="0"/>
              <a:t>(type II error)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407297-FAA6-BE4F-849E-14F5C976DD45}"/>
              </a:ext>
            </a:extLst>
          </p:cNvPr>
          <p:cNvSpPr/>
          <p:nvPr/>
        </p:nvSpPr>
        <p:spPr>
          <a:xfrm>
            <a:off x="4386649" y="2797952"/>
            <a:ext cx="5869459" cy="372108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D00F61-B21F-6841-8ED9-5CCAEB4DF68F}"/>
              </a:ext>
            </a:extLst>
          </p:cNvPr>
          <p:cNvSpPr/>
          <p:nvPr/>
        </p:nvSpPr>
        <p:spPr>
          <a:xfrm>
            <a:off x="4386649" y="2797951"/>
            <a:ext cx="2940908" cy="186054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F3AC23-30D8-AE4E-9131-49A7BE75E6B3}"/>
              </a:ext>
            </a:extLst>
          </p:cNvPr>
          <p:cNvSpPr/>
          <p:nvPr/>
        </p:nvSpPr>
        <p:spPr>
          <a:xfrm>
            <a:off x="4392827" y="4658496"/>
            <a:ext cx="2940908" cy="186054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2F7C09-9E89-5D43-9ED2-C498B3DE1966}"/>
              </a:ext>
            </a:extLst>
          </p:cNvPr>
          <p:cNvSpPr/>
          <p:nvPr/>
        </p:nvSpPr>
        <p:spPr>
          <a:xfrm>
            <a:off x="7344033" y="2797951"/>
            <a:ext cx="2912075" cy="186054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3DB447-6084-5C41-A2A8-2A2858120092}"/>
              </a:ext>
            </a:extLst>
          </p:cNvPr>
          <p:cNvSpPr/>
          <p:nvPr/>
        </p:nvSpPr>
        <p:spPr>
          <a:xfrm>
            <a:off x="7337854" y="4658496"/>
            <a:ext cx="2918254" cy="186054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6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</Words>
  <Application>Microsoft Macintosh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Dorothy Bishop</dc:creator>
  <cp:lastModifiedBy>Dorothy Bishop</cp:lastModifiedBy>
  <cp:revision>3</cp:revision>
  <dcterms:created xsi:type="dcterms:W3CDTF">2021-08-19T08:13:48Z</dcterms:created>
  <dcterms:modified xsi:type="dcterms:W3CDTF">2021-08-27T13:56:07Z</dcterms:modified>
</cp:coreProperties>
</file>