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224" y="-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029436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48410"/>
              </p:ext>
            </p:extLst>
          </p:nvPr>
        </p:nvGraphicFramePr>
        <p:xfrm>
          <a:off x="457200" y="1600200"/>
          <a:ext cx="766600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short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4419</TotalTime>
  <Words>1053</Words>
  <Application>Microsoft Macintosh PowerPoint</Application>
  <PresentationFormat>On-screen Show (4:3)</PresentationFormat>
  <Paragraphs>128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441</cp:revision>
  <dcterms:created xsi:type="dcterms:W3CDTF">2011-12-30T19:23:42Z</dcterms:created>
  <dcterms:modified xsi:type="dcterms:W3CDTF">2017-01-31T22:24:54Z</dcterms:modified>
</cp:coreProperties>
</file>