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287" r:id="rId13"/>
    <p:sldId id="328" r:id="rId14"/>
    <p:sldId id="282" r:id="rId15"/>
    <p:sldId id="284" r:id="rId16"/>
    <p:sldId id="290" r:id="rId17"/>
    <p:sldId id="289" r:id="rId18"/>
    <p:sldId id="307" r:id="rId19"/>
    <p:sldId id="309" r:id="rId20"/>
    <p:sldId id="308" r:id="rId21"/>
    <p:sldId id="321" r:id="rId22"/>
    <p:sldId id="326" r:id="rId23"/>
    <p:sldId id="327" r:id="rId24"/>
    <p:sldId id="322" r:id="rId25"/>
    <p:sldId id="262" r:id="rId26"/>
    <p:sldId id="261" r:id="rId27"/>
    <p:sldId id="267" r:id="rId28"/>
    <p:sldId id="268" r:id="rId29"/>
    <p:sldId id="269" r:id="rId30"/>
    <p:sldId id="323" r:id="rId31"/>
    <p:sldId id="324" r:id="rId32"/>
    <p:sldId id="325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287"/>
            <p14:sldId id="328"/>
            <p14:sldId id="282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28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17-01-05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Outlier Detection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Global Outlier Detection:</a:t>
            </a:r>
          </a:p>
          <a:p>
            <a:pPr lvl="1"/>
            <a:r>
              <a:rPr lang="en-US" dirty="0" smtClean="0"/>
              <a:t>how different is an individual from a reference population?</a:t>
            </a:r>
          </a:p>
          <a:p>
            <a:pPr lvl="1"/>
            <a:r>
              <a:rPr lang="en-US" dirty="0" smtClean="0"/>
              <a:t>Related to subgroup discovery, exception mining</a:t>
            </a:r>
          </a:p>
          <a:p>
            <a:r>
              <a:rPr lang="en-US" sz="2800" dirty="0" smtClean="0"/>
              <a:t>Local Outlier Detection:</a:t>
            </a:r>
          </a:p>
          <a:p>
            <a:pPr lvl="1"/>
            <a:r>
              <a:rPr lang="en-US" dirty="0" smtClean="0"/>
              <a:t>is an individual isolated in feature space?</a:t>
            </a:r>
          </a:p>
          <a:p>
            <a:r>
              <a:rPr lang="en-US" sz="2800" b="1" dirty="0" smtClean="0"/>
              <a:t>Idea</a:t>
            </a:r>
            <a:r>
              <a:rPr lang="en-US" sz="2800" dirty="0" smtClean="0"/>
              <a:t>: To define outlierness metric, compare specific individual to random individual.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036235"/>
            <a:ext cx="6720541" cy="457200"/>
          </a:xfrm>
        </p:spPr>
        <p:txBody>
          <a:bodyPr/>
          <a:lstStyle/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6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o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>
                <a:ea typeface="Wingdings"/>
                <a:cs typeface="Wingdings"/>
                <a:sym typeface="Wingdings"/>
              </a:rPr>
              <a:t>exceptionality</a:t>
            </a:r>
            <a:r>
              <a:rPr lang="en-US" b="1" dirty="0" smtClean="0">
                <a:ea typeface="Wingdings"/>
                <a:cs typeface="Wingdings"/>
                <a:sym typeface="Wingdings"/>
              </a:rPr>
              <a:t> metric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of size 1.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743693"/>
            <a:ext cx="329963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Brad Pitt’s movies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4538" y="3799767"/>
            <a:ext cx="2432979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432" y="4867598"/>
            <a:ext cx="6668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= Measure of dissimilarity between population and 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5625" y="3799767"/>
            <a:ext cx="1931318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9" y="3177467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Bayesxian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34430"/>
            <a:ext cx="8370296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661923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11341</TotalTime>
  <Words>2574</Words>
  <Application>Microsoft Macintosh PowerPoint</Application>
  <PresentationFormat>On-screen Show (4:3)</PresentationFormat>
  <Paragraphs>507</Paragraphs>
  <Slides>32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Global Outlier Detection</vt:lpstr>
      <vt:lpstr>Exceptional Model Mining for Relational Data</vt:lpstr>
      <vt:lpstr>Global Outlier Detection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217</cp:revision>
  <dcterms:created xsi:type="dcterms:W3CDTF">2011-12-30T19:23:42Z</dcterms:created>
  <dcterms:modified xsi:type="dcterms:W3CDTF">2017-01-05T19:48:43Z</dcterms:modified>
</cp:coreProperties>
</file>