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406" r:id="rId11"/>
    <p:sldId id="393" r:id="rId12"/>
    <p:sldId id="379" r:id="rId13"/>
    <p:sldId id="323" r:id="rId14"/>
    <p:sldId id="313" r:id="rId15"/>
    <p:sldId id="388" r:id="rId16"/>
    <p:sldId id="389" r:id="rId17"/>
    <p:sldId id="334" r:id="rId18"/>
    <p:sldId id="284" r:id="rId19"/>
    <p:sldId id="384" r:id="rId20"/>
    <p:sldId id="283" r:id="rId21"/>
    <p:sldId id="405" r:id="rId22"/>
    <p:sldId id="394" r:id="rId23"/>
    <p:sldId id="407" r:id="rId24"/>
    <p:sldId id="395" r:id="rId25"/>
    <p:sldId id="397" r:id="rId26"/>
    <p:sldId id="402" r:id="rId27"/>
    <p:sldId id="398" r:id="rId28"/>
    <p:sldId id="399" r:id="rId29"/>
    <p:sldId id="400" r:id="rId30"/>
    <p:sldId id="404" r:id="rId31"/>
    <p:sldId id="366" r:id="rId32"/>
    <p:sldId id="37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406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407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 snapToObjects="1">
      <p:cViewPr>
        <p:scale>
          <a:sx n="100" d="100"/>
          <a:sy n="100" d="100"/>
        </p:scale>
        <p:origin x="-15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the single grounding</a:t>
            </a:r>
            <a:r>
              <a:rPr lang="en-US" baseline="0" dirty="0" smtClean="0"/>
              <a:t> table, the data representation with multiple tables is </a:t>
            </a:r>
            <a:r>
              <a:rPr lang="en-US" b="1" baseline="0" dirty="0" smtClean="0"/>
              <a:t>factorized</a:t>
            </a:r>
            <a:r>
              <a:rPr lang="en-US" b="0" baseline="0" dirty="0" smtClean="0"/>
              <a:t>. (Normalized in database terminology). The factored data representation reduces the overall dimensionality of the data representation compared to the single </a:t>
            </a:r>
            <a:r>
              <a:rPr lang="en-US" b="0" baseline="0" dirty="0" err="1" smtClean="0"/>
              <a:t>unnormalized</a:t>
            </a:r>
            <a:r>
              <a:rPr lang="en-US" b="0" baseline="0" smtClean="0"/>
              <a:t> table.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</a:t>
            </a:r>
            <a:r>
              <a:rPr lang="en-US" baseline="0" dirty="0" smtClean="0"/>
              <a:t> EER diagram with 3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*rerun </a:t>
            </a:r>
            <a:r>
              <a:rPr lang="en-US" baseline="0" dirty="0" err="1" smtClean="0"/>
              <a:t>BayesBase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*rename columns to generate IMDB EER diagram with 3 relationships</a:t>
            </a:r>
          </a:p>
          <a:p>
            <a:r>
              <a:rPr lang="en-US" baseline="0" dirty="0" smtClean="0"/>
              <a:t>*upload to Prague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put pictures and xml files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*simplify so it has only Country and Borders</a:t>
            </a:r>
          </a:p>
          <a:p>
            <a:r>
              <a:rPr lang="en-US" dirty="0" smtClean="0"/>
              <a:t>*make sure </a:t>
            </a:r>
            <a:r>
              <a:rPr lang="en-US" dirty="0" err="1" smtClean="0"/>
              <a:t>BayesBase</a:t>
            </a:r>
            <a:r>
              <a:rPr lang="en-US" baseline="0" dirty="0" smtClean="0"/>
              <a:t> runs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fix data format</a:t>
            </a:r>
          </a:p>
          <a:p>
            <a:r>
              <a:rPr lang="en-US" dirty="0" err="1" smtClean="0"/>
              <a:t>Mondial.xml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/>
          <a:lstStyle/>
          <a:p>
            <a:r>
              <a:rPr lang="en-US" dirty="0" smtClean="0"/>
              <a:t>Network View: Formula =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1092200"/>
            <a:ext cx="7772400" cy="1587500"/>
          </a:xfrm>
        </p:spPr>
        <p:txBody>
          <a:bodyPr/>
          <a:lstStyle/>
          <a:p>
            <a:r>
              <a:rPr lang="en-US" dirty="0" smtClean="0"/>
              <a:t>A conjunctive formula can be viewed as specifying a type of </a:t>
            </a:r>
            <a:r>
              <a:rPr lang="en-US" dirty="0" err="1" smtClean="0"/>
              <a:t>subgraph</a:t>
            </a:r>
            <a:r>
              <a:rPr lang="en-US" dirty="0" smtClean="0"/>
              <a:t> in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e.g. the pattern ActsIn</a:t>
            </a:r>
            <a:r>
              <a:rPr lang="en-US" dirty="0"/>
              <a:t>(Actor, Movie) = T, gender(Actor) = </a:t>
            </a:r>
            <a:r>
              <a:rPr lang="en-US" dirty="0" smtClean="0"/>
              <a:t>W occurs twice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4866525"/>
            <a:ext cx="656146" cy="873895"/>
          </a:xfrm>
          <a:prstGeom prst="rect">
            <a:avLst/>
          </a:prstGeom>
        </p:spPr>
      </p:pic>
      <p:pic>
        <p:nvPicPr>
          <p:cNvPr id="7" name="Picture 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91" y="4904312"/>
            <a:ext cx="576073" cy="798321"/>
          </a:xfrm>
          <a:prstGeom prst="rect">
            <a:avLst/>
          </a:prstGeom>
        </p:spPr>
      </p:pic>
      <p:pic>
        <p:nvPicPr>
          <p:cNvPr id="8" name="Picture 7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0" y="3423425"/>
            <a:ext cx="615062" cy="798800"/>
          </a:xfrm>
          <a:prstGeom prst="rect">
            <a:avLst/>
          </a:prstGeom>
        </p:spPr>
      </p:pic>
      <p:pic>
        <p:nvPicPr>
          <p:cNvPr id="9" name="Picture 8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3417671"/>
            <a:ext cx="616079" cy="810307"/>
          </a:xfrm>
          <a:prstGeom prst="rect">
            <a:avLst/>
          </a:prstGeom>
        </p:spPr>
      </p:pic>
      <p:pic>
        <p:nvPicPr>
          <p:cNvPr id="10" name="Picture 9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59" y="3423425"/>
            <a:ext cx="615062" cy="798800"/>
          </a:xfrm>
          <a:prstGeom prst="rect">
            <a:avLst/>
          </a:prstGeom>
        </p:spPr>
      </p:pic>
      <p:pic>
        <p:nvPicPr>
          <p:cNvPr id="11" name="Picture 10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10" y="3423425"/>
            <a:ext cx="584000" cy="76811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2"/>
            <a:endCxn id="6" idx="0"/>
          </p:cNvCxnSpPr>
          <p:nvPr/>
        </p:nvCxnSpPr>
        <p:spPr>
          <a:xfrm>
            <a:off x="2780071" y="4227979"/>
            <a:ext cx="20033" cy="63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7" idx="0"/>
          </p:cNvCxnSpPr>
          <p:nvPr/>
        </p:nvCxnSpPr>
        <p:spPr>
          <a:xfrm>
            <a:off x="4329891" y="4222225"/>
            <a:ext cx="851337" cy="68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7" idx="0"/>
          </p:cNvCxnSpPr>
          <p:nvPr/>
        </p:nvCxnSpPr>
        <p:spPr>
          <a:xfrm flipH="1">
            <a:off x="5181228" y="4191539"/>
            <a:ext cx="1148482" cy="712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279" y="4350315"/>
            <a:ext cx="11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37" y="4492643"/>
            <a:ext cx="1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483" y="4534981"/>
            <a:ext cx="15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54" y="2811526"/>
            <a:ext cx="1681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1" y="2811526"/>
            <a:ext cx="185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0046" y="2811526"/>
            <a:ext cx="20165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0400" y="2811526"/>
            <a:ext cx="2038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41" y="5770077"/>
            <a:ext cx="2124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3728" y="5761216"/>
            <a:ext cx="2356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264" y="41915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600" y="4204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638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about frequencies</a:t>
            </a:r>
          </a:p>
          <a:p>
            <a:r>
              <a:rPr lang="en-US" dirty="0" smtClean="0"/>
              <a:t>We discuss </a:t>
            </a:r>
            <a:r>
              <a:rPr lang="en-US" smtClean="0"/>
              <a:t>generalization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Bayes Net for Full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85" b="-9885"/>
          <a:stretch>
            <a:fillRect/>
          </a:stretch>
        </p:blipFill>
        <p:spPr>
          <a:xfrm>
            <a:off x="647700" y="16129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40628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625552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32101"/>
                <a:gridCol w="2196435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124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126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>
                          <a:effectLst/>
                        </a:rPr>
                        <a:t>Eu|Borders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err="1">
                          <a:effectLst/>
                        </a:rPr>
                        <a:t>T,continent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err="1">
                          <a:effectLst/>
                        </a:rPr>
                        <a:t>Eu</a:t>
                      </a:r>
                      <a:r>
                        <a:rPr lang="en-US" sz="2800" u="none" strike="noStrike" dirty="0">
                          <a:effectLst/>
                        </a:rPr>
                        <a:t>))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124/126=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98.41%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480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4501</TotalTime>
  <Words>2191</Words>
  <Application>Microsoft Macintosh PowerPoint</Application>
  <PresentationFormat>On-screen Show (4:3)</PresentationFormat>
  <Paragraphs>367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Network View: Formula = Template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Full IMDB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484</cp:revision>
  <dcterms:created xsi:type="dcterms:W3CDTF">2011-12-30T19:23:42Z</dcterms:created>
  <dcterms:modified xsi:type="dcterms:W3CDTF">2016-11-08T18:05:05Z</dcterms:modified>
</cp:coreProperties>
</file>