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3A9F4"/>
    <a:srgbClr val="388E3C"/>
    <a:srgbClr val="D8D8D8"/>
    <a:srgbClr val="A2A2A2"/>
    <a:srgbClr val="818082"/>
    <a:srgbClr val="FF9800"/>
    <a:srgbClr val="199800"/>
    <a:srgbClr val="008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4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19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5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0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64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2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29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3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85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92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6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CE66-CD5C-4E4E-902F-C1C0B23E6A44}" type="datetimeFigureOut">
              <a:rPr lang="pt-BR" smtClean="0"/>
              <a:t>25/09/2017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EBFA-4197-4844-9B93-6D2807CE4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20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730"/>
            <a:ext cx="12192000" cy="58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2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Oscar Schuster</dc:creator>
  <cp:lastModifiedBy>Oscar Schuster</cp:lastModifiedBy>
  <cp:revision>389</cp:revision>
  <dcterms:created xsi:type="dcterms:W3CDTF">2017-05-15T15:04:08Z</dcterms:created>
  <dcterms:modified xsi:type="dcterms:W3CDTF">2017-09-25T16:39:51Z</dcterms:modified>
</cp:coreProperties>
</file>