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6"/>
    <p:restoredTop sz="94647"/>
  </p:normalViewPr>
  <p:slideViewPr>
    <p:cSldViewPr snapToGrid="0" snapToObjects="1" showGuides="1">
      <p:cViewPr varScale="1">
        <p:scale>
          <a:sx n="70" d="100"/>
          <a:sy n="70" d="100"/>
        </p:scale>
        <p:origin x="184" y="19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C0B0-E846-B743-B3D6-9FEC06A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A7E0-7EC2-B740-B9D4-1DEBF3DD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B938-8471-C747-AD8E-F24A7A8C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CCBB-1D19-8E45-B22A-4585619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66D4-46E8-F34D-8A06-40389B53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5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D29C-F4E4-0848-9554-3EF6B7B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4C42E-0D61-764C-B0A5-5FD68F46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BA58-2AEA-2A48-AFC6-A2AF73A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2E85-2EFA-684C-B98E-F2F71865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F499-E331-E542-BFE1-627BEEBF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7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88D51-4D96-2E45-8541-0B70E759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5CC-E809-094A-9888-0A6A25E0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FE01-3DBB-5740-8FD1-B2055B33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D0EA-EB96-2A49-87CD-60930EFC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4EB0-F87A-9D48-9DD8-DCB29ACB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06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EF8C-756A-6142-8C3C-18730A7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53AC-F7E1-C64D-8983-88FE7F65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3ABE-43FE-1043-9593-B10215BE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0D53-12D1-C34A-87B5-28AB28F7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2C84-17C0-E040-A96E-C4DBF724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86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8121-CD4A-254B-86BB-A4EE5990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8322-61E1-624C-B57F-68BB0583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457A-100A-CB4E-A8DB-7A21CF85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A5E9-3D9F-7043-96E3-732145BB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508C-9984-F54A-B76C-F18FA85D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692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901D-5E60-7041-BC1D-9C81A440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3824-0855-4944-A9B7-8049C49B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C29BF-FA48-E74C-9575-9886175A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7DEA-AE8D-C848-AB6F-7DD86156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B01F3-C52A-9046-AD68-53702A56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44D9F-8145-9B41-A0E9-4D9511D6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35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8A7-1162-D447-ADAF-C29AA615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472F-99CE-9E4C-BE60-281EF899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74B5D-E240-1746-8733-4A1C4D2A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47007-C421-1C48-853B-9605EBA8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0C384-1062-AD43-815C-0D6BFC2D1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891CD-B00F-ED41-BA9A-CE0896F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3ACDD-B8E1-BA41-B9DA-F74F81F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14B79-AD3C-E64B-B677-5F24694A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3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DC4-898A-3F41-AE15-0D087CFE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70C4C-EEB6-5144-A0F0-229A2BB0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70AD9-05A0-C047-BD4A-A5E19CCD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8457-79CD-2147-826C-E0E8D821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19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5BAD8-B948-A448-AB3B-8E2A90CA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3C10-77A9-CA4E-B62E-650AD70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88263-02B2-8040-BEC2-695AE0D4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12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CEED-7495-174E-89C8-AA53E842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801-749C-2445-ABA2-F52CED12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BD4DE-5D1C-CF40-B7B4-06F1B203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816AD-56F5-7249-869B-0F8C702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3F5A-F59D-7943-86F9-6A967BE1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1D15-FDFA-9E46-8CCA-C9368137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434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B0C-10AC-9149-94DB-555EA37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3703D-5D85-604A-AACD-57EDA08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7384A-3288-4B46-BDFB-C465CDEB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23DF-FB86-3C45-8918-8FD9ED11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501A-BA72-BA4C-B701-6AD9CD2D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C586E-A4E2-5249-A486-583272AD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72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6DE99-AADD-F244-B6FA-9CBDC11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F2CE-2055-2E45-A3D8-FF3764DB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001B-7478-9F43-9717-37391E859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E896-CB44-7C48-995A-B7AB687F762A}" type="datetimeFigureOut">
              <a:rPr lang="es-ES_tradnl" smtClean="0"/>
              <a:t>25/4/19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D47F-7CBC-D545-9FB6-0F4B9569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05DF-002C-FC4D-ACF5-A39193C1D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8233-A5C4-0F4F-B96B-828BD42B01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70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898B-B34E-D643-AE33-9008DF72C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>
                <a:latin typeface="Sailec" pitchFamily="2" charset="77"/>
              </a:rPr>
              <a:t>Parts</a:t>
            </a:r>
            <a:r>
              <a:rPr lang="es-ES_tradnl" dirty="0">
                <a:latin typeface="Sailec" pitchFamily="2" charset="77"/>
              </a:rPr>
              <a:t> </a:t>
            </a:r>
            <a:r>
              <a:rPr lang="es-ES_tradnl" dirty="0" err="1">
                <a:latin typeface="Sailec" pitchFamily="2" charset="77"/>
              </a:rPr>
              <a:t>Tech</a:t>
            </a:r>
            <a:r>
              <a:rPr lang="es-ES_tradnl" dirty="0">
                <a:latin typeface="Sailec" pitchFamily="2" charset="77"/>
              </a:rPr>
              <a:t>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ABDFE-9D7B-B14A-9CE2-A265EF18D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>
                <a:latin typeface="Sailec" pitchFamily="2" charset="77"/>
              </a:rPr>
              <a:t>Gerardo Alcocer</a:t>
            </a:r>
            <a:br>
              <a:rPr lang="es-ES_tradnl" dirty="0">
                <a:latin typeface="Sailec" pitchFamily="2" charset="77"/>
              </a:rPr>
            </a:br>
            <a:r>
              <a:rPr lang="es-ES_tradnl" dirty="0">
                <a:latin typeface="Sailec" pitchFamily="2" charset="77"/>
              </a:rPr>
              <a:t>Mathilde </a:t>
            </a:r>
            <a:r>
              <a:rPr lang="es-ES_tradnl" dirty="0" err="1">
                <a:latin typeface="Sailec" pitchFamily="2" charset="77"/>
              </a:rPr>
              <a:t>Vankelegom</a:t>
            </a:r>
            <a:br>
              <a:rPr lang="es-ES_tradnl" dirty="0">
                <a:latin typeface="Sailec" pitchFamily="2" charset="77"/>
              </a:rPr>
            </a:br>
            <a:r>
              <a:rPr lang="es-ES_tradnl" dirty="0">
                <a:latin typeface="Sailec" pitchFamily="2" charset="77"/>
              </a:rPr>
              <a:t>Oscar </a:t>
            </a:r>
            <a:r>
              <a:rPr lang="es-ES_tradnl" dirty="0" err="1">
                <a:latin typeface="Sailec" pitchFamily="2" charset="77"/>
              </a:rPr>
              <a:t>Chavez</a:t>
            </a:r>
            <a:endParaRPr lang="es-ES_tradnl" dirty="0">
              <a:latin typeface="Sailec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47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0CA-A08F-5E4D-9ED8-DCCF0234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s-ES_tradnl" sz="3600" b="1" dirty="0" err="1">
                <a:latin typeface="Sailec" pitchFamily="2" charset="77"/>
              </a:rPr>
              <a:t>Objectives</a:t>
            </a:r>
            <a:endParaRPr lang="es-ES_tradnl" sz="3600" b="1" dirty="0">
              <a:latin typeface="Sailec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43D5DE-6194-2641-BF86-0BB41D27F310}"/>
              </a:ext>
            </a:extLst>
          </p:cNvPr>
          <p:cNvSpPr txBox="1">
            <a:spLocks/>
          </p:cNvSpPr>
          <p:nvPr/>
        </p:nvSpPr>
        <p:spPr>
          <a:xfrm>
            <a:off x="838200" y="1167618"/>
            <a:ext cx="10515600" cy="507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Sailec" pitchFamily="2" charset="77"/>
              </a:rPr>
              <a:t>Facilitate</a:t>
            </a:r>
            <a:r>
              <a:rPr lang="en-US" sz="3200" dirty="0">
                <a:latin typeface="Sailec" pitchFamily="2" charset="77"/>
              </a:rPr>
              <a:t> the look up of automotive parts.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Sailec" pitchFamily="2" charset="77"/>
              </a:rPr>
              <a:t>Create</a:t>
            </a:r>
            <a:r>
              <a:rPr lang="en-US" sz="3200" dirty="0">
                <a:latin typeface="Sailec" pitchFamily="2" charset="77"/>
              </a:rPr>
              <a:t> a natural interaction, such as a conversational experience.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Sailec" pitchFamily="2" charset="77"/>
              </a:rPr>
              <a:t>Avoid</a:t>
            </a:r>
            <a:r>
              <a:rPr lang="en-US" sz="3200" dirty="0">
                <a:latin typeface="Sailec" pitchFamily="2" charset="77"/>
              </a:rPr>
              <a:t> entry barriers like downloading an app.</a:t>
            </a:r>
          </a:p>
        </p:txBody>
      </p:sp>
    </p:spTree>
    <p:extLst>
      <p:ext uri="{BB962C8B-B14F-4D97-AF65-F5344CB8AC3E}">
        <p14:creationId xmlns:p14="http://schemas.microsoft.com/office/powerpoint/2010/main" val="32484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0CA-A08F-5E4D-9ED8-DCCF0234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s-ES_tradnl" sz="3600" b="1" dirty="0" err="1">
                <a:latin typeface="Sailec" pitchFamily="2" charset="77"/>
              </a:rPr>
              <a:t>Goals</a:t>
            </a:r>
            <a:endParaRPr lang="es-ES_tradnl" sz="3600" b="1" dirty="0">
              <a:latin typeface="Sailec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43D5DE-6194-2641-BF86-0BB41D27F310}"/>
              </a:ext>
            </a:extLst>
          </p:cNvPr>
          <p:cNvSpPr txBox="1">
            <a:spLocks/>
          </p:cNvSpPr>
          <p:nvPr/>
        </p:nvSpPr>
        <p:spPr>
          <a:xfrm>
            <a:off x="838200" y="1167618"/>
            <a:ext cx="10515600" cy="507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Integrate the </a:t>
            </a:r>
            <a:r>
              <a:rPr lang="en-US" sz="3200" dirty="0" err="1">
                <a:latin typeface="Sailec" pitchFamily="2" charset="77"/>
              </a:rPr>
              <a:t>PartsTech</a:t>
            </a:r>
            <a:r>
              <a:rPr lang="en-US" sz="3200" dirty="0">
                <a:latin typeface="Sailec" pitchFamily="2" charset="77"/>
              </a:rPr>
              <a:t> API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Create a chatbot on top of the API.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Use NLP to differentiate entities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Create a smart chatbot.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Allow clients to find or quote automotive parts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ailec" pitchFamily="2" charset="77"/>
              </a:rPr>
              <a:t>Track new and potential clients.</a:t>
            </a:r>
          </a:p>
        </p:txBody>
      </p:sp>
    </p:spTree>
    <p:extLst>
      <p:ext uri="{BB962C8B-B14F-4D97-AF65-F5344CB8AC3E}">
        <p14:creationId xmlns:p14="http://schemas.microsoft.com/office/powerpoint/2010/main" val="26248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0CA-A08F-5E4D-9ED8-DCCF0234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s-ES_tradnl" sz="3600" b="1" dirty="0" err="1">
                <a:latin typeface="Sailec" pitchFamily="2" charset="77"/>
              </a:rPr>
              <a:t>Flow</a:t>
            </a:r>
            <a:endParaRPr lang="es-ES_tradnl" sz="3600" b="1" dirty="0">
              <a:latin typeface="Sailec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E172F-9784-4B4D-B92F-273CD16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73" y="0"/>
            <a:ext cx="8863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0CA-A08F-5E4D-9ED8-DCCF0234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Sailec" pitchFamily="2" charset="77"/>
              </a:rPr>
              <a:t>Arquitectura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0046-C39B-CB4B-9667-3B8719E4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Sailec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643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0CA-A08F-5E4D-9ED8-DCCF0234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Sailec" pitchFamily="2" charset="77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0046-C39B-CB4B-9667-3B8719E4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Sailec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78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Sailec</vt:lpstr>
      <vt:lpstr>Office Theme</vt:lpstr>
      <vt:lpstr>Parts Tech AI</vt:lpstr>
      <vt:lpstr>Objectives</vt:lpstr>
      <vt:lpstr>Goals</vt:lpstr>
      <vt:lpstr>Flow</vt:lpstr>
      <vt:lpstr>Arquitectura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Tech AI</dc:title>
  <dc:creator>Microsoft Office User</dc:creator>
  <cp:lastModifiedBy>Microsoft Office User</cp:lastModifiedBy>
  <cp:revision>2</cp:revision>
  <dcterms:created xsi:type="dcterms:W3CDTF">2019-04-25T11:39:42Z</dcterms:created>
  <dcterms:modified xsi:type="dcterms:W3CDTF">2019-04-25T11:52:30Z</dcterms:modified>
</cp:coreProperties>
</file>