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6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54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43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63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17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11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50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7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3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6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8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9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B2BC-C839-4B02-A602-43275C0D37E1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872C-22C0-4A85-BA93-617C022C8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85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9089-824B-4DB6-8D65-2372D9D0F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027" y="1090508"/>
            <a:ext cx="9481944" cy="1469629"/>
          </a:xfrm>
        </p:spPr>
        <p:txBody>
          <a:bodyPr>
            <a:normAutofit/>
          </a:bodyPr>
          <a:lstStyle/>
          <a:p>
            <a:r>
              <a:rPr lang="en-US" sz="6600" dirty="0"/>
              <a:t>HACKFORCAUSE</a:t>
            </a:r>
            <a:r>
              <a:rPr lang="en-US" dirty="0"/>
              <a:t> </a:t>
            </a:r>
            <a:r>
              <a:rPr lang="en-US" sz="6600" dirty="0"/>
              <a:t>2.0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4DF6C-C053-4E6D-AAE7-3D89965AD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1563" y="2504565"/>
            <a:ext cx="7766936" cy="146962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+mj-lt"/>
              </a:rPr>
              <a:t>POST-COVID DIGITIZATION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1A61C-21E2-4C5A-AFF9-8AD5A76A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33" y="-90262"/>
            <a:ext cx="1950505" cy="1950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2BB14-F5CA-4990-925C-12B693F8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-323549"/>
            <a:ext cx="2309159" cy="2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78BA-CBD9-4891-AA4E-BBE1C01D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939" y="565516"/>
            <a:ext cx="9905998" cy="1410859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7D5D-DD4D-4870-9602-3F9944E6C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86" y="1923756"/>
            <a:ext cx="9905999" cy="3541714"/>
          </a:xfrm>
        </p:spPr>
        <p:txBody>
          <a:bodyPr/>
          <a:lstStyle/>
          <a:p>
            <a:r>
              <a:rPr lang="en-US" dirty="0"/>
              <a:t>Team Name</a:t>
            </a:r>
          </a:p>
          <a:p>
            <a:r>
              <a:rPr lang="en-US" dirty="0"/>
              <a:t>Team ID</a:t>
            </a:r>
          </a:p>
          <a:p>
            <a:r>
              <a:rPr lang="en-US" dirty="0"/>
              <a:t>Team Members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FE6F9D-3A92-4E63-889F-3BCC3886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33" y="-90262"/>
            <a:ext cx="1950505" cy="19505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79C38E-C327-4C39-A90F-CF3A76487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-242889"/>
            <a:ext cx="2309159" cy="22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B941-28BF-43D7-B951-879D2290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87" y="563575"/>
            <a:ext cx="9905998" cy="1478570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9B31-086A-4ABA-8F67-00ADF259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87" y="186881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 a brief explanation of your solution.</a:t>
            </a:r>
          </a:p>
          <a:p>
            <a:r>
              <a:rPr lang="en-US" dirty="0"/>
              <a:t>Explain its merits.</a:t>
            </a:r>
          </a:p>
          <a:p>
            <a:r>
              <a:rPr lang="en-US" dirty="0"/>
              <a:t>What is your target audience, and how will they use your solution?</a:t>
            </a:r>
          </a:p>
          <a:p>
            <a:r>
              <a:rPr lang="en-US" dirty="0"/>
              <a:t>Clearly state the scenarios where your solutions will be implemented.</a:t>
            </a:r>
          </a:p>
          <a:p>
            <a:r>
              <a:rPr lang="en-US" dirty="0"/>
              <a:t>If a solution already exists for the problem, how is your solution different? Is it an improvement?</a:t>
            </a:r>
          </a:p>
          <a:p>
            <a:r>
              <a:rPr lang="en-US" dirty="0"/>
              <a:t>Explain the economic feasibility of your solution.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0367-AC5F-4473-8E04-5A9DCFDC4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33" y="-90262"/>
            <a:ext cx="1950505" cy="1950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4E6DF-1FA5-4B49-9AF0-A82CFD07D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-323549"/>
            <a:ext cx="2309159" cy="2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0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B6AD-2D4F-4F32-8C6A-E150A118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932" y="540029"/>
            <a:ext cx="9905998" cy="1478570"/>
          </a:xfrm>
        </p:spPr>
        <p:txBody>
          <a:bodyPr/>
          <a:lstStyle/>
          <a:p>
            <a:r>
              <a:rPr lang="en-US" dirty="0"/>
              <a:t>Algorithms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6F11-904A-4DEC-B6F5-70A84DDCE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931" y="2214167"/>
            <a:ext cx="9905999" cy="3541714"/>
          </a:xfrm>
        </p:spPr>
        <p:txBody>
          <a:bodyPr/>
          <a:lstStyle/>
          <a:p>
            <a:r>
              <a:rPr lang="en-US" dirty="0"/>
              <a:t>Include an explanation of the algorithms used in your solution.</a:t>
            </a:r>
          </a:p>
          <a:p>
            <a:r>
              <a:rPr lang="en-US" dirty="0"/>
              <a:t>It should be clearly mentioned where the algorithm is implemented and what is its purpose?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DCDD8-B3E1-429D-89F2-869589541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33" y="-90262"/>
            <a:ext cx="1950505" cy="1950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22973-02D8-4481-9254-7EC7B0A5F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-323549"/>
            <a:ext cx="2309159" cy="2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0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83C7-873A-4914-95DC-848BFF14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856" y="469389"/>
            <a:ext cx="9905998" cy="1478570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FE0A-2747-44DC-AF71-24625869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072" y="194795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List all the technologies you may use in your solution. You may include-</a:t>
            </a:r>
          </a:p>
          <a:p>
            <a:pPr marL="0" indent="0">
              <a:buNone/>
            </a:pPr>
            <a:r>
              <a:rPr lang="en-US" dirty="0"/>
              <a:t>      - Type of software</a:t>
            </a:r>
          </a:p>
          <a:p>
            <a:pPr marL="0" indent="0">
              <a:buNone/>
            </a:pPr>
            <a:r>
              <a:rPr lang="en-US" dirty="0"/>
              <a:t>      - software and hardware dependencies</a:t>
            </a:r>
          </a:p>
          <a:p>
            <a:pPr marL="0" indent="0">
              <a:buNone/>
            </a:pPr>
            <a:r>
              <a:rPr lang="en-US" dirty="0"/>
              <a:t>      - Technology Stack and Frameworks used</a:t>
            </a:r>
          </a:p>
          <a:p>
            <a:pPr marL="0" indent="0">
              <a:buNone/>
            </a:pPr>
            <a:r>
              <a:rPr lang="en-US" dirty="0"/>
              <a:t>      - usage of any pre-existing software/libraries</a:t>
            </a:r>
          </a:p>
          <a:p>
            <a:pPr marL="0" indent="0">
              <a:buNone/>
            </a:pPr>
            <a:r>
              <a:rPr lang="en-US" dirty="0"/>
              <a:t>      - Development platforms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21E0A-EBD7-45D0-9546-B6D766BC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33" y="-90262"/>
            <a:ext cx="1950505" cy="1950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AC8BC3-C45E-455A-8D4D-3C00E83C1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-323549"/>
            <a:ext cx="2309159" cy="2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26F-B164-4B43-9187-ABC4733C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72" y="469388"/>
            <a:ext cx="9905998" cy="1478570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D382-09FF-4C04-B181-282ACF70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071" y="2057188"/>
            <a:ext cx="9905999" cy="3541714"/>
          </a:xfrm>
        </p:spPr>
        <p:txBody>
          <a:bodyPr/>
          <a:lstStyle/>
          <a:p>
            <a:r>
              <a:rPr lang="en-US" dirty="0"/>
              <a:t>Please include all credible resources used.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A5176-6BD4-47F1-821C-D98CB9BD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33" y="-90262"/>
            <a:ext cx="1950505" cy="1950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776A9C-EE92-40FC-AE09-6DE586294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-323549"/>
            <a:ext cx="2309159" cy="2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36D1-8C4B-4F35-B0FD-3BF2EB31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002" y="821473"/>
            <a:ext cx="8915399" cy="2242178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D357-F09E-49A7-AB01-AAC837A8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003" y="3295350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/>
              <a:t>TEAM  NAME and TEAM ID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555696-DD1B-42A7-849C-0D2F269C8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33" y="-90262"/>
            <a:ext cx="1950505" cy="1950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467207-CA1B-4571-9F03-F9D781076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916" y="-323549"/>
            <a:ext cx="2309159" cy="2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5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133</TotalTime>
  <Words>169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HACKFORCAUSE 2.0</vt:lpstr>
      <vt:lpstr>Problem Statement</vt:lpstr>
      <vt:lpstr>Solution</vt:lpstr>
      <vt:lpstr>Algorithms used</vt:lpstr>
      <vt:lpstr>Technologies used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HACKFORCAUSE 2.0</dc:title>
  <dc:creator>vedant barsagade</dc:creator>
  <cp:lastModifiedBy>vedant barsagade</cp:lastModifiedBy>
  <cp:revision>21</cp:revision>
  <dcterms:created xsi:type="dcterms:W3CDTF">2021-04-13T09:43:35Z</dcterms:created>
  <dcterms:modified xsi:type="dcterms:W3CDTF">2021-04-19T08:17:01Z</dcterms:modified>
</cp:coreProperties>
</file>