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9"/>
  </p:notesMasterIdLst>
  <p:handoutMasterIdLst>
    <p:handoutMasterId r:id="rId20"/>
  </p:handoutMasterIdLst>
  <p:sldIdLst>
    <p:sldId id="1166" r:id="rId3"/>
    <p:sldId id="1168" r:id="rId4"/>
    <p:sldId id="1176" r:id="rId5"/>
    <p:sldId id="1171" r:id="rId6"/>
    <p:sldId id="1188" r:id="rId7"/>
    <p:sldId id="1184" r:id="rId8"/>
    <p:sldId id="1182" r:id="rId9"/>
    <p:sldId id="1185" r:id="rId10"/>
    <p:sldId id="1220" r:id="rId11"/>
    <p:sldId id="1221" r:id="rId12"/>
    <p:sldId id="1222" r:id="rId13"/>
    <p:sldId id="1223" r:id="rId14"/>
    <p:sldId id="1224" r:id="rId15"/>
    <p:sldId id="1246" r:id="rId16"/>
    <p:sldId id="1247" r:id="rId17"/>
    <p:sldId id="1173" r:id="rId18"/>
  </p:sldIdLst>
  <p:sldSz cx="24377650" cy="1371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林 雨欣" initials="林"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0FF"/>
    <a:srgbClr val="E4ECFF"/>
    <a:srgbClr val="E2EAFF"/>
    <a:srgbClr val="2254F5"/>
    <a:srgbClr val="FFFFFF"/>
    <a:srgbClr val="DAE2FD"/>
    <a:srgbClr val="F1F5FF"/>
    <a:srgbClr val="0700B8"/>
    <a:srgbClr val="071435"/>
    <a:srgbClr val="AAC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23" autoAdjust="0"/>
    <p:restoredTop sz="94660"/>
  </p:normalViewPr>
  <p:slideViewPr>
    <p:cSldViewPr showGuides="1">
      <p:cViewPr varScale="1">
        <p:scale>
          <a:sx n="55" d="100"/>
          <a:sy n="55" d="100"/>
        </p:scale>
        <p:origin x="828" y="96"/>
      </p:cViewPr>
      <p:guideLst>
        <p:guide orient="horz" pos="4067"/>
        <p:guide pos="759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1pPr>
            <a:lvl2pPr marL="914400" marR="0" lvl="1" indent="-1270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165" marR="0" lvl="2"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2565" marR="0" lvl="3"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6965" marR="0" lvl="4"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1365" marR="0" lvl="5"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5130" marR="0" lvl="6" indent="-1143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399530" marR="0" lvl="7" indent="-1143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3930" marR="0" lvl="8" indent="-1143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1pPr>
            <a:lvl2pPr marL="914400" marR="0" lvl="1" indent="-1270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165" marR="0" lvl="2"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2565" marR="0" lvl="3"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6965" marR="0" lvl="4"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1365" marR="0" lvl="5"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5130" marR="0" lvl="6" indent="-1143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399530" marR="0" lvl="7" indent="-1143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3930" marR="0" lvl="8" indent="-1143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24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1pPr>
            <a:lvl2pPr marL="914400" marR="0" lvl="1" indent="-12700" algn="l" rtl="0">
              <a:spcBef>
                <a:spcPts val="0"/>
              </a:spcBef>
              <a:buNone/>
              <a:defRPr sz="24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2pPr>
            <a:lvl3pPr marL="1828165" marR="0" lvl="2" indent="-12065" algn="l" rtl="0">
              <a:spcBef>
                <a:spcPts val="0"/>
              </a:spcBef>
              <a:buNone/>
              <a:defRPr sz="24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3pPr>
            <a:lvl4pPr marL="2742565" marR="0" lvl="3" indent="-12065" algn="l" rtl="0">
              <a:spcBef>
                <a:spcPts val="0"/>
              </a:spcBef>
              <a:buNone/>
              <a:defRPr sz="24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4pPr>
            <a:lvl5pPr marL="3656965" marR="0" lvl="4" indent="-12065" algn="l" rtl="0">
              <a:spcBef>
                <a:spcPts val="0"/>
              </a:spcBef>
              <a:buNone/>
              <a:defRPr sz="24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5pPr>
            <a:lvl6pPr marL="4571365" marR="0" lvl="5" indent="-12065" algn="l" rtl="0">
              <a:spcBef>
                <a:spcPts val="0"/>
              </a:spcBef>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5130" marR="0" lvl="6" indent="-11430" algn="l" rtl="0">
              <a:spcBef>
                <a:spcPts val="0"/>
              </a:spcBef>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399530" marR="0" lvl="7" indent="-11430" algn="l" rtl="0">
              <a:spcBef>
                <a:spcPts val="0"/>
              </a:spcBef>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3930" marR="0" lvl="8" indent="-11430" algn="l" rtl="0">
              <a:spcBef>
                <a:spcPts val="0"/>
              </a:spcBef>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1pPr>
            <a:lvl2pPr marL="914400" marR="0" lvl="1" indent="-1270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165" marR="0" lvl="2"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2565" marR="0" lvl="3"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6965" marR="0" lvl="4"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1365" marR="0" lvl="5"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5130" marR="0" lvl="6" indent="-1143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399530" marR="0" lvl="7" indent="-1143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3930" marR="0" lvl="8" indent="-1143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rPr>
            </a:fld>
            <a:endParaRPr lang="en-US" sz="12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33" name="Shape 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bg>
      <p:bgPr>
        <a:blipFill rotWithShape="1">
          <a:blip r:embed="rId2"/>
          <a:stretch>
            <a:fillRect/>
          </a:stretch>
        </a:blipFill>
        <a:effectLst/>
      </p:bgPr>
    </p:bg>
    <p:spTree>
      <p:nvGrpSpPr>
        <p:cNvPr id="1" name="Shape 14"/>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1675963" y="12712700"/>
            <a:ext cx="5484971" cy="730250"/>
          </a:xfrm>
        </p:spPr>
        <p:txBody>
          <a:bodyPr/>
          <a:lstStyle/>
          <a:p>
            <a:fld id="{F8B3AA34-F300-4EAD-B22D-7727A73D4B1D}" type="datetimeFigureOut">
              <a:rPr lang="zh-CN" altLang="en-US" smtClean="0"/>
            </a:fld>
            <a:endParaRPr lang="zh-CN" altLang="en-US"/>
          </a:p>
        </p:txBody>
      </p:sp>
      <p:sp>
        <p:nvSpPr>
          <p:cNvPr id="5" name="页脚占位符 4"/>
          <p:cNvSpPr>
            <a:spLocks noGrp="1"/>
          </p:cNvSpPr>
          <p:nvPr>
            <p:ph type="ftr" sz="quarter" idx="11"/>
          </p:nvPr>
        </p:nvSpPr>
        <p:spPr>
          <a:xfrm>
            <a:off x="8075097" y="12712700"/>
            <a:ext cx="8227457" cy="730250"/>
          </a:xfrm>
        </p:spPr>
        <p:txBody>
          <a:bodyPr/>
          <a:lstStyle/>
          <a:p>
            <a:endParaRPr lang="zh-CN" altLang="en-US"/>
          </a:p>
        </p:txBody>
      </p:sp>
      <p:sp>
        <p:nvSpPr>
          <p:cNvPr id="6" name="灯片编号占位符 5"/>
          <p:cNvSpPr>
            <a:spLocks noGrp="1"/>
          </p:cNvSpPr>
          <p:nvPr>
            <p:ph type="sldNum" sz="quarter" idx="12"/>
          </p:nvPr>
        </p:nvSpPr>
        <p:spPr>
          <a:xfrm>
            <a:off x="17216715" y="12712700"/>
            <a:ext cx="5484971" cy="730250"/>
          </a:xfrm>
        </p:spPr>
        <p:txBody>
          <a:bodyPr/>
          <a:lstStyle/>
          <a:p>
            <a:fld id="{BE4349E9-3B03-4D73-9245-CC375AD0118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457439" y="912268"/>
            <a:ext cx="21467859" cy="1986800"/>
          </a:xfrm>
          <a:prstGeom prst="rect">
            <a:avLst/>
          </a:prstGeom>
        </p:spPr>
        <p:txBody>
          <a:bodyPr lIns="0" tIns="0" rIns="0" bIns="0" anchor="t">
            <a:normAutofit/>
          </a:bodyPr>
          <a:lstStyle>
            <a:lvl1pPr marL="0" indent="0" algn="l">
              <a:lnSpc>
                <a:spcPts val="3430"/>
              </a:lnSpc>
              <a:spcBef>
                <a:spcPct val="1000"/>
              </a:spcBef>
              <a:buNone/>
              <a:defRPr sz="6395" baseline="0">
                <a:solidFill>
                  <a:schemeClr val="tx1"/>
                </a:solidFill>
                <a:latin typeface="微软雅黑" panose="020B0503020204020204" charset="-122"/>
                <a:ea typeface="微软雅黑" panose="020B0503020204020204" charset="-122"/>
              </a:defRPr>
            </a:lvl1pPr>
            <a:lvl2pPr marL="1186815" indent="0" algn="ctr">
              <a:buNone/>
              <a:defRPr sz="5195"/>
            </a:lvl2pPr>
            <a:lvl3pPr marL="2374900" indent="0" algn="ctr">
              <a:buNone/>
              <a:defRPr sz="4675"/>
            </a:lvl3pPr>
            <a:lvl4pPr marL="3561080" indent="0" algn="ctr">
              <a:buNone/>
              <a:defRPr sz="4155"/>
            </a:lvl4pPr>
            <a:lvl5pPr marL="4747895" indent="0" algn="ctr">
              <a:buNone/>
              <a:defRPr sz="4155"/>
            </a:lvl5pPr>
            <a:lvl6pPr marL="5934710" indent="0" algn="ctr">
              <a:buNone/>
              <a:defRPr sz="4155"/>
            </a:lvl6pPr>
            <a:lvl7pPr marL="7122795" indent="0" algn="ctr">
              <a:buNone/>
              <a:defRPr sz="4155"/>
            </a:lvl7pPr>
            <a:lvl8pPr marL="8309610" indent="0" algn="ctr">
              <a:buNone/>
              <a:defRPr sz="4155"/>
            </a:lvl8pPr>
            <a:lvl9pPr marL="9496425" indent="0" algn="ctr">
              <a:buNone/>
              <a:defRPr sz="4155"/>
            </a:lvl9pPr>
          </a:lstStyle>
          <a:p>
            <a:r>
              <a:rPr lang="zh-CN" altLang="en-US" dirty="0"/>
              <a:t>单击此处添加标题</a:t>
            </a:r>
            <a:endParaRPr lang="en-US" dirty="0"/>
          </a:p>
        </p:txBody>
      </p:sp>
      <p:sp>
        <p:nvSpPr>
          <p:cNvPr id="7" name="Content Placeholder 2"/>
          <p:cNvSpPr>
            <a:spLocks noGrp="1"/>
          </p:cNvSpPr>
          <p:nvPr>
            <p:ph idx="10" hasCustomPrompt="1"/>
          </p:nvPr>
        </p:nvSpPr>
        <p:spPr>
          <a:xfrm>
            <a:off x="1472895" y="3003978"/>
            <a:ext cx="21453702" cy="9380918"/>
          </a:xfrm>
          <a:prstGeom prst="rect">
            <a:avLst/>
          </a:prstGeom>
        </p:spPr>
        <p:txBody>
          <a:bodyPr lIns="0" tIns="0" rIns="0" bIns="0"/>
          <a:lstStyle>
            <a:lvl1pPr marL="24130" indent="0">
              <a:lnSpc>
                <a:spcPct val="100000"/>
              </a:lnSpc>
              <a:spcBef>
                <a:spcPct val="1000"/>
              </a:spcBef>
              <a:buFontTx/>
              <a:buNone/>
              <a:tabLst>
                <a:tab pos="1208405" algn="ctr"/>
              </a:tabLst>
              <a:defRPr sz="3600" baseline="0">
                <a:solidFill>
                  <a:schemeClr val="tx1"/>
                </a:solidFill>
                <a:latin typeface="微软雅黑" panose="020B0503020204020204" charset="-122"/>
                <a:ea typeface="微软雅黑" panose="020B0503020204020204" charset="-122"/>
                <a:cs typeface="Arial" panose="02080604020202020204" pitchFamily="34" charset="0"/>
              </a:defRPr>
            </a:lvl1pPr>
            <a:lvl2pPr marL="1050925" indent="-342900">
              <a:buFont typeface="Arial" panose="02080604020202020204" pitchFamily="34" charset="0"/>
              <a:buChar char="•"/>
              <a:tabLst>
                <a:tab pos="1208405" algn="ctr"/>
              </a:tabLst>
              <a:defRPr sz="2600" baseline="0"/>
            </a:lvl2pPr>
            <a:lvl3pPr marL="1050925" indent="-342900">
              <a:buFont typeface="Arial" panose="02080604020202020204" pitchFamily="34" charset="0"/>
              <a:buChar char="•"/>
              <a:tabLst>
                <a:tab pos="1208405" algn="ctr"/>
              </a:tabLst>
              <a:defRPr sz="2600" baseline="0"/>
            </a:lvl3pPr>
            <a:lvl4pPr marL="1050925" indent="-342900">
              <a:buFont typeface="Arial" panose="02080604020202020204" pitchFamily="34" charset="0"/>
              <a:buChar char="•"/>
              <a:tabLst>
                <a:tab pos="1208405" algn="ctr"/>
              </a:tabLst>
              <a:defRPr sz="2600" baseline="0"/>
            </a:lvl4pPr>
            <a:lvl5pPr marL="1050925" indent="-342900">
              <a:buFont typeface="Arial" panose="02080604020202020204" pitchFamily="34" charset="0"/>
              <a:buChar char="•"/>
              <a:tabLst>
                <a:tab pos="1208405" algn="ctr"/>
              </a:tabLst>
              <a:defRPr sz="2600" baseline="0"/>
            </a:lvl5pPr>
          </a:lstStyle>
          <a:p>
            <a:pPr lvl="0"/>
            <a:r>
              <a:rPr lang="zh-CN" altLang="en-US" dirty="0"/>
              <a:t>单击此处添加文本</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1" name="Shape 11"/>
          <p:cNvSpPr txBox="1">
            <a:spLocks noGrp="1"/>
          </p:cNvSpPr>
          <p:nvPr>
            <p:ph type="body" idx="1"/>
          </p:nvPr>
        </p:nvSpPr>
        <p:spPr>
          <a:xfrm>
            <a:off x="1675964" y="3651250"/>
            <a:ext cx="21025723" cy="8702676"/>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panose="020B0704020202020204"/>
              <a:buNone/>
              <a:defRPr sz="48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1pPr>
            <a:lvl2pPr marL="914400" marR="0" lvl="1" indent="-12700" algn="l" rtl="0">
              <a:lnSpc>
                <a:spcPct val="90000"/>
              </a:lnSpc>
              <a:spcBef>
                <a:spcPts val="1000"/>
              </a:spcBef>
              <a:buClr>
                <a:schemeClr val="dk1"/>
              </a:buClr>
              <a:buFont typeface="Arial" panose="020B0704020202020204"/>
              <a:buNone/>
              <a:defRPr sz="40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2pPr>
            <a:lvl3pPr marL="1828165" marR="0" lvl="2" indent="-12065" algn="l" rtl="0">
              <a:lnSpc>
                <a:spcPct val="90000"/>
              </a:lnSpc>
              <a:spcBef>
                <a:spcPts val="1000"/>
              </a:spcBef>
              <a:buClr>
                <a:schemeClr val="dk1"/>
              </a:buClr>
              <a:buFont typeface="Arial" panose="020B0704020202020204"/>
              <a:buNone/>
              <a:defRPr sz="36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3pPr>
            <a:lvl4pPr marL="2742565" marR="0" lvl="3" indent="-12065" algn="l" rtl="0">
              <a:lnSpc>
                <a:spcPct val="90000"/>
              </a:lnSpc>
              <a:spcBef>
                <a:spcPts val="1000"/>
              </a:spcBef>
              <a:buClr>
                <a:schemeClr val="dk1"/>
              </a:buClr>
              <a:buFont typeface="Arial" panose="020B0704020202020204"/>
              <a:buNone/>
              <a:defRPr sz="32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4pPr>
            <a:lvl5pPr marL="3656965" marR="0" lvl="4" indent="-12065" algn="l" rtl="0">
              <a:lnSpc>
                <a:spcPct val="90000"/>
              </a:lnSpc>
              <a:spcBef>
                <a:spcPts val="1000"/>
              </a:spcBef>
              <a:buClr>
                <a:schemeClr val="dk1"/>
              </a:buClr>
              <a:buFont typeface="Arial" panose="020B0704020202020204"/>
              <a:buNone/>
              <a:defRPr sz="32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5pPr>
            <a:lvl6pPr marL="5027930" marR="0" lvl="5" indent="-240030" algn="l" rtl="0">
              <a:lnSpc>
                <a:spcPct val="90000"/>
              </a:lnSpc>
              <a:spcBef>
                <a:spcPts val="1000"/>
              </a:spcBef>
              <a:buClr>
                <a:schemeClr val="dk1"/>
              </a:buClr>
              <a:buSzPct val="100000"/>
              <a:buFont typeface="Arial" panose="020B0704020202020204"/>
              <a:buChar char="•"/>
              <a:defRPr sz="3600" b="0" i="0" u="none" strike="noStrike" cap="none">
                <a:solidFill>
                  <a:schemeClr val="dk1"/>
                </a:solidFill>
                <a:latin typeface="Lato" panose="020F0602020204030203"/>
                <a:ea typeface="Lato" panose="020F0602020204030203"/>
                <a:cs typeface="Lato" panose="020F0602020204030203"/>
                <a:sym typeface="Lato" panose="020F0602020204030203"/>
              </a:defRPr>
            </a:lvl6pPr>
            <a:lvl7pPr marL="5942330" marR="0" lvl="6" indent="-240030" algn="l" rtl="0">
              <a:lnSpc>
                <a:spcPct val="90000"/>
              </a:lnSpc>
              <a:spcBef>
                <a:spcPts val="1000"/>
              </a:spcBef>
              <a:buClr>
                <a:schemeClr val="dk1"/>
              </a:buClr>
              <a:buSzPct val="100000"/>
              <a:buFont typeface="Arial" panose="020B0704020202020204"/>
              <a:buChar char="•"/>
              <a:defRPr sz="3600" b="0" i="0" u="none" strike="noStrike" cap="none">
                <a:solidFill>
                  <a:schemeClr val="dk1"/>
                </a:solidFill>
                <a:latin typeface="Lato" panose="020F0602020204030203"/>
                <a:ea typeface="Lato" panose="020F0602020204030203"/>
                <a:cs typeface="Lato" panose="020F0602020204030203"/>
                <a:sym typeface="Lato" panose="020F0602020204030203"/>
              </a:defRPr>
            </a:lvl7pPr>
            <a:lvl8pPr marL="6856730" marR="0" lvl="7" indent="-240030" algn="l" rtl="0">
              <a:lnSpc>
                <a:spcPct val="90000"/>
              </a:lnSpc>
              <a:spcBef>
                <a:spcPts val="1000"/>
              </a:spcBef>
              <a:buClr>
                <a:schemeClr val="dk1"/>
              </a:buClr>
              <a:buSzPct val="100000"/>
              <a:buFont typeface="Arial" panose="020B0704020202020204"/>
              <a:buChar char="•"/>
              <a:defRPr sz="3600" b="0" i="0" u="none" strike="noStrike" cap="none">
                <a:solidFill>
                  <a:schemeClr val="dk1"/>
                </a:solidFill>
                <a:latin typeface="Lato" panose="020F0602020204030203"/>
                <a:ea typeface="Lato" panose="020F0602020204030203"/>
                <a:cs typeface="Lato" panose="020F0602020204030203"/>
                <a:sym typeface="Lato" panose="020F0602020204030203"/>
              </a:defRPr>
            </a:lvl8pPr>
            <a:lvl9pPr marL="7771130" marR="0" lvl="8" indent="-240030" algn="l" rtl="0">
              <a:lnSpc>
                <a:spcPct val="90000"/>
              </a:lnSpc>
              <a:spcBef>
                <a:spcPts val="1000"/>
              </a:spcBef>
              <a:buClr>
                <a:schemeClr val="dk1"/>
              </a:buClr>
              <a:buSzPct val="100000"/>
              <a:buFont typeface="Arial" panose="020B0704020202020204"/>
              <a:buChar char="•"/>
              <a:defRPr sz="3600" b="0" i="0" u="none" strike="noStrike" cap="none">
                <a:solidFill>
                  <a:schemeClr val="dk1"/>
                </a:solidFill>
                <a:latin typeface="Lato" panose="020F0602020204030203"/>
                <a:ea typeface="Lato" panose="020F0602020204030203"/>
                <a:cs typeface="Lato" panose="020F0602020204030203"/>
                <a:sym typeface="Lato" panose="020F0602020204030203"/>
              </a:defRPr>
            </a:lvl9pPr>
          </a:lstStyle>
          <a:p/>
        </p:txBody>
      </p:sp>
      <p:sp>
        <p:nvSpPr>
          <p:cNvPr id="13" name="Shape 13"/>
          <p:cNvSpPr txBox="1">
            <a:spLocks noGrp="1"/>
          </p:cNvSpPr>
          <p:nvPr>
            <p:ph type="title"/>
          </p:nvPr>
        </p:nvSpPr>
        <p:spPr>
          <a:xfrm>
            <a:off x="1676400" y="730250"/>
            <a:ext cx="21024849" cy="2651125"/>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Montserrat" panose="02000505000000020004"/>
              <a:buNone/>
              <a:defRPr sz="60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med" p14:dur="699"/>
    </mc:Choice>
    <mc:Fallback>
      <p:transition spd="med"/>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451610" y="747395"/>
            <a:ext cx="3688080" cy="743585"/>
          </a:xfrm>
          <a:prstGeom prst="rect">
            <a:avLst/>
          </a:prstGeom>
        </p:spPr>
      </p:pic>
      <p:sp>
        <p:nvSpPr>
          <p:cNvPr id="31746" name="标题 2"/>
          <p:cNvSpPr/>
          <p:nvPr/>
        </p:nvSpPr>
        <p:spPr>
          <a:xfrm>
            <a:off x="1308100" y="5984240"/>
            <a:ext cx="15078075" cy="1498600"/>
          </a:xfrm>
          <a:prstGeom prst="rect">
            <a:avLst/>
          </a:prstGeom>
          <a:noFill/>
          <a:ln w="9525">
            <a:noFill/>
          </a:ln>
        </p:spPr>
        <p:txBody>
          <a:bodyPr anchor="b"/>
          <a:p>
            <a:pPr indent="0" algn="l" defTabSz="1828800"/>
            <a:r>
              <a:rPr sz="8000" b="1">
                <a:solidFill>
                  <a:srgbClr val="0050FF"/>
                </a:solidFill>
                <a:latin typeface="Noto Sans CJK SC Regular" panose="020B0500000000000000" charset="-122"/>
                <a:ea typeface="Noto Sans CJK SC Regular" panose="020B0500000000000000" charset="-122"/>
              </a:rPr>
              <a:t>基于TCM的系统安全设计</a:t>
            </a:r>
            <a:endParaRPr sz="8000" b="1">
              <a:solidFill>
                <a:srgbClr val="0050FF"/>
              </a:solidFill>
              <a:latin typeface="Noto Sans CJK SC Regular" panose="020B0500000000000000" charset="-122"/>
              <a:ea typeface="Noto Sans CJK SC Regular" panose="020B0500000000000000" charset="-122"/>
            </a:endParaRPr>
          </a:p>
        </p:txBody>
      </p:sp>
      <p:sp>
        <p:nvSpPr>
          <p:cNvPr id="31749" name="Shape 39"/>
          <p:cNvSpPr txBox="1"/>
          <p:nvPr/>
        </p:nvSpPr>
        <p:spPr>
          <a:xfrm>
            <a:off x="1451610" y="10409873"/>
            <a:ext cx="4100513" cy="461962"/>
          </a:xfrm>
          <a:prstGeom prst="rect">
            <a:avLst/>
          </a:prstGeom>
          <a:noFill/>
          <a:ln w="9525">
            <a:noFill/>
          </a:ln>
        </p:spPr>
        <p:txBody>
          <a:bodyPr lIns="91425" tIns="45700" rIns="91425" bIns="45700" anchor="t"/>
          <a:p>
            <a:pPr indent="0">
              <a:buSzPct val="25000"/>
            </a:pPr>
            <a:r>
              <a:rPr lang="zh-CN" altLang="en-US" sz="2800" b="1">
                <a:solidFill>
                  <a:srgbClr val="0050FF"/>
                </a:solidFill>
                <a:latin typeface="Noto Sans CJK SC Regular" panose="020B0500000000000000" charset="-122"/>
                <a:ea typeface="Noto Sans CJK SC Regular" panose="020B0500000000000000" charset="-122"/>
                <a:sym typeface="Montserrat" panose="02000505000000020004"/>
              </a:rPr>
              <a:t>系统部</a:t>
            </a:r>
            <a:endParaRPr lang="zh-CN" altLang="en-US" sz="2800" b="1">
              <a:solidFill>
                <a:srgbClr val="0050FF"/>
              </a:solidFill>
              <a:latin typeface="Noto Sans CJK SC Regular" panose="020B0500000000000000" charset="-122"/>
              <a:ea typeface="Noto Sans CJK SC Regular" panose="020B0500000000000000" charset="-122"/>
              <a:sym typeface="Montserrat" panose="02000505000000020004"/>
            </a:endParaRPr>
          </a:p>
        </p:txBody>
      </p:sp>
      <p:sp>
        <p:nvSpPr>
          <p:cNvPr id="31750" name="Shape 39"/>
          <p:cNvSpPr txBox="1"/>
          <p:nvPr/>
        </p:nvSpPr>
        <p:spPr>
          <a:xfrm>
            <a:off x="1451610" y="11090910"/>
            <a:ext cx="5156835" cy="517525"/>
          </a:xfrm>
          <a:prstGeom prst="rect">
            <a:avLst/>
          </a:prstGeom>
          <a:noFill/>
          <a:ln w="9525">
            <a:noFill/>
          </a:ln>
        </p:spPr>
        <p:txBody>
          <a:bodyPr lIns="91425" tIns="45700" rIns="91425" bIns="45700" anchor="t"/>
          <a:p>
            <a:pPr indent="0">
              <a:buSzPct val="25000"/>
            </a:pPr>
            <a:r>
              <a:rPr lang="en-US" sz="2800" b="1">
                <a:solidFill>
                  <a:srgbClr val="0050FF"/>
                </a:solidFill>
                <a:latin typeface="Noto Sans CJK SC Regular" panose="020B0500000000000000" charset="-122"/>
                <a:ea typeface="Noto Sans CJK SC Regular" panose="020B0500000000000000" charset="-122"/>
                <a:cs typeface="Noto Sans CJK SC Regular" panose="020B0500000000000000" charset="-122"/>
                <a:sym typeface="Montserrat" panose="02000505000000020004"/>
              </a:rPr>
              <a:t>2022.02.25</a:t>
            </a:r>
            <a:endParaRPr lang="en-US" sz="2800" b="1">
              <a:solidFill>
                <a:srgbClr val="0050FF"/>
              </a:solidFill>
              <a:latin typeface="Noto Sans CJK SC Regular" panose="020B0500000000000000" charset="-122"/>
              <a:ea typeface="Noto Sans CJK SC Regular" panose="020B0500000000000000" charset="-122"/>
              <a:cs typeface="Noto Sans CJK SC Regular" panose="020B0500000000000000" charset="-122"/>
              <a:sym typeface="Montserrat" panose="02000505000000020004"/>
            </a:endParaRPr>
          </a:p>
        </p:txBody>
      </p:sp>
      <p:sp>
        <p:nvSpPr>
          <p:cNvPr id="4" name="Shape 39"/>
          <p:cNvSpPr txBox="1"/>
          <p:nvPr/>
        </p:nvSpPr>
        <p:spPr>
          <a:xfrm>
            <a:off x="1379855" y="4827905"/>
            <a:ext cx="6517640" cy="737870"/>
          </a:xfrm>
          <a:prstGeom prst="rect">
            <a:avLst/>
          </a:prstGeom>
          <a:noFill/>
          <a:ln w="9525">
            <a:noFill/>
          </a:ln>
        </p:spPr>
        <p:txBody>
          <a:bodyPr lIns="91425" tIns="45700" rIns="91425" bIns="45700" anchor="t"/>
          <a:p>
            <a:pPr marL="0" marR="0" lvl="0" indent="0" algn="dist" rtl="0">
              <a:spcBef>
                <a:spcPts val="0"/>
              </a:spcBef>
              <a:buSzPct val="25000"/>
              <a:buNone/>
            </a:pPr>
            <a:r>
              <a:rPr lang="zh-CN" altLang="en-US" sz="3600" b="1">
                <a:solidFill>
                  <a:srgbClr val="0050FF"/>
                </a:solidFill>
                <a:latin typeface="Noto Sans CJK SC Regular" panose="020B0500000000000000" charset="-122"/>
                <a:ea typeface="Noto Sans CJK SC Regular" panose="020B0500000000000000" charset="-122"/>
                <a:cs typeface="Montserrat" panose="02000505000000020004"/>
                <a:sym typeface="Montserrat" panose="02000505000000020004"/>
              </a:rPr>
              <a:t>打造操作系统创新生态</a:t>
            </a:r>
            <a:endParaRPr lang="zh-CN" altLang="en-US" sz="3600" b="1">
              <a:solidFill>
                <a:srgbClr val="0050FF"/>
              </a:solidFill>
              <a:latin typeface="Noto Sans CJK SC Regular" panose="020B0500000000000000" charset="-122"/>
              <a:ea typeface="Noto Sans CJK SC Regular" panose="020B0500000000000000" charset="-122"/>
              <a:cs typeface="Montserrat" panose="02000505000000020004"/>
              <a:sym typeface="Montserrat" panose="02000505000000020004"/>
            </a:endParaRPr>
          </a:p>
        </p:txBody>
      </p:sp>
      <p:pic>
        <p:nvPicPr>
          <p:cNvPr id="6" name="图片 5"/>
          <p:cNvPicPr>
            <a:picLocks noChangeAspect="1"/>
          </p:cNvPicPr>
          <p:nvPr/>
        </p:nvPicPr>
        <p:blipFill>
          <a:blip r:embed="rId3"/>
          <a:stretch>
            <a:fillRect/>
          </a:stretch>
        </p:blipFill>
        <p:spPr>
          <a:xfrm>
            <a:off x="1451610" y="3093085"/>
            <a:ext cx="12222480" cy="13163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3" name="图片 2"/>
          <p:cNvPicPr>
            <a:picLocks noChangeAspect="1"/>
          </p:cNvPicPr>
          <p:nvPr/>
        </p:nvPicPr>
        <p:blipFill>
          <a:blip r:embed="rId1"/>
          <a:stretch>
            <a:fillRect/>
          </a:stretch>
        </p:blipFill>
        <p:spPr>
          <a:xfrm>
            <a:off x="744855" y="815975"/>
            <a:ext cx="3535680" cy="713105"/>
          </a:xfrm>
          <a:prstGeom prst="rect">
            <a:avLst/>
          </a:prstGeom>
        </p:spPr>
      </p:pic>
      <p:cxnSp>
        <p:nvCxnSpPr>
          <p:cNvPr id="9" name="直接连接符 8"/>
          <p:cNvCxnSpPr/>
          <p:nvPr/>
        </p:nvCxnSpPr>
        <p:spPr>
          <a:xfrm>
            <a:off x="6376670" y="1457325"/>
            <a:ext cx="16597630" cy="0"/>
          </a:xfrm>
          <a:prstGeom prst="line">
            <a:avLst/>
          </a:prstGeom>
          <a:ln w="25400" cmpd="sng">
            <a:solidFill>
              <a:srgbClr val="0050FF"/>
            </a:solidFill>
            <a:prstDash val="soli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589145" y="6104255"/>
            <a:ext cx="1787525" cy="1938020"/>
          </a:xfrm>
          <a:prstGeom prst="rect">
            <a:avLst/>
          </a:prstGeom>
          <a:noFill/>
        </p:spPr>
        <p:txBody>
          <a:bodyPr wrap="square" rtlCol="0" anchor="t">
            <a:spAutoFit/>
          </a:bodyPr>
          <a:p>
            <a:r>
              <a:rPr lang="zh-CN" sz="6000">
                <a:solidFill>
                  <a:srgbClr val="F1F5FF"/>
                </a:solidFill>
                <a:latin typeface="Noto Sans CJK SC Regular" panose="020B0500000000000000" charset="-122"/>
                <a:ea typeface="Noto Sans CJK SC Regular" panose="020B0500000000000000" charset="-122"/>
                <a:cs typeface="方正楷体_GBK" panose="02000000000000000000" charset="-122"/>
                <a:sym typeface="+mn-ea"/>
              </a:rPr>
              <a:t>插入配图</a:t>
            </a:r>
            <a:endParaRPr lang="zh-CN" sz="6000">
              <a:solidFill>
                <a:srgbClr val="F1F5FF"/>
              </a:solidFill>
              <a:latin typeface="Noto Sans CJK SC Regular" panose="020B0500000000000000" charset="-122"/>
              <a:ea typeface="Noto Sans CJK SC Regular" panose="020B0500000000000000" charset="-122"/>
              <a:cs typeface="方正楷体_GBK" panose="02000000000000000000" charset="-122"/>
              <a:sym typeface="+mn-ea"/>
            </a:endParaRPr>
          </a:p>
        </p:txBody>
      </p:sp>
      <p:sp>
        <p:nvSpPr>
          <p:cNvPr id="6" name="文本框 5"/>
          <p:cNvSpPr txBox="1"/>
          <p:nvPr/>
        </p:nvSpPr>
        <p:spPr>
          <a:xfrm>
            <a:off x="23154640" y="10972165"/>
            <a:ext cx="309880" cy="306705"/>
          </a:xfrm>
          <a:prstGeom prst="rect">
            <a:avLst/>
          </a:prstGeom>
          <a:noFill/>
        </p:spPr>
        <p:txBody>
          <a:bodyPr wrap="none" rtlCol="0">
            <a:spAutoFit/>
          </a:bodyPr>
          <a:p>
            <a:endParaRPr lang="zh-CN" altLang="en-US"/>
          </a:p>
        </p:txBody>
      </p:sp>
      <p:sp>
        <p:nvSpPr>
          <p:cNvPr id="7" name="文本框 6"/>
          <p:cNvSpPr txBox="1"/>
          <p:nvPr/>
        </p:nvSpPr>
        <p:spPr>
          <a:xfrm>
            <a:off x="1476375" y="3905885"/>
            <a:ext cx="21461095" cy="7847330"/>
          </a:xfrm>
          <a:prstGeom prst="rect">
            <a:avLst/>
          </a:prstGeom>
          <a:noFill/>
        </p:spPr>
        <p:txBody>
          <a:bodyPr wrap="square" rtlCol="0" anchor="t">
            <a:spAutoFit/>
          </a:bodyPr>
          <a:p>
            <a:pPr lvl="0" indent="0" eaLnBrk="1" fontAlgn="auto" latinLnBrk="0" hangingPunct="1">
              <a:lnSpc>
                <a:spcPct val="200000"/>
              </a:lnSpc>
              <a:spcBef>
                <a:spcPct val="0"/>
              </a:spcBef>
              <a:buFont typeface="Wingdings" panose="05000000000000000000" charset="0"/>
            </a:pPr>
            <a:r>
              <a:rPr sz="2800">
                <a:sym typeface="+mn-ea"/>
              </a:rPr>
              <a:t>IMA是内核的静态度量子系统，可对文件的度量值进行搜集、度量、存储和评估，需要和TCM结合使用。EVM是用来对文件元数据、扩展属性进行保护的模块，与IMA结合，防止文件被离线修改。静态度量方案基于IMA/EVM实现，主要的设计在于对IMA/EVM的使用。此方案主要通过分层模块化设计，总体分为四层，分别为内核层，系统层，服务层，应用层；</a:t>
            </a:r>
            <a:endParaRPr sz="2800">
              <a:sym typeface="+mn-ea"/>
            </a:endParaRPr>
          </a:p>
          <a:p>
            <a:pPr marL="457200" lvl="0" indent="-457200" eaLnBrk="1" fontAlgn="auto" latinLnBrk="0" hangingPunct="1">
              <a:lnSpc>
                <a:spcPct val="200000"/>
              </a:lnSpc>
              <a:spcBef>
                <a:spcPct val="0"/>
              </a:spcBef>
              <a:buFont typeface="Wingdings" panose="05000000000000000000" charset="0"/>
              <a:buChar char=""/>
            </a:pPr>
            <a:r>
              <a:rPr sz="2800">
                <a:sym typeface="+mn-ea"/>
              </a:rPr>
              <a:t>应用层：控制中心界面设置，以及静态度量策略文件管理</a:t>
            </a:r>
            <a:endParaRPr sz="2800">
              <a:sym typeface="+mn-ea"/>
            </a:endParaRPr>
          </a:p>
          <a:p>
            <a:pPr marL="457200" lvl="0" indent="-457200" eaLnBrk="1" fontAlgn="auto" latinLnBrk="0" hangingPunct="1">
              <a:lnSpc>
                <a:spcPct val="200000"/>
              </a:lnSpc>
              <a:spcBef>
                <a:spcPct val="0"/>
              </a:spcBef>
              <a:buFont typeface="Wingdings" panose="05000000000000000000" charset="0"/>
              <a:buChar char=""/>
            </a:pPr>
            <a:r>
              <a:rPr sz="2800">
                <a:sym typeface="+mn-ea"/>
              </a:rPr>
              <a:t>系统层：度量管理程序，主要用于逻辑控制，以及对外提供DBus接口；包安装程序，主要提供软件包安装过程填充扩展属性。</a:t>
            </a:r>
            <a:endParaRPr sz="2800">
              <a:sym typeface="+mn-ea"/>
            </a:endParaRPr>
          </a:p>
          <a:p>
            <a:pPr marL="457200" lvl="0" indent="-457200" eaLnBrk="1" fontAlgn="auto" latinLnBrk="0" hangingPunct="1">
              <a:lnSpc>
                <a:spcPct val="200000"/>
              </a:lnSpc>
              <a:spcBef>
                <a:spcPct val="0"/>
              </a:spcBef>
              <a:buFont typeface="Wingdings" panose="05000000000000000000" charset="0"/>
              <a:buChar char=""/>
            </a:pPr>
            <a:r>
              <a:rPr sz="2800">
                <a:sym typeface="+mn-ea"/>
              </a:rPr>
              <a:t>服务层：包的构建与签名，在软件构建的过程中，对包进行签名，并将文件以及对应的签名信息保存，以供后续包安装设置扩展属性做准备。</a:t>
            </a:r>
            <a:endParaRPr sz="2800">
              <a:sym typeface="+mn-ea"/>
            </a:endParaRPr>
          </a:p>
          <a:p>
            <a:pPr marL="457200" lvl="0" indent="-457200" eaLnBrk="1" fontAlgn="auto" latinLnBrk="0" hangingPunct="1">
              <a:lnSpc>
                <a:spcPct val="200000"/>
              </a:lnSpc>
              <a:spcBef>
                <a:spcPct val="0"/>
              </a:spcBef>
              <a:buFont typeface="Wingdings" panose="05000000000000000000" charset="0"/>
              <a:buChar char=""/>
            </a:pPr>
            <a:r>
              <a:rPr sz="2800">
                <a:sym typeface="+mn-ea"/>
              </a:rPr>
              <a:t>内核层：主要分为两部分，内核自带的ima/evm模块，在此基础上做修改，满足对文件的控制以及错误信息处理机制；uos_ima模块，uos度量安全模块，主要提供对扩展属性设置保护的功能，禁止未授权的程序对扩展属性修改。</a:t>
            </a:r>
            <a:endParaRPr sz="2800">
              <a:sym typeface="+mn-ea"/>
            </a:endParaRPr>
          </a:p>
        </p:txBody>
      </p:sp>
      <p:sp>
        <p:nvSpPr>
          <p:cNvPr id="8" name="文本框 7"/>
          <p:cNvSpPr txBox="1"/>
          <p:nvPr/>
        </p:nvSpPr>
        <p:spPr>
          <a:xfrm>
            <a:off x="1315720" y="2271395"/>
            <a:ext cx="6588125" cy="1014730"/>
          </a:xfrm>
          <a:prstGeom prst="rect">
            <a:avLst/>
          </a:prstGeom>
          <a:noFill/>
        </p:spPr>
        <p:txBody>
          <a:bodyPr wrap="none" rtlCol="0" anchor="t">
            <a:spAutoFit/>
          </a:bodyPr>
          <a:p>
            <a:pPr algn="l"/>
            <a:r>
              <a:rPr lang="zh-CN" altLang="en-US" sz="60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sym typeface="+mn-ea"/>
              </a:rPr>
              <a:t>题目</a:t>
            </a:r>
            <a:r>
              <a:rPr lang="en-US" altLang="zh-CN" sz="60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sym typeface="+mn-ea"/>
              </a:rPr>
              <a:t>2</a:t>
            </a:r>
            <a:r>
              <a:rPr lang="zh-CN" altLang="en-US" sz="60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sym typeface="+mn-ea"/>
              </a:rPr>
              <a:t>——实现目标</a:t>
            </a:r>
            <a:endParaRPr lang="zh-CN" altLang="en-US" sz="6000" b="1">
              <a:solidFill>
                <a:srgbClr val="0050FF"/>
              </a:solidFill>
              <a:latin typeface="Noto Sans CJK SC Regular" panose="020B0500000000000000" charset="-122"/>
              <a:ea typeface="Noto Sans CJK SC Regular" panose="020B0500000000000000" charset="-122"/>
              <a:cs typeface="方正楷体_GBK" panose="020000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3" name="图片 2"/>
          <p:cNvPicPr>
            <a:picLocks noChangeAspect="1"/>
          </p:cNvPicPr>
          <p:nvPr/>
        </p:nvPicPr>
        <p:blipFill>
          <a:blip r:embed="rId1"/>
          <a:stretch>
            <a:fillRect/>
          </a:stretch>
        </p:blipFill>
        <p:spPr>
          <a:xfrm>
            <a:off x="744855" y="815975"/>
            <a:ext cx="3535680" cy="713105"/>
          </a:xfrm>
          <a:prstGeom prst="rect">
            <a:avLst/>
          </a:prstGeom>
        </p:spPr>
      </p:pic>
      <p:cxnSp>
        <p:nvCxnSpPr>
          <p:cNvPr id="9" name="直接连接符 8"/>
          <p:cNvCxnSpPr/>
          <p:nvPr/>
        </p:nvCxnSpPr>
        <p:spPr>
          <a:xfrm>
            <a:off x="6376670" y="1457325"/>
            <a:ext cx="16597630" cy="0"/>
          </a:xfrm>
          <a:prstGeom prst="line">
            <a:avLst/>
          </a:prstGeom>
          <a:ln w="25400" cmpd="sng">
            <a:solidFill>
              <a:srgbClr val="0050FF"/>
            </a:solidFill>
            <a:prstDash val="soli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3154640" y="10972165"/>
            <a:ext cx="309880" cy="306705"/>
          </a:xfrm>
          <a:prstGeom prst="rect">
            <a:avLst/>
          </a:prstGeom>
          <a:noFill/>
        </p:spPr>
        <p:txBody>
          <a:bodyPr wrap="none" rtlCol="0">
            <a:spAutoFit/>
          </a:bodyPr>
          <a:p>
            <a:endParaRPr lang="zh-CN" altLang="en-US"/>
          </a:p>
        </p:txBody>
      </p:sp>
      <p:sp>
        <p:nvSpPr>
          <p:cNvPr id="8" name="文本框 7"/>
          <p:cNvSpPr txBox="1"/>
          <p:nvPr/>
        </p:nvSpPr>
        <p:spPr>
          <a:xfrm>
            <a:off x="1315720" y="2271395"/>
            <a:ext cx="6588125" cy="1014730"/>
          </a:xfrm>
          <a:prstGeom prst="rect">
            <a:avLst/>
          </a:prstGeom>
          <a:noFill/>
        </p:spPr>
        <p:txBody>
          <a:bodyPr wrap="none" rtlCol="0" anchor="t">
            <a:spAutoFit/>
          </a:bodyPr>
          <a:p>
            <a:pPr algn="l"/>
            <a:r>
              <a:rPr lang="zh-CN" altLang="en-US" sz="60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sym typeface="+mn-ea"/>
              </a:rPr>
              <a:t>题目</a:t>
            </a:r>
            <a:r>
              <a:rPr lang="en-US" altLang="zh-CN" sz="60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sym typeface="+mn-ea"/>
              </a:rPr>
              <a:t>2</a:t>
            </a:r>
            <a:r>
              <a:rPr lang="zh-CN" altLang="en-US" sz="60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sym typeface="+mn-ea"/>
              </a:rPr>
              <a:t>——实现目标</a:t>
            </a:r>
            <a:endParaRPr lang="zh-CN" altLang="en-US" sz="6000" b="1">
              <a:solidFill>
                <a:srgbClr val="0050FF"/>
              </a:solidFill>
              <a:latin typeface="Noto Sans CJK SC Regular" panose="020B0500000000000000" charset="-122"/>
              <a:ea typeface="Noto Sans CJK SC Regular" panose="020B0500000000000000" charset="-122"/>
              <a:cs typeface="方正楷体_GBK" panose="02000000000000000000" charset="-122"/>
              <a:sym typeface="+mn-ea"/>
            </a:endParaRPr>
          </a:p>
        </p:txBody>
      </p:sp>
      <p:pic>
        <p:nvPicPr>
          <p:cNvPr id="16" name="图片 1"/>
          <p:cNvPicPr>
            <a:picLocks noChangeAspect="1"/>
          </p:cNvPicPr>
          <p:nvPr/>
        </p:nvPicPr>
        <p:blipFill>
          <a:blip r:embed="rId2"/>
          <a:stretch>
            <a:fillRect/>
          </a:stretch>
        </p:blipFill>
        <p:spPr>
          <a:xfrm>
            <a:off x="6212840" y="3114040"/>
            <a:ext cx="13853160" cy="8704580"/>
          </a:xfrm>
          <a:prstGeom prst="rect">
            <a:avLst/>
          </a:prstGeom>
          <a:noFill/>
          <a:ln>
            <a:noFill/>
          </a:ln>
        </p:spPr>
      </p:pic>
      <p:sp>
        <p:nvSpPr>
          <p:cNvPr id="2" name="文本框 1"/>
          <p:cNvSpPr txBox="1"/>
          <p:nvPr/>
        </p:nvSpPr>
        <p:spPr>
          <a:xfrm>
            <a:off x="1460500" y="4050030"/>
            <a:ext cx="5669280" cy="829945"/>
          </a:xfrm>
          <a:prstGeom prst="rect">
            <a:avLst/>
          </a:prstGeom>
          <a:noFill/>
        </p:spPr>
        <p:txBody>
          <a:bodyPr wrap="none" rtlCol="0" anchor="t">
            <a:spAutoFit/>
          </a:bodyPr>
          <a:p>
            <a:r>
              <a:rPr altLang="en-US" sz="4800">
                <a:sym typeface="+mn-ea"/>
              </a:rPr>
              <a:t>总体结构设计如下：</a:t>
            </a:r>
            <a:endParaRPr lang="zh-CN" altLang="en-US" sz="48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3" name="图片 2"/>
          <p:cNvPicPr>
            <a:picLocks noChangeAspect="1"/>
          </p:cNvPicPr>
          <p:nvPr/>
        </p:nvPicPr>
        <p:blipFill>
          <a:blip r:embed="rId1"/>
          <a:stretch>
            <a:fillRect/>
          </a:stretch>
        </p:blipFill>
        <p:spPr>
          <a:xfrm>
            <a:off x="744855" y="815975"/>
            <a:ext cx="3535680" cy="713105"/>
          </a:xfrm>
          <a:prstGeom prst="rect">
            <a:avLst/>
          </a:prstGeom>
        </p:spPr>
      </p:pic>
      <p:cxnSp>
        <p:nvCxnSpPr>
          <p:cNvPr id="9" name="直接连接符 8"/>
          <p:cNvCxnSpPr/>
          <p:nvPr/>
        </p:nvCxnSpPr>
        <p:spPr>
          <a:xfrm>
            <a:off x="6376670" y="1457325"/>
            <a:ext cx="16597630" cy="0"/>
          </a:xfrm>
          <a:prstGeom prst="line">
            <a:avLst/>
          </a:prstGeom>
          <a:ln w="25400" cmpd="sng">
            <a:solidFill>
              <a:srgbClr val="0050FF"/>
            </a:solidFill>
            <a:prstDash val="soli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3154640" y="10972165"/>
            <a:ext cx="309880" cy="306705"/>
          </a:xfrm>
          <a:prstGeom prst="rect">
            <a:avLst/>
          </a:prstGeom>
          <a:noFill/>
        </p:spPr>
        <p:txBody>
          <a:bodyPr wrap="none" rtlCol="0">
            <a:spAutoFit/>
          </a:bodyPr>
          <a:p>
            <a:endParaRPr lang="zh-CN" altLang="en-US"/>
          </a:p>
        </p:txBody>
      </p:sp>
      <p:sp>
        <p:nvSpPr>
          <p:cNvPr id="8" name="文本框 7"/>
          <p:cNvSpPr txBox="1"/>
          <p:nvPr/>
        </p:nvSpPr>
        <p:spPr>
          <a:xfrm>
            <a:off x="1315720" y="2271395"/>
            <a:ext cx="6588125" cy="1014730"/>
          </a:xfrm>
          <a:prstGeom prst="rect">
            <a:avLst/>
          </a:prstGeom>
          <a:noFill/>
        </p:spPr>
        <p:txBody>
          <a:bodyPr wrap="none" rtlCol="0" anchor="t">
            <a:spAutoFit/>
          </a:bodyPr>
          <a:p>
            <a:pPr algn="l"/>
            <a:r>
              <a:rPr lang="zh-CN" altLang="en-US" sz="60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sym typeface="+mn-ea"/>
              </a:rPr>
              <a:t>题目</a:t>
            </a:r>
            <a:r>
              <a:rPr lang="en-US" altLang="zh-CN" sz="60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sym typeface="+mn-ea"/>
              </a:rPr>
              <a:t>2</a:t>
            </a:r>
            <a:r>
              <a:rPr lang="zh-CN" altLang="en-US" sz="60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sym typeface="+mn-ea"/>
              </a:rPr>
              <a:t>——名词解释</a:t>
            </a:r>
            <a:endParaRPr lang="zh-CN" altLang="en-US" sz="6000" b="1">
              <a:solidFill>
                <a:srgbClr val="0050FF"/>
              </a:solidFill>
              <a:latin typeface="Noto Sans CJK SC Regular" panose="020B0500000000000000" charset="-122"/>
              <a:ea typeface="Noto Sans CJK SC Regular" panose="020B0500000000000000" charset="-122"/>
              <a:cs typeface="方正楷体_GBK" panose="02000000000000000000" charset="-122"/>
              <a:sym typeface="+mn-ea"/>
            </a:endParaRPr>
          </a:p>
        </p:txBody>
      </p:sp>
      <p:sp>
        <p:nvSpPr>
          <p:cNvPr id="2" name="文本框 1"/>
          <p:cNvSpPr txBox="1"/>
          <p:nvPr/>
        </p:nvSpPr>
        <p:spPr>
          <a:xfrm>
            <a:off x="1460500" y="4050030"/>
            <a:ext cx="21261705" cy="6554470"/>
          </a:xfrm>
          <a:prstGeom prst="rect">
            <a:avLst/>
          </a:prstGeom>
          <a:noFill/>
        </p:spPr>
        <p:txBody>
          <a:bodyPr wrap="square" rtlCol="0" anchor="t">
            <a:spAutoFit/>
          </a:bodyPr>
          <a:p>
            <a:pPr marL="571500" indent="-571500" algn="l" eaLnBrk="1" fontAlgn="auto" latinLnBrk="0" hangingPunct="1">
              <a:lnSpc>
                <a:spcPct val="150000"/>
              </a:lnSpc>
              <a:buFont typeface="Wingdings" panose="05000000000000000000" charset="0"/>
              <a:buChar char=""/>
            </a:pPr>
            <a:r>
              <a:rPr altLang="en-US" sz="4000">
                <a:sym typeface="+mn-ea"/>
              </a:rPr>
              <a:t>LSM，即Linux Security Module。在Linux内核中，LSM提供了一个可扩展的强制访问控制机制，各强制访问控制模块可以通过此机制实现自己的策略，对内核的各个操作进行限定，从而可以为系统提供不同的强制访问控制策略</a:t>
            </a:r>
            <a:endParaRPr altLang="en-US" sz="4000">
              <a:sym typeface="+mn-ea"/>
            </a:endParaRPr>
          </a:p>
          <a:p>
            <a:pPr marL="571500" indent="-571500" algn="l" eaLnBrk="1" fontAlgn="auto" latinLnBrk="0" hangingPunct="1">
              <a:lnSpc>
                <a:spcPct val="150000"/>
              </a:lnSpc>
              <a:buFont typeface="Wingdings" panose="05000000000000000000" charset="0"/>
              <a:buChar char=""/>
            </a:pPr>
            <a:r>
              <a:rPr altLang="en-US" sz="4000">
                <a:sym typeface="+mn-ea"/>
              </a:rPr>
              <a:t>IMA，即Integrity Measurement Architecture，完整性度量。</a:t>
            </a:r>
            <a:endParaRPr altLang="en-US" sz="4000">
              <a:sym typeface="+mn-ea"/>
            </a:endParaRPr>
          </a:p>
          <a:p>
            <a:pPr marL="571500" indent="-571500" algn="l" eaLnBrk="1" fontAlgn="auto" latinLnBrk="0" hangingPunct="1">
              <a:lnSpc>
                <a:spcPct val="150000"/>
              </a:lnSpc>
              <a:buFont typeface="Wingdings" panose="05000000000000000000" charset="0"/>
              <a:buChar char=""/>
            </a:pPr>
            <a:r>
              <a:rPr altLang="en-US" sz="4000">
                <a:sym typeface="+mn-ea"/>
              </a:rPr>
              <a:t>EVM，即Extended Verification Module，扩展属性验证模块。</a:t>
            </a:r>
            <a:endParaRPr altLang="en-US" sz="4000">
              <a:sym typeface="+mn-ea"/>
            </a:endParaRPr>
          </a:p>
          <a:p>
            <a:pPr marL="571500" indent="-571500" algn="l" eaLnBrk="1" fontAlgn="auto" latinLnBrk="0" hangingPunct="1">
              <a:lnSpc>
                <a:spcPct val="150000"/>
              </a:lnSpc>
              <a:buFont typeface="Wingdings" panose="05000000000000000000" charset="0"/>
              <a:buChar char=""/>
            </a:pPr>
            <a:r>
              <a:rPr altLang="en-US" sz="4000">
                <a:sym typeface="+mn-ea"/>
              </a:rPr>
              <a:t>内核模块：操作系统内核提供的扩展功能，以通过外部模块动态扩展操作系统内核的功能，内核模块的开发一般需要使用对应的内核头文件，以及gcc的C语言编译器。</a:t>
            </a:r>
            <a:endParaRPr altLang="en-US" sz="40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3" name="图片 2"/>
          <p:cNvPicPr>
            <a:picLocks noChangeAspect="1"/>
          </p:cNvPicPr>
          <p:nvPr/>
        </p:nvPicPr>
        <p:blipFill>
          <a:blip r:embed="rId1"/>
          <a:stretch>
            <a:fillRect/>
          </a:stretch>
        </p:blipFill>
        <p:spPr>
          <a:xfrm>
            <a:off x="744855" y="815975"/>
            <a:ext cx="3535680" cy="713105"/>
          </a:xfrm>
          <a:prstGeom prst="rect">
            <a:avLst/>
          </a:prstGeom>
        </p:spPr>
      </p:pic>
      <p:cxnSp>
        <p:nvCxnSpPr>
          <p:cNvPr id="9" name="直接连接符 8"/>
          <p:cNvCxnSpPr/>
          <p:nvPr/>
        </p:nvCxnSpPr>
        <p:spPr>
          <a:xfrm>
            <a:off x="6376670" y="1457325"/>
            <a:ext cx="16597630" cy="0"/>
          </a:xfrm>
          <a:prstGeom prst="line">
            <a:avLst/>
          </a:prstGeom>
          <a:ln w="25400" cmpd="sng">
            <a:solidFill>
              <a:srgbClr val="0050FF"/>
            </a:solidFill>
            <a:prstDash val="soli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3154640" y="10972165"/>
            <a:ext cx="309880" cy="306705"/>
          </a:xfrm>
          <a:prstGeom prst="rect">
            <a:avLst/>
          </a:prstGeom>
          <a:noFill/>
        </p:spPr>
        <p:txBody>
          <a:bodyPr wrap="none" rtlCol="0">
            <a:spAutoFit/>
          </a:bodyPr>
          <a:p>
            <a:endParaRPr lang="zh-CN" altLang="en-US"/>
          </a:p>
        </p:txBody>
      </p:sp>
      <p:sp>
        <p:nvSpPr>
          <p:cNvPr id="8" name="文本框 7"/>
          <p:cNvSpPr txBox="1"/>
          <p:nvPr/>
        </p:nvSpPr>
        <p:spPr>
          <a:xfrm>
            <a:off x="1315720" y="2271395"/>
            <a:ext cx="6588125" cy="1014730"/>
          </a:xfrm>
          <a:prstGeom prst="rect">
            <a:avLst/>
          </a:prstGeom>
          <a:noFill/>
        </p:spPr>
        <p:txBody>
          <a:bodyPr wrap="none" rtlCol="0" anchor="t">
            <a:spAutoFit/>
          </a:bodyPr>
          <a:p>
            <a:pPr algn="l"/>
            <a:r>
              <a:rPr lang="zh-CN" altLang="en-US" sz="60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sym typeface="+mn-ea"/>
              </a:rPr>
              <a:t>题目</a:t>
            </a:r>
            <a:r>
              <a:rPr lang="en-US" altLang="zh-CN" sz="60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sym typeface="+mn-ea"/>
              </a:rPr>
              <a:t>2</a:t>
            </a:r>
            <a:r>
              <a:rPr lang="zh-CN" altLang="en-US" sz="60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sym typeface="+mn-ea"/>
              </a:rPr>
              <a:t>——参考文献</a:t>
            </a:r>
            <a:endParaRPr lang="zh-CN" altLang="en-US" sz="6000" b="1">
              <a:solidFill>
                <a:srgbClr val="0050FF"/>
              </a:solidFill>
              <a:latin typeface="Noto Sans CJK SC Regular" panose="020B0500000000000000" charset="-122"/>
              <a:ea typeface="Noto Sans CJK SC Regular" panose="020B0500000000000000" charset="-122"/>
              <a:cs typeface="方正楷体_GBK" panose="02000000000000000000" charset="-122"/>
              <a:sym typeface="+mn-ea"/>
            </a:endParaRPr>
          </a:p>
        </p:txBody>
      </p:sp>
      <p:sp>
        <p:nvSpPr>
          <p:cNvPr id="2" name="文本框 1"/>
          <p:cNvSpPr txBox="1"/>
          <p:nvPr/>
        </p:nvSpPr>
        <p:spPr>
          <a:xfrm>
            <a:off x="1460500" y="4050030"/>
            <a:ext cx="21261705" cy="7477760"/>
          </a:xfrm>
          <a:prstGeom prst="rect">
            <a:avLst/>
          </a:prstGeom>
          <a:noFill/>
        </p:spPr>
        <p:txBody>
          <a:bodyPr wrap="square" rtlCol="0" anchor="t">
            <a:spAutoFit/>
          </a:bodyPr>
          <a:p>
            <a:pPr marL="457200" indent="-457200" algn="l" eaLnBrk="1" fontAlgn="auto" latinLnBrk="0" hangingPunct="1">
              <a:lnSpc>
                <a:spcPct val="150000"/>
              </a:lnSpc>
              <a:buFont typeface="Wingdings" panose="05000000000000000000" charset="0"/>
              <a:buChar char=""/>
            </a:pPr>
            <a:r>
              <a:rPr altLang="en-US" sz="3200">
                <a:sym typeface="+mn-ea"/>
              </a:rPr>
              <a:t>GB/T 20272-2006：《信息安全技术操作系统安全技术要求》 中华人民共和国标准化委员会 2006年5月</a:t>
            </a:r>
            <a:endParaRPr altLang="en-US" sz="3200">
              <a:sym typeface="+mn-ea"/>
            </a:endParaRPr>
          </a:p>
          <a:p>
            <a:pPr marL="457200" indent="-457200" algn="l" eaLnBrk="1" fontAlgn="auto" latinLnBrk="0" hangingPunct="1">
              <a:lnSpc>
                <a:spcPct val="150000"/>
              </a:lnSpc>
              <a:buFont typeface="Wingdings" panose="05000000000000000000" charset="0"/>
              <a:buChar char=""/>
            </a:pPr>
            <a:r>
              <a:rPr altLang="en-US" sz="3200">
                <a:sym typeface="+mn-ea"/>
              </a:rPr>
              <a:t>GB/T 20271-2006：《信息安全技术信息系统通用安全技术要求》 中华人民共和国标准化委员会 2006年5月</a:t>
            </a:r>
            <a:endParaRPr altLang="en-US" sz="3200">
              <a:sym typeface="+mn-ea"/>
            </a:endParaRPr>
          </a:p>
          <a:p>
            <a:pPr marL="457200" indent="-457200" algn="l" eaLnBrk="1" fontAlgn="auto" latinLnBrk="0" hangingPunct="1">
              <a:lnSpc>
                <a:spcPct val="150000"/>
              </a:lnSpc>
              <a:buFont typeface="Wingdings" panose="05000000000000000000" charset="0"/>
              <a:buChar char=""/>
            </a:pPr>
            <a:r>
              <a:rPr altLang="en-US" sz="3200">
                <a:sym typeface="+mn-ea"/>
              </a:rPr>
              <a:t>王永吉，吴敬征等 隐蔽信道研究 软件学报 2010年9月</a:t>
            </a:r>
            <a:endParaRPr altLang="en-US" sz="3200">
              <a:sym typeface="+mn-ea"/>
            </a:endParaRPr>
          </a:p>
          <a:p>
            <a:pPr marL="457200" indent="-457200" algn="l" eaLnBrk="1" fontAlgn="auto" latinLnBrk="0" hangingPunct="1">
              <a:lnSpc>
                <a:spcPct val="150000"/>
              </a:lnSpc>
              <a:buFont typeface="Wingdings" panose="05000000000000000000" charset="0"/>
              <a:buChar char=""/>
            </a:pPr>
            <a:r>
              <a:rPr altLang="en-US" sz="3200">
                <a:sym typeface="+mn-ea"/>
              </a:rPr>
              <a:t>沈晴霓，卿斯汉 操作系统安全设计 机械工业出版社 2013年9月</a:t>
            </a:r>
            <a:endParaRPr altLang="en-US" sz="3200">
              <a:sym typeface="+mn-ea"/>
            </a:endParaRPr>
          </a:p>
          <a:p>
            <a:pPr marL="457200" indent="-457200" algn="l" eaLnBrk="1" fontAlgn="auto" latinLnBrk="0" hangingPunct="1">
              <a:lnSpc>
                <a:spcPct val="150000"/>
              </a:lnSpc>
              <a:buFont typeface="Wingdings" panose="05000000000000000000" charset="0"/>
              <a:buChar char=""/>
            </a:pPr>
            <a:r>
              <a:rPr altLang="en-US" sz="3200">
                <a:sym typeface="+mn-ea"/>
              </a:rPr>
              <a:t>李洋 防线:企业Linux安全运维理念和实战 清华大学出版社 2013年8月</a:t>
            </a:r>
            <a:endParaRPr altLang="en-US" sz="3200">
              <a:sym typeface="+mn-ea"/>
            </a:endParaRPr>
          </a:p>
          <a:p>
            <a:pPr marL="457200" indent="-457200" algn="l" eaLnBrk="1" fontAlgn="auto" latinLnBrk="0" hangingPunct="1">
              <a:lnSpc>
                <a:spcPct val="150000"/>
              </a:lnSpc>
              <a:buFont typeface="Wingdings" panose="05000000000000000000" charset="0"/>
              <a:buChar char=""/>
            </a:pPr>
            <a:r>
              <a:rPr altLang="en-US" sz="3200">
                <a:sym typeface="+mn-ea"/>
              </a:rPr>
              <a:t>李志 Linux内核安全模块深入剖析 机械工业出版社 2016年12月</a:t>
            </a:r>
            <a:endParaRPr altLang="en-US" sz="3200">
              <a:sym typeface="+mn-ea"/>
            </a:endParaRPr>
          </a:p>
          <a:p>
            <a:pPr marL="457200" indent="-457200" algn="l" eaLnBrk="1" fontAlgn="auto" latinLnBrk="0" hangingPunct="1">
              <a:lnSpc>
                <a:spcPct val="150000"/>
              </a:lnSpc>
              <a:buFont typeface="Wingdings" panose="05000000000000000000" charset="0"/>
              <a:buChar char=""/>
            </a:pPr>
            <a:r>
              <a:rPr altLang="en-US" sz="3200">
                <a:sym typeface="+mn-ea"/>
              </a:rPr>
              <a:t>软件工程 伊恩·萨默维尔 机械工业出版社 2018年2月</a:t>
            </a:r>
            <a:endParaRPr altLang="en-US" sz="3200">
              <a:sym typeface="+mn-ea"/>
            </a:endParaRPr>
          </a:p>
          <a:p>
            <a:pPr marL="457200" indent="-457200" algn="l" eaLnBrk="1" fontAlgn="auto" latinLnBrk="0" hangingPunct="1">
              <a:lnSpc>
                <a:spcPct val="150000"/>
              </a:lnSpc>
              <a:buFont typeface="Wingdings" panose="05000000000000000000" charset="0"/>
              <a:buChar char=""/>
            </a:pPr>
            <a:r>
              <a:rPr altLang="en-US" sz="3200">
                <a:sym typeface="+mn-ea"/>
              </a:rPr>
              <a:t>IMA WIKI https://sourceforge.net/p/linux-ima/wiki/Home/</a:t>
            </a:r>
            <a:endParaRPr altLang="en-US" sz="3200">
              <a:sym typeface="+mn-ea"/>
            </a:endParaRPr>
          </a:p>
          <a:p>
            <a:pPr marL="457200" indent="-457200" algn="l" eaLnBrk="1" fontAlgn="auto" latinLnBrk="0" hangingPunct="1">
              <a:lnSpc>
                <a:spcPct val="150000"/>
              </a:lnSpc>
              <a:buFont typeface="Wingdings" panose="05000000000000000000" charset="0"/>
              <a:buChar char=""/>
            </a:pPr>
            <a:r>
              <a:rPr altLang="en-US" sz="3200">
                <a:sym typeface="+mn-ea"/>
              </a:rPr>
              <a:t>SDB:Ima evm https://en.opensuse.org/SDB:Ima_evm</a:t>
            </a:r>
            <a:endParaRPr altLang="en-US" sz="3200">
              <a:sym typeface="+mn-ea"/>
            </a:endParaRPr>
          </a:p>
          <a:p>
            <a:pPr marL="457200" indent="-457200" algn="l" eaLnBrk="1" fontAlgn="auto" latinLnBrk="0" hangingPunct="1">
              <a:lnSpc>
                <a:spcPct val="150000"/>
              </a:lnSpc>
              <a:buFont typeface="Wingdings" panose="05000000000000000000" charset="0"/>
              <a:buChar char=""/>
            </a:pPr>
            <a:r>
              <a:rPr altLang="en-US" sz="3200">
                <a:sym typeface="+mn-ea"/>
              </a:rPr>
              <a:t>EVM WIKI https://wiki.gentoo.org/wiki/Extended_Verification_Module</a:t>
            </a:r>
            <a:endParaRPr altLang="en-US" sz="32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3" name="图片 2"/>
          <p:cNvPicPr>
            <a:picLocks noChangeAspect="1"/>
          </p:cNvPicPr>
          <p:nvPr/>
        </p:nvPicPr>
        <p:blipFill>
          <a:blip r:embed="rId1"/>
          <a:stretch>
            <a:fillRect/>
          </a:stretch>
        </p:blipFill>
        <p:spPr>
          <a:xfrm>
            <a:off x="744855" y="815975"/>
            <a:ext cx="3535680" cy="713105"/>
          </a:xfrm>
          <a:prstGeom prst="rect">
            <a:avLst/>
          </a:prstGeom>
        </p:spPr>
      </p:pic>
      <p:cxnSp>
        <p:nvCxnSpPr>
          <p:cNvPr id="9" name="直接连接符 8"/>
          <p:cNvCxnSpPr/>
          <p:nvPr/>
        </p:nvCxnSpPr>
        <p:spPr>
          <a:xfrm>
            <a:off x="6376670" y="1457325"/>
            <a:ext cx="16597630" cy="0"/>
          </a:xfrm>
          <a:prstGeom prst="line">
            <a:avLst/>
          </a:prstGeom>
          <a:ln w="25400" cmpd="sng">
            <a:solidFill>
              <a:srgbClr val="0050FF"/>
            </a:solidFill>
            <a:prstDash val="soli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589145" y="6104255"/>
            <a:ext cx="1787525" cy="1938020"/>
          </a:xfrm>
          <a:prstGeom prst="rect">
            <a:avLst/>
          </a:prstGeom>
          <a:noFill/>
        </p:spPr>
        <p:txBody>
          <a:bodyPr wrap="square" rtlCol="0" anchor="t">
            <a:spAutoFit/>
          </a:bodyPr>
          <a:p>
            <a:r>
              <a:rPr lang="zh-CN" sz="6000">
                <a:solidFill>
                  <a:srgbClr val="F1F5FF"/>
                </a:solidFill>
                <a:latin typeface="Noto Sans CJK SC Regular" panose="020B0500000000000000" charset="-122"/>
                <a:ea typeface="Noto Sans CJK SC Regular" panose="020B0500000000000000" charset="-122"/>
                <a:cs typeface="方正楷体_GBK" panose="02000000000000000000" charset="-122"/>
                <a:sym typeface="+mn-ea"/>
              </a:rPr>
              <a:t>插入配图</a:t>
            </a:r>
            <a:endParaRPr lang="zh-CN" sz="6000">
              <a:solidFill>
                <a:srgbClr val="F1F5FF"/>
              </a:solidFill>
              <a:latin typeface="Noto Sans CJK SC Regular" panose="020B0500000000000000" charset="-122"/>
              <a:ea typeface="Noto Sans CJK SC Regular" panose="020B0500000000000000" charset="-122"/>
              <a:cs typeface="方正楷体_GBK" panose="02000000000000000000" charset="-122"/>
              <a:sym typeface="+mn-ea"/>
            </a:endParaRPr>
          </a:p>
        </p:txBody>
      </p:sp>
      <p:sp>
        <p:nvSpPr>
          <p:cNvPr id="6" name="文本框 5"/>
          <p:cNvSpPr txBox="1"/>
          <p:nvPr/>
        </p:nvSpPr>
        <p:spPr>
          <a:xfrm>
            <a:off x="23154640" y="10972165"/>
            <a:ext cx="309880" cy="306705"/>
          </a:xfrm>
          <a:prstGeom prst="rect">
            <a:avLst/>
          </a:prstGeom>
          <a:noFill/>
        </p:spPr>
        <p:txBody>
          <a:bodyPr wrap="none" rtlCol="0">
            <a:spAutoFit/>
          </a:bodyPr>
          <a:p>
            <a:endParaRPr lang="zh-CN" altLang="en-US"/>
          </a:p>
        </p:txBody>
      </p:sp>
      <p:sp>
        <p:nvSpPr>
          <p:cNvPr id="7" name="文本框 6"/>
          <p:cNvSpPr txBox="1"/>
          <p:nvPr/>
        </p:nvSpPr>
        <p:spPr>
          <a:xfrm>
            <a:off x="1497965" y="3905885"/>
            <a:ext cx="21027390" cy="5507990"/>
          </a:xfrm>
          <a:prstGeom prst="rect">
            <a:avLst/>
          </a:prstGeom>
          <a:noFill/>
        </p:spPr>
        <p:txBody>
          <a:bodyPr wrap="square" rtlCol="0" anchor="t">
            <a:spAutoFit/>
          </a:bodyPr>
          <a:p>
            <a:pPr marL="571500" lvl="0" indent="-571500" eaLnBrk="1" fontAlgn="auto" latinLnBrk="0" hangingPunct="1">
              <a:lnSpc>
                <a:spcPct val="200000"/>
              </a:lnSpc>
              <a:spcBef>
                <a:spcPct val="0"/>
              </a:spcBef>
              <a:buFont typeface="Wingdings" panose="05000000000000000000" charset="0"/>
              <a:buChar char=""/>
            </a:pPr>
            <a:r>
              <a:rPr lang="zh-CN" altLang="en-US" sz="4400">
                <a:sym typeface="+mn-ea"/>
              </a:rPr>
              <a:t>实现基于国密算法（SM2签名算法）的可信度量报告，并论证安全性；</a:t>
            </a:r>
            <a:endParaRPr lang="zh-CN" altLang="en-US" sz="4400">
              <a:sym typeface="+mn-ea"/>
            </a:endParaRPr>
          </a:p>
          <a:p>
            <a:pPr marL="571500" lvl="0" indent="-571500" eaLnBrk="1" fontAlgn="auto" latinLnBrk="0" hangingPunct="1">
              <a:lnSpc>
                <a:spcPct val="200000"/>
              </a:lnSpc>
              <a:spcBef>
                <a:spcPct val="0"/>
              </a:spcBef>
              <a:buFont typeface="Wingdings" panose="05000000000000000000" charset="0"/>
              <a:buChar char=""/>
            </a:pPr>
            <a:r>
              <a:rPr lang="zh-CN" altLang="en-US" sz="4400">
                <a:sym typeface="+mn-ea"/>
              </a:rPr>
              <a:t>可信度量报告支持第三方软件验证（如：UOS国产操作系统OpenSSL）;</a:t>
            </a:r>
            <a:endParaRPr lang="zh-CN" altLang="en-US" sz="4400">
              <a:sym typeface="+mn-ea"/>
            </a:endParaRPr>
          </a:p>
          <a:p>
            <a:pPr marL="571500" lvl="0" indent="-571500" eaLnBrk="1" fontAlgn="auto" latinLnBrk="0" hangingPunct="1">
              <a:lnSpc>
                <a:spcPct val="200000"/>
              </a:lnSpc>
              <a:spcBef>
                <a:spcPct val="0"/>
              </a:spcBef>
              <a:buFont typeface="Wingdings" panose="05000000000000000000" charset="0"/>
              <a:buChar char=""/>
            </a:pPr>
            <a:r>
              <a:rPr lang="zh-CN" altLang="en-US" sz="4400">
                <a:sym typeface="+mn-ea"/>
              </a:rPr>
              <a:t>支持操作系统实时度量，实时创建可信度量报告，性能优异（如：核心系统度量时间小于5分钟）；</a:t>
            </a:r>
            <a:endParaRPr lang="zh-CN" altLang="en-US" sz="4400">
              <a:sym typeface="+mn-ea"/>
            </a:endParaRPr>
          </a:p>
        </p:txBody>
      </p:sp>
      <p:sp>
        <p:nvSpPr>
          <p:cNvPr id="8" name="文本框 7"/>
          <p:cNvSpPr txBox="1"/>
          <p:nvPr/>
        </p:nvSpPr>
        <p:spPr>
          <a:xfrm>
            <a:off x="1315720" y="2271395"/>
            <a:ext cx="6588125" cy="1014730"/>
          </a:xfrm>
          <a:prstGeom prst="rect">
            <a:avLst/>
          </a:prstGeom>
          <a:noFill/>
        </p:spPr>
        <p:txBody>
          <a:bodyPr wrap="none" rtlCol="0" anchor="t">
            <a:spAutoFit/>
          </a:bodyPr>
          <a:p>
            <a:pPr algn="l"/>
            <a:r>
              <a:rPr lang="zh-CN" altLang="en-US" sz="60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sym typeface="+mn-ea"/>
              </a:rPr>
              <a:t>题目</a:t>
            </a:r>
            <a:r>
              <a:rPr lang="en-US" altLang="zh-CN" sz="60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sym typeface="+mn-ea"/>
              </a:rPr>
              <a:t>3</a:t>
            </a:r>
            <a:r>
              <a:rPr lang="zh-CN" altLang="en-US" sz="60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sym typeface="+mn-ea"/>
              </a:rPr>
              <a:t>——实现目标</a:t>
            </a:r>
            <a:endParaRPr lang="zh-CN" altLang="en-US" sz="6000" b="1">
              <a:solidFill>
                <a:srgbClr val="0050FF"/>
              </a:solidFill>
              <a:latin typeface="Noto Sans CJK SC Regular" panose="020B0500000000000000" charset="-122"/>
              <a:ea typeface="Noto Sans CJK SC Regular" panose="020B0500000000000000" charset="-122"/>
              <a:cs typeface="方正楷体_GBK" panose="020000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3" name="图片 2"/>
          <p:cNvPicPr>
            <a:picLocks noChangeAspect="1"/>
          </p:cNvPicPr>
          <p:nvPr/>
        </p:nvPicPr>
        <p:blipFill>
          <a:blip r:embed="rId1"/>
          <a:stretch>
            <a:fillRect/>
          </a:stretch>
        </p:blipFill>
        <p:spPr>
          <a:xfrm>
            <a:off x="744855" y="815975"/>
            <a:ext cx="3535680" cy="713105"/>
          </a:xfrm>
          <a:prstGeom prst="rect">
            <a:avLst/>
          </a:prstGeom>
        </p:spPr>
      </p:pic>
      <p:cxnSp>
        <p:nvCxnSpPr>
          <p:cNvPr id="9" name="直接连接符 8"/>
          <p:cNvCxnSpPr/>
          <p:nvPr/>
        </p:nvCxnSpPr>
        <p:spPr>
          <a:xfrm>
            <a:off x="6376670" y="1457325"/>
            <a:ext cx="16597630" cy="0"/>
          </a:xfrm>
          <a:prstGeom prst="line">
            <a:avLst/>
          </a:prstGeom>
          <a:ln w="25400" cmpd="sng">
            <a:solidFill>
              <a:srgbClr val="0050FF"/>
            </a:solidFill>
            <a:prstDash val="soli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589145" y="6104255"/>
            <a:ext cx="1787525" cy="1938020"/>
          </a:xfrm>
          <a:prstGeom prst="rect">
            <a:avLst/>
          </a:prstGeom>
          <a:noFill/>
        </p:spPr>
        <p:txBody>
          <a:bodyPr wrap="square" rtlCol="0" anchor="t">
            <a:spAutoFit/>
          </a:bodyPr>
          <a:p>
            <a:r>
              <a:rPr lang="zh-CN" sz="6000">
                <a:solidFill>
                  <a:srgbClr val="F1F5FF"/>
                </a:solidFill>
                <a:latin typeface="Noto Sans CJK SC Regular" panose="020B0500000000000000" charset="-122"/>
                <a:ea typeface="Noto Sans CJK SC Regular" panose="020B0500000000000000" charset="-122"/>
                <a:cs typeface="方正楷体_GBK" panose="02000000000000000000" charset="-122"/>
                <a:sym typeface="+mn-ea"/>
              </a:rPr>
              <a:t>插入配图</a:t>
            </a:r>
            <a:endParaRPr lang="zh-CN" sz="6000">
              <a:solidFill>
                <a:srgbClr val="F1F5FF"/>
              </a:solidFill>
              <a:latin typeface="Noto Sans CJK SC Regular" panose="020B0500000000000000" charset="-122"/>
              <a:ea typeface="Noto Sans CJK SC Regular" panose="020B0500000000000000" charset="-122"/>
              <a:cs typeface="方正楷体_GBK" panose="02000000000000000000" charset="-122"/>
              <a:sym typeface="+mn-ea"/>
            </a:endParaRPr>
          </a:p>
        </p:txBody>
      </p:sp>
      <p:sp>
        <p:nvSpPr>
          <p:cNvPr id="6" name="文本框 5"/>
          <p:cNvSpPr txBox="1"/>
          <p:nvPr/>
        </p:nvSpPr>
        <p:spPr>
          <a:xfrm>
            <a:off x="23154640" y="10972165"/>
            <a:ext cx="309880" cy="306705"/>
          </a:xfrm>
          <a:prstGeom prst="rect">
            <a:avLst/>
          </a:prstGeom>
          <a:noFill/>
        </p:spPr>
        <p:txBody>
          <a:bodyPr wrap="none" rtlCol="0">
            <a:spAutoFit/>
          </a:bodyPr>
          <a:p>
            <a:endParaRPr lang="zh-CN" altLang="en-US"/>
          </a:p>
        </p:txBody>
      </p:sp>
      <p:sp>
        <p:nvSpPr>
          <p:cNvPr id="7" name="文本框 6"/>
          <p:cNvSpPr txBox="1"/>
          <p:nvPr/>
        </p:nvSpPr>
        <p:spPr>
          <a:xfrm>
            <a:off x="1497965" y="3905885"/>
            <a:ext cx="21027390" cy="7477760"/>
          </a:xfrm>
          <a:prstGeom prst="rect">
            <a:avLst/>
          </a:prstGeom>
          <a:noFill/>
        </p:spPr>
        <p:txBody>
          <a:bodyPr wrap="square" rtlCol="0" anchor="t">
            <a:spAutoFit/>
          </a:bodyPr>
          <a:p>
            <a:pPr marL="571500" lvl="0" indent="-571500" eaLnBrk="1" fontAlgn="auto" latinLnBrk="0" hangingPunct="1">
              <a:lnSpc>
                <a:spcPct val="200000"/>
              </a:lnSpc>
              <a:spcBef>
                <a:spcPct val="0"/>
              </a:spcBef>
              <a:buFont typeface="Wingdings" panose="05000000000000000000" charset="0"/>
              <a:buChar char=""/>
            </a:pPr>
            <a:r>
              <a:rPr lang="zh-CN" altLang="en-US" sz="4000">
                <a:sym typeface="+mn-ea"/>
              </a:rPr>
              <a:t>中华人民共和国密码行业标准. GM/T 0003 2012 SM2 椭圆曲线公钥密码算法第 2 部分：数字签名算法 [S]. 北京：中国标准出版社, 2012.</a:t>
            </a:r>
            <a:endParaRPr lang="zh-CN" altLang="en-US" sz="4000">
              <a:sym typeface="+mn-ea"/>
            </a:endParaRPr>
          </a:p>
          <a:p>
            <a:pPr marL="571500" lvl="0" indent="-571500" eaLnBrk="1" fontAlgn="auto" latinLnBrk="0" hangingPunct="1">
              <a:lnSpc>
                <a:spcPct val="200000"/>
              </a:lnSpc>
              <a:spcBef>
                <a:spcPct val="0"/>
              </a:spcBef>
              <a:buFont typeface="Wingdings" panose="05000000000000000000" charset="0"/>
              <a:buChar char=""/>
            </a:pPr>
            <a:r>
              <a:rPr lang="zh-CN" altLang="en-US" sz="4000">
                <a:sym typeface="+mn-ea"/>
              </a:rPr>
              <a:t>中华人民共和国密码行业标准. GM/T 0003 2012 SM2 椭圆曲线公钥密码算法第 5 部分：参数定义 [S]. 北京：中国标准出版社, 2012.</a:t>
            </a:r>
            <a:endParaRPr lang="zh-CN" altLang="en-US" sz="4000">
              <a:sym typeface="+mn-ea"/>
            </a:endParaRPr>
          </a:p>
          <a:p>
            <a:pPr marL="571500" lvl="0" indent="-571500" eaLnBrk="1" fontAlgn="auto" latinLnBrk="0" hangingPunct="1">
              <a:lnSpc>
                <a:spcPct val="200000"/>
              </a:lnSpc>
              <a:spcBef>
                <a:spcPct val="0"/>
              </a:spcBef>
              <a:buFont typeface="Wingdings" panose="05000000000000000000" charset="0"/>
              <a:buChar char=""/>
            </a:pPr>
            <a:r>
              <a:rPr lang="zh-CN" altLang="en-US" sz="4000">
                <a:sym typeface="+mn-ea"/>
              </a:rPr>
              <a:t>中华人民共和国密码行业标准. GM/T 0009 2012 SM2 密码算法使用规范 [S]. 北京：中国标准出版社, 2012.</a:t>
            </a:r>
            <a:endParaRPr lang="zh-CN" altLang="en-US" sz="4000">
              <a:sym typeface="+mn-ea"/>
            </a:endParaRPr>
          </a:p>
        </p:txBody>
      </p:sp>
      <p:sp>
        <p:nvSpPr>
          <p:cNvPr id="8" name="文本框 7"/>
          <p:cNvSpPr txBox="1"/>
          <p:nvPr/>
        </p:nvSpPr>
        <p:spPr>
          <a:xfrm>
            <a:off x="1315720" y="2271395"/>
            <a:ext cx="6588125" cy="1014730"/>
          </a:xfrm>
          <a:prstGeom prst="rect">
            <a:avLst/>
          </a:prstGeom>
          <a:noFill/>
        </p:spPr>
        <p:txBody>
          <a:bodyPr wrap="none" rtlCol="0" anchor="t">
            <a:spAutoFit/>
          </a:bodyPr>
          <a:p>
            <a:pPr algn="l"/>
            <a:r>
              <a:rPr lang="zh-CN" altLang="en-US" sz="60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sym typeface="+mn-ea"/>
              </a:rPr>
              <a:t>题目</a:t>
            </a:r>
            <a:r>
              <a:rPr lang="en-US" altLang="zh-CN" sz="60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sym typeface="+mn-ea"/>
              </a:rPr>
              <a:t>3</a:t>
            </a:r>
            <a:r>
              <a:rPr lang="zh-CN" altLang="en-US" sz="60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sym typeface="+mn-ea"/>
              </a:rPr>
              <a:t>——参考文献</a:t>
            </a:r>
            <a:endParaRPr lang="zh-CN" altLang="en-US" sz="6000" b="1">
              <a:solidFill>
                <a:srgbClr val="0050FF"/>
              </a:solidFill>
              <a:latin typeface="Noto Sans CJK SC Regular" panose="020B0500000000000000" charset="-122"/>
              <a:ea typeface="Noto Sans CJK SC Regular" panose="020B0500000000000000" charset="-122"/>
              <a:cs typeface="方正楷体_GBK" panose="020000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Shape 34"/>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0342880" y="12259945"/>
            <a:ext cx="3825875" cy="600075"/>
          </a:xfrm>
          <a:prstGeom prst="rect">
            <a:avLst/>
          </a:prstGeom>
        </p:spPr>
      </p:pic>
      <p:grpSp>
        <p:nvGrpSpPr>
          <p:cNvPr id="12" name="组合 11"/>
          <p:cNvGrpSpPr/>
          <p:nvPr/>
        </p:nvGrpSpPr>
        <p:grpSpPr>
          <a:xfrm>
            <a:off x="10104120" y="3606165"/>
            <a:ext cx="4304665" cy="4328795"/>
            <a:chOff x="14905" y="3317"/>
            <a:chExt cx="8578" cy="8576"/>
          </a:xfrm>
        </p:grpSpPr>
        <p:pic>
          <p:nvPicPr>
            <p:cNvPr id="46084" name="图片 2" descr="统信软件二维码"/>
            <p:cNvPicPr>
              <a:picLocks noChangeAspect="1"/>
            </p:cNvPicPr>
            <p:nvPr/>
          </p:nvPicPr>
          <p:blipFill>
            <a:blip r:embed="rId3"/>
            <a:stretch>
              <a:fillRect/>
            </a:stretch>
          </p:blipFill>
          <p:spPr>
            <a:xfrm>
              <a:off x="14905" y="3317"/>
              <a:ext cx="8579" cy="8577"/>
            </a:xfrm>
            <a:prstGeom prst="rect">
              <a:avLst/>
            </a:prstGeom>
            <a:noFill/>
            <a:ln w="9525">
              <a:noFill/>
            </a:ln>
          </p:spPr>
        </p:pic>
        <p:sp>
          <p:nvSpPr>
            <p:cNvPr id="10" name="矩形 9"/>
            <p:cNvSpPr/>
            <p:nvPr/>
          </p:nvSpPr>
          <p:spPr>
            <a:xfrm>
              <a:off x="18397" y="6770"/>
              <a:ext cx="1591" cy="1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1" name="图片 10"/>
            <p:cNvPicPr>
              <a:picLocks noChangeAspect="1"/>
            </p:cNvPicPr>
            <p:nvPr/>
          </p:nvPicPr>
          <p:blipFill>
            <a:blip r:embed="rId4"/>
            <a:stretch>
              <a:fillRect/>
            </a:stretch>
          </p:blipFill>
          <p:spPr>
            <a:xfrm>
              <a:off x="18529" y="7460"/>
              <a:ext cx="1331" cy="269"/>
            </a:xfrm>
            <a:prstGeom prst="rect">
              <a:avLst/>
            </a:prstGeom>
          </p:spPr>
        </p:pic>
      </p:grpSp>
      <p:sp>
        <p:nvSpPr>
          <p:cNvPr id="2" name="Shape 746"/>
          <p:cNvSpPr txBox="1"/>
          <p:nvPr/>
        </p:nvSpPr>
        <p:spPr>
          <a:xfrm>
            <a:off x="9123363" y="8362950"/>
            <a:ext cx="6265862" cy="1993900"/>
          </a:xfrm>
          <a:prstGeom prst="rect">
            <a:avLst/>
          </a:prstGeom>
          <a:noFill/>
          <a:ln w="9525">
            <a:noFill/>
          </a:ln>
        </p:spPr>
        <p:txBody>
          <a:bodyPr lIns="91425" tIns="45700" rIns="91425" bIns="45700" anchor="t" anchorCtr="0"/>
          <a:p>
            <a:pPr indent="0" algn="dist">
              <a:spcBef>
                <a:spcPct val="0"/>
              </a:spcBef>
              <a:buSzPct val="25000"/>
            </a:pPr>
            <a:r>
              <a:rPr lang="en-US" altLang="zh-CN" sz="10000" b="1">
                <a:solidFill>
                  <a:srgbClr val="0050FF"/>
                </a:solidFill>
                <a:latin typeface="Noto Sans CJK SC Regular" panose="020B0500000000000000" charset="-122"/>
                <a:ea typeface="Noto Sans CJK SC Regular" panose="020B0500000000000000" charset="-122"/>
                <a:cs typeface="Noto Sans Newa" panose="020B0502040504020204" charset="0"/>
                <a:sym typeface="Montserrat" panose="02000505000000020004"/>
              </a:rPr>
              <a:t>THANKS</a:t>
            </a:r>
            <a:endParaRPr lang="en-US" altLang="zh-CN" sz="10000" b="1">
              <a:solidFill>
                <a:srgbClr val="0050FF"/>
              </a:solidFill>
              <a:latin typeface="Noto Sans CJK SC Regular" panose="020B0500000000000000" charset="-122"/>
              <a:ea typeface="Noto Sans CJK SC Regular" panose="020B0500000000000000" charset="-122"/>
              <a:cs typeface="Noto Sans Newa" panose="020B0502040504020204" charset="0"/>
              <a:sym typeface="Montserrat" panose="02000505000000020004"/>
            </a:endParaRPr>
          </a:p>
        </p:txBody>
      </p:sp>
      <p:sp>
        <p:nvSpPr>
          <p:cNvPr id="3" name="文本框 2"/>
          <p:cNvSpPr txBox="1"/>
          <p:nvPr/>
        </p:nvSpPr>
        <p:spPr>
          <a:xfrm>
            <a:off x="10231755" y="11423650"/>
            <a:ext cx="4066540" cy="645160"/>
          </a:xfrm>
          <a:prstGeom prst="rect">
            <a:avLst/>
          </a:prstGeom>
          <a:noFill/>
        </p:spPr>
        <p:txBody>
          <a:bodyPr wrap="square" rtlCol="0">
            <a:spAutoFit/>
          </a:bodyPr>
          <a:p>
            <a:pPr algn="dist"/>
            <a:r>
              <a:rPr lang="en-US" altLang="zh-CN" sz="3600" b="1">
                <a:solidFill>
                  <a:srgbClr val="0050FF"/>
                </a:solidFill>
                <a:latin typeface="Noto Sans CJK SC Regular" panose="020B0500000000000000" charset="-122"/>
                <a:ea typeface="Noto Sans CJK SC Regular" panose="020B0500000000000000" charset="-122"/>
                <a:cs typeface="Noto Sans Newa" panose="020B0502040504020204" charset="0"/>
                <a:sym typeface="Montserrat" panose="02000505000000020004"/>
              </a:rPr>
              <a:t>400-858-8488</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3" name="图片 2"/>
          <p:cNvPicPr>
            <a:picLocks noChangeAspect="1"/>
          </p:cNvPicPr>
          <p:nvPr/>
        </p:nvPicPr>
        <p:blipFill>
          <a:blip r:embed="rId1"/>
          <a:stretch>
            <a:fillRect/>
          </a:stretch>
        </p:blipFill>
        <p:spPr>
          <a:xfrm>
            <a:off x="21261705" y="796925"/>
            <a:ext cx="2202815" cy="444500"/>
          </a:xfrm>
          <a:prstGeom prst="rect">
            <a:avLst/>
          </a:prstGeom>
        </p:spPr>
      </p:pic>
      <p:cxnSp>
        <p:nvCxnSpPr>
          <p:cNvPr id="9" name="直接连接符 8"/>
          <p:cNvCxnSpPr/>
          <p:nvPr/>
        </p:nvCxnSpPr>
        <p:spPr>
          <a:xfrm>
            <a:off x="2270125" y="5514340"/>
            <a:ext cx="5657850" cy="0"/>
          </a:xfrm>
          <a:prstGeom prst="line">
            <a:avLst/>
          </a:prstGeom>
          <a:ln w="25400" cmpd="sng">
            <a:solidFill>
              <a:srgbClr val="0050FF"/>
            </a:solidFill>
            <a:prstDash val="soli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3154640" y="10756900"/>
            <a:ext cx="309880" cy="306705"/>
          </a:xfrm>
          <a:prstGeom prst="rect">
            <a:avLst/>
          </a:prstGeom>
          <a:noFill/>
        </p:spPr>
        <p:txBody>
          <a:bodyPr wrap="none" rtlCol="0">
            <a:spAutoFit/>
          </a:bodyPr>
          <a:p>
            <a:endParaRPr lang="zh-CN" altLang="en-US"/>
          </a:p>
        </p:txBody>
      </p:sp>
      <p:sp>
        <p:nvSpPr>
          <p:cNvPr id="32771" name="标题 1"/>
          <p:cNvSpPr>
            <a:spLocks noGrp="1"/>
          </p:cNvSpPr>
          <p:nvPr/>
        </p:nvSpPr>
        <p:spPr>
          <a:xfrm>
            <a:off x="2219325" y="6241415"/>
            <a:ext cx="7272338" cy="879475"/>
          </a:xfrm>
          <a:prstGeom prst="rect">
            <a:avLst/>
          </a:prstGeom>
          <a:noFill/>
          <a:ln w="9525">
            <a:noFill/>
          </a:ln>
        </p:spPr>
        <p:txBody>
          <a:bodyPr anchor="ctr"/>
          <a:p>
            <a:pPr indent="0"/>
            <a:r>
              <a:rPr lang="en-US" altLang="zh-CN" sz="8000" b="1" dirty="0">
                <a:solidFill>
                  <a:srgbClr val="2254F5"/>
                </a:solidFill>
                <a:latin typeface="Noto Sans CJK SC Regular" panose="020B0500000000000000" charset="-122"/>
                <a:ea typeface="Noto Sans CJK SC Regular" panose="020B0500000000000000" charset="-122"/>
              </a:rPr>
              <a:t>CONTENTS</a:t>
            </a:r>
            <a:endParaRPr lang="en-US" altLang="zh-CN" sz="8000" b="1" dirty="0">
              <a:solidFill>
                <a:srgbClr val="2254F5"/>
              </a:solidFill>
              <a:latin typeface="Noto Sans CJK SC Regular" panose="020B0500000000000000" charset="-122"/>
              <a:ea typeface="Noto Sans CJK SC Regular" panose="020B0500000000000000" charset="-122"/>
            </a:endParaRPr>
          </a:p>
        </p:txBody>
      </p:sp>
      <p:cxnSp>
        <p:nvCxnSpPr>
          <p:cNvPr id="22" name="直接连接符 21"/>
          <p:cNvCxnSpPr/>
          <p:nvPr/>
        </p:nvCxnSpPr>
        <p:spPr>
          <a:xfrm>
            <a:off x="2219325" y="7937500"/>
            <a:ext cx="5657850" cy="0"/>
          </a:xfrm>
          <a:prstGeom prst="line">
            <a:avLst/>
          </a:prstGeom>
          <a:ln w="25400" cmpd="sng">
            <a:solidFill>
              <a:srgbClr val="0050FF"/>
            </a:solidFill>
            <a:prstDash val="solid"/>
          </a:ln>
        </p:spPr>
        <p:style>
          <a:lnRef idx="1">
            <a:schemeClr val="accent1"/>
          </a:lnRef>
          <a:fillRef idx="0">
            <a:schemeClr val="accent1"/>
          </a:fillRef>
          <a:effectRef idx="0">
            <a:schemeClr val="accent1"/>
          </a:effectRef>
          <a:fontRef idx="minor">
            <a:schemeClr val="tx1"/>
          </a:fontRef>
        </p:style>
      </p:cxnSp>
      <p:sp>
        <p:nvSpPr>
          <p:cNvPr id="32773" name="标题 1"/>
          <p:cNvSpPr>
            <a:spLocks noGrp="1"/>
          </p:cNvSpPr>
          <p:nvPr/>
        </p:nvSpPr>
        <p:spPr>
          <a:xfrm>
            <a:off x="13904696" y="5623587"/>
            <a:ext cx="6514364" cy="879766"/>
          </a:xfrm>
          <a:prstGeom prst="rect">
            <a:avLst/>
          </a:prstGeom>
          <a:blipFill rotWithShape="1">
            <a:blip r:embed="rId2"/>
            <a:stretch>
              <a:fillRect/>
            </a:stretch>
          </a:blipFill>
          <a:ln w="9525">
            <a:noFill/>
          </a:ln>
        </p:spPr>
        <p:txBody>
          <a:bodyPr anchor="ctr"/>
          <a:p>
            <a:pPr indent="0"/>
            <a:r>
              <a:rPr lang="zh-CN" altLang="en-US" sz="4000" b="1" dirty="0">
                <a:solidFill>
                  <a:srgbClr val="0050FF"/>
                </a:solidFill>
                <a:latin typeface="Noto Sans CJK SC Regular" panose="020B0500000000000000" charset="-122"/>
                <a:ea typeface="Noto Sans CJK SC Regular" panose="020B0500000000000000" charset="-122"/>
              </a:rPr>
              <a:t>背景介绍</a:t>
            </a:r>
            <a:endParaRPr lang="zh-CN" altLang="en-US" sz="4000" b="1" dirty="0">
              <a:solidFill>
                <a:srgbClr val="0050FF"/>
              </a:solidFill>
              <a:latin typeface="Noto Sans CJK SC Regular" panose="020B0500000000000000" charset="-122"/>
              <a:ea typeface="Noto Sans CJK SC Regular" panose="020B0500000000000000" charset="-122"/>
            </a:endParaRPr>
          </a:p>
        </p:txBody>
      </p:sp>
      <p:sp>
        <p:nvSpPr>
          <p:cNvPr id="32775" name="标题 1"/>
          <p:cNvSpPr>
            <a:spLocks noGrp="1"/>
          </p:cNvSpPr>
          <p:nvPr/>
        </p:nvSpPr>
        <p:spPr>
          <a:xfrm>
            <a:off x="12205335" y="5623560"/>
            <a:ext cx="915670" cy="879475"/>
          </a:xfrm>
          <a:prstGeom prst="rect">
            <a:avLst/>
          </a:prstGeom>
          <a:blipFill rotWithShape="1">
            <a:blip r:embed="rId2"/>
            <a:stretch>
              <a:fillRect/>
            </a:stretch>
          </a:blipFill>
          <a:ln w="9525">
            <a:noFill/>
          </a:ln>
        </p:spPr>
        <p:txBody>
          <a:bodyPr anchor="ctr"/>
          <a:p>
            <a:pPr indent="0"/>
            <a:r>
              <a:rPr lang="en-US" altLang="zh-CN" sz="4400" b="1" dirty="0">
                <a:solidFill>
                  <a:srgbClr val="0050FF"/>
                </a:solidFill>
                <a:latin typeface="Noto Sans CJK SC Regular" panose="020B0500000000000000" charset="-122"/>
                <a:ea typeface="Noto Sans CJK SC Regular" panose="020B0500000000000000" charset="-122"/>
              </a:rPr>
              <a:t>01</a:t>
            </a:r>
            <a:endParaRPr lang="en-US" altLang="zh-CN" sz="4400" b="1" dirty="0">
              <a:solidFill>
                <a:srgbClr val="0050FF"/>
              </a:solidFill>
              <a:latin typeface="Noto Sans CJK SC Regular" panose="020B0500000000000000" charset="-122"/>
              <a:ea typeface="Noto Sans CJK SC Regular" panose="020B0500000000000000" charset="-122"/>
            </a:endParaRPr>
          </a:p>
        </p:txBody>
      </p:sp>
      <p:sp>
        <p:nvSpPr>
          <p:cNvPr id="24" name="标题 1"/>
          <p:cNvSpPr>
            <a:spLocks noGrp="1"/>
          </p:cNvSpPr>
          <p:nvPr/>
        </p:nvSpPr>
        <p:spPr>
          <a:xfrm>
            <a:off x="13904696" y="6738938"/>
            <a:ext cx="6514364" cy="879475"/>
          </a:xfrm>
          <a:prstGeom prst="rect">
            <a:avLst/>
          </a:prstGeom>
          <a:blipFill rotWithShape="1">
            <a:blip r:embed="rId2"/>
            <a:stretch>
              <a:fillRect/>
            </a:stretch>
          </a:blipFill>
          <a:ln w="9525">
            <a:noFill/>
          </a:ln>
        </p:spPr>
        <p:txBody>
          <a:bodyPr anchor="ctr"/>
          <a:p>
            <a:pPr indent="0"/>
            <a:r>
              <a:rPr lang="zh-CN" altLang="en-US" sz="4000" b="1" dirty="0">
                <a:solidFill>
                  <a:srgbClr val="0050FF"/>
                </a:solidFill>
                <a:latin typeface="Noto Sans CJK SC Regular" panose="020B0500000000000000" charset="-122"/>
                <a:ea typeface="Noto Sans CJK SC Regular" panose="020B0500000000000000" charset="-122"/>
              </a:rPr>
              <a:t>题目介绍</a:t>
            </a:r>
            <a:endParaRPr lang="zh-CN" altLang="en-US" sz="4000" b="1" dirty="0">
              <a:solidFill>
                <a:srgbClr val="0050FF"/>
              </a:solidFill>
              <a:latin typeface="Noto Sans CJK SC Regular" panose="020B0500000000000000" charset="-122"/>
              <a:ea typeface="Noto Sans CJK SC Regular" panose="020B0500000000000000" charset="-122"/>
            </a:endParaRPr>
          </a:p>
        </p:txBody>
      </p:sp>
      <p:sp>
        <p:nvSpPr>
          <p:cNvPr id="25" name="标题 1"/>
          <p:cNvSpPr>
            <a:spLocks noGrp="1"/>
          </p:cNvSpPr>
          <p:nvPr/>
        </p:nvSpPr>
        <p:spPr>
          <a:xfrm>
            <a:off x="12205335" y="6739255"/>
            <a:ext cx="915670" cy="879475"/>
          </a:xfrm>
          <a:prstGeom prst="rect">
            <a:avLst/>
          </a:prstGeom>
          <a:blipFill rotWithShape="1">
            <a:blip r:embed="rId2"/>
            <a:stretch>
              <a:fillRect/>
            </a:stretch>
          </a:blipFill>
          <a:ln w="9525">
            <a:noFill/>
          </a:ln>
        </p:spPr>
        <p:txBody>
          <a:bodyPr anchor="ctr"/>
          <a:p>
            <a:pPr indent="0"/>
            <a:r>
              <a:rPr lang="en-US" altLang="zh-CN" sz="4400" b="1" dirty="0">
                <a:solidFill>
                  <a:srgbClr val="0050FF"/>
                </a:solidFill>
                <a:latin typeface="Noto Sans CJK SC Regular" panose="020B0500000000000000" charset="-122"/>
                <a:ea typeface="Noto Sans CJK SC Regular" panose="020B0500000000000000" charset="-122"/>
              </a:rPr>
              <a:t>02</a:t>
            </a:r>
            <a:endParaRPr lang="en-US" altLang="zh-CN" sz="4400" b="1" dirty="0">
              <a:solidFill>
                <a:srgbClr val="0050FF"/>
              </a:solidFill>
              <a:latin typeface="Noto Sans CJK SC Regular" panose="020B0500000000000000" charset="-122"/>
              <a:ea typeface="Noto Sans CJK SC Regular" panose="020B0500000000000000"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795" name="标题 1"/>
          <p:cNvSpPr>
            <a:spLocks noGrp="1"/>
          </p:cNvSpPr>
          <p:nvPr/>
        </p:nvSpPr>
        <p:spPr>
          <a:xfrm>
            <a:off x="6205855" y="5430520"/>
            <a:ext cx="11560810" cy="1155065"/>
          </a:xfrm>
          <a:prstGeom prst="rect">
            <a:avLst/>
          </a:prstGeom>
          <a:blipFill rotWithShape="1">
            <a:blip r:embed="rId1"/>
            <a:stretch>
              <a:fillRect/>
            </a:stretch>
          </a:blipFill>
          <a:ln w="9525">
            <a:noFill/>
          </a:ln>
        </p:spPr>
        <p:txBody>
          <a:bodyPr anchor="b"/>
          <a:p>
            <a:pPr indent="0" algn="ctr" defTabSz="1828800">
              <a:lnSpc>
                <a:spcPct val="130000"/>
              </a:lnSpc>
            </a:pPr>
            <a:r>
              <a:rPr lang="en-US" altLang="zh-CN" sz="8000" b="1">
                <a:solidFill>
                  <a:srgbClr val="0050FF"/>
                </a:solidFill>
                <a:latin typeface="Noto Sans CJK SC Regular" panose="020B0500000000000000" charset="-122"/>
                <a:ea typeface="Noto Sans CJK SC Regular" panose="020B0500000000000000" charset="-122"/>
              </a:rPr>
              <a:t>01 </a:t>
            </a:r>
            <a:r>
              <a:rPr lang="zh-CN" altLang="en-US" sz="8000" b="1">
                <a:solidFill>
                  <a:srgbClr val="0050FF"/>
                </a:solidFill>
                <a:latin typeface="Noto Sans CJK SC Regular" panose="020B0500000000000000" charset="-122"/>
                <a:ea typeface="Noto Sans CJK SC Regular" panose="020B0500000000000000" charset="-122"/>
              </a:rPr>
              <a:t>背景介绍</a:t>
            </a:r>
            <a:endParaRPr lang="zh-CN" altLang="en-US" sz="8000" b="1">
              <a:solidFill>
                <a:srgbClr val="0050FF"/>
              </a:solidFill>
              <a:latin typeface="Noto Sans CJK SC Regular" panose="020B0500000000000000" charset="-122"/>
              <a:ea typeface="Noto Sans CJK SC Regular" panose="020B0500000000000000" charset="-122"/>
            </a:endParaRPr>
          </a:p>
        </p:txBody>
      </p:sp>
      <p:cxnSp>
        <p:nvCxnSpPr>
          <p:cNvPr id="9" name="直接连接符 8"/>
          <p:cNvCxnSpPr/>
          <p:nvPr/>
        </p:nvCxnSpPr>
        <p:spPr>
          <a:xfrm>
            <a:off x="7055485" y="7498715"/>
            <a:ext cx="10269220" cy="0"/>
          </a:xfrm>
          <a:prstGeom prst="line">
            <a:avLst/>
          </a:prstGeom>
          <a:ln w="25400" cmpd="sng">
            <a:solidFill>
              <a:srgbClr val="0050FF"/>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055485" y="4526915"/>
            <a:ext cx="10269220" cy="0"/>
          </a:xfrm>
          <a:prstGeom prst="line">
            <a:avLst/>
          </a:prstGeom>
          <a:ln w="25400" cmpd="sng">
            <a:solidFill>
              <a:srgbClr val="0050FF"/>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3" name="图片 2"/>
          <p:cNvPicPr>
            <a:picLocks noChangeAspect="1"/>
          </p:cNvPicPr>
          <p:nvPr/>
        </p:nvPicPr>
        <p:blipFill>
          <a:blip r:embed="rId1"/>
          <a:stretch>
            <a:fillRect/>
          </a:stretch>
        </p:blipFill>
        <p:spPr>
          <a:xfrm>
            <a:off x="744855" y="815975"/>
            <a:ext cx="3535680" cy="713105"/>
          </a:xfrm>
          <a:prstGeom prst="rect">
            <a:avLst/>
          </a:prstGeom>
        </p:spPr>
      </p:pic>
      <p:cxnSp>
        <p:nvCxnSpPr>
          <p:cNvPr id="9" name="直接连接符 8"/>
          <p:cNvCxnSpPr/>
          <p:nvPr/>
        </p:nvCxnSpPr>
        <p:spPr>
          <a:xfrm>
            <a:off x="6376670" y="1457325"/>
            <a:ext cx="16597630" cy="0"/>
          </a:xfrm>
          <a:prstGeom prst="line">
            <a:avLst/>
          </a:prstGeom>
          <a:ln w="25400" cmpd="sng">
            <a:solidFill>
              <a:srgbClr val="0050FF"/>
            </a:solidFill>
            <a:prstDash val="soli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589145" y="6104255"/>
            <a:ext cx="1787525" cy="1938020"/>
          </a:xfrm>
          <a:prstGeom prst="rect">
            <a:avLst/>
          </a:prstGeom>
          <a:noFill/>
        </p:spPr>
        <p:txBody>
          <a:bodyPr wrap="square" rtlCol="0" anchor="t">
            <a:spAutoFit/>
          </a:bodyPr>
          <a:p>
            <a:r>
              <a:rPr lang="zh-CN" sz="6000">
                <a:solidFill>
                  <a:srgbClr val="F1F5FF"/>
                </a:solidFill>
                <a:latin typeface="Noto Sans CJK SC Regular" panose="020B0500000000000000" charset="-122"/>
                <a:ea typeface="Noto Sans CJK SC Regular" panose="020B0500000000000000" charset="-122"/>
                <a:cs typeface="方正楷体_GBK" panose="02000000000000000000" charset="-122"/>
                <a:sym typeface="+mn-ea"/>
              </a:rPr>
              <a:t>插入配图</a:t>
            </a:r>
            <a:endParaRPr lang="zh-CN" sz="6000">
              <a:solidFill>
                <a:srgbClr val="F1F5FF"/>
              </a:solidFill>
              <a:latin typeface="Noto Sans CJK SC Regular" panose="020B0500000000000000" charset="-122"/>
              <a:ea typeface="Noto Sans CJK SC Regular" panose="020B0500000000000000" charset="-122"/>
              <a:cs typeface="方正楷体_GBK" panose="02000000000000000000" charset="-122"/>
              <a:sym typeface="+mn-ea"/>
            </a:endParaRPr>
          </a:p>
        </p:txBody>
      </p:sp>
      <p:sp>
        <p:nvSpPr>
          <p:cNvPr id="6" name="文本框 5"/>
          <p:cNvSpPr txBox="1"/>
          <p:nvPr/>
        </p:nvSpPr>
        <p:spPr>
          <a:xfrm>
            <a:off x="23154640" y="10972165"/>
            <a:ext cx="309880" cy="306705"/>
          </a:xfrm>
          <a:prstGeom prst="rect">
            <a:avLst/>
          </a:prstGeom>
          <a:noFill/>
        </p:spPr>
        <p:txBody>
          <a:bodyPr wrap="none" rtlCol="0">
            <a:spAutoFit/>
          </a:bodyPr>
          <a:p>
            <a:endParaRPr lang="zh-CN" altLang="en-US"/>
          </a:p>
        </p:txBody>
      </p:sp>
      <p:sp>
        <p:nvSpPr>
          <p:cNvPr id="2" name="文本框 1"/>
          <p:cNvSpPr txBox="1"/>
          <p:nvPr/>
        </p:nvSpPr>
        <p:spPr>
          <a:xfrm>
            <a:off x="18867755" y="1003935"/>
            <a:ext cx="4178300" cy="368300"/>
          </a:xfrm>
          <a:prstGeom prst="rect">
            <a:avLst/>
          </a:prstGeom>
          <a:noFill/>
        </p:spPr>
        <p:txBody>
          <a:bodyPr wrap="square" rtlCol="0">
            <a:spAutoFit/>
          </a:bodyPr>
          <a:p>
            <a:pPr algn="r"/>
            <a:r>
              <a:rPr lang="zh-CN" altLang="en-US" sz="18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rPr>
              <a:t>背景介绍</a:t>
            </a:r>
            <a:endParaRPr lang="zh-CN" altLang="en-US" sz="18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endParaRPr>
          </a:p>
        </p:txBody>
      </p:sp>
      <p:sp>
        <p:nvSpPr>
          <p:cNvPr id="12" name="文本框 11"/>
          <p:cNvSpPr txBox="1"/>
          <p:nvPr/>
        </p:nvSpPr>
        <p:spPr>
          <a:xfrm>
            <a:off x="2180590" y="2682240"/>
            <a:ext cx="19661505" cy="9606280"/>
          </a:xfrm>
          <a:prstGeom prst="rect">
            <a:avLst/>
          </a:prstGeom>
          <a:noFill/>
        </p:spPr>
        <p:txBody>
          <a:bodyPr wrap="square" rtlCol="0">
            <a:noAutofit/>
          </a:bodyPr>
          <a:p>
            <a:pPr marL="457200" lvl="0" indent="-457200">
              <a:lnSpc>
                <a:spcPct val="100000"/>
              </a:lnSpc>
              <a:spcBef>
                <a:spcPct val="0"/>
              </a:spcBef>
              <a:buFont typeface="Wingdings" panose="05000000000000000000" charset="0"/>
              <a:buChar char=""/>
            </a:pPr>
            <a:r>
              <a:rPr lang="en-US" altLang="zh-CN" sz="4000">
                <a:sym typeface="+mn-ea"/>
              </a:rPr>
              <a:t>现行通用个人计算机终端基于开放架构，绝大多数安全机制都以软件形式实现并建立在操作系统之上。而软件形式的安全机制主要是基于密码学算法和敏感信息存储来构建，就现存的个人计算机安全环境，密码学算法大都是使用国际通用算法（主要来自以美国为首的西方国家），敏感信息或多或少以某种形式暴露在内存中或者硬盘上，都存在一定的安全风险。目前，一种基于可信计算</a:t>
            </a:r>
            <a:r>
              <a:rPr altLang="en-US" sz="4000">
                <a:sym typeface="+mn-ea"/>
              </a:rPr>
              <a:t>（</a:t>
            </a:r>
            <a:r>
              <a:rPr lang="en-US" altLang="zh-CN" sz="4000">
                <a:sym typeface="+mn-ea"/>
              </a:rPr>
              <a:t>TCM</a:t>
            </a:r>
            <a:r>
              <a:rPr altLang="en-US" sz="4000">
                <a:sym typeface="+mn-ea"/>
              </a:rPr>
              <a:t>）</a:t>
            </a:r>
            <a:r>
              <a:rPr lang="en-US" altLang="zh-CN" sz="4000">
                <a:sym typeface="+mn-ea"/>
              </a:rPr>
              <a:t>的个人计算机体系框架成为了最佳的解决方案，它提供了独立</a:t>
            </a:r>
            <a:r>
              <a:rPr altLang="en-US" sz="4000">
                <a:sym typeface="+mn-ea"/>
              </a:rPr>
              <a:t>国密算法</a:t>
            </a:r>
            <a:r>
              <a:rPr lang="en-US" altLang="zh-CN" sz="4000">
                <a:sym typeface="+mn-ea"/>
              </a:rPr>
              <a:t>密码学算力和敏感信息存储方式，从根上彻底解决了个人计算机安全问题。</a:t>
            </a:r>
            <a:endParaRPr lang="en-US" altLang="zh-CN" sz="4000">
              <a:sym typeface="+mn-ea"/>
            </a:endParaRPr>
          </a:p>
          <a:p>
            <a:pPr marL="457200" lvl="0" indent="-457200">
              <a:lnSpc>
                <a:spcPct val="100000"/>
              </a:lnSpc>
              <a:spcBef>
                <a:spcPct val="0"/>
              </a:spcBef>
              <a:buFont typeface="Wingdings" panose="05000000000000000000" charset="0"/>
              <a:buChar char=""/>
            </a:pPr>
            <a:endParaRPr lang="en-US" altLang="zh-CN" sz="4000">
              <a:sym typeface="+mn-ea"/>
            </a:endParaRPr>
          </a:p>
          <a:p>
            <a:pPr marL="457200" lvl="0" indent="-457200">
              <a:lnSpc>
                <a:spcPct val="100000"/>
              </a:lnSpc>
              <a:spcBef>
                <a:spcPct val="0"/>
              </a:spcBef>
              <a:buFont typeface="Wingdings" panose="05000000000000000000" charset="0"/>
              <a:buChar char=""/>
            </a:pPr>
            <a:r>
              <a:rPr altLang="en-US" sz="4000">
                <a:sym typeface="+mn-ea"/>
              </a:rPr>
              <a:t>平台配置寄存器（</a:t>
            </a:r>
            <a:r>
              <a:rPr lang="en-US" altLang="zh-CN" sz="4000">
                <a:sym typeface="+mn-ea"/>
              </a:rPr>
              <a:t>PCR</a:t>
            </a:r>
            <a:r>
              <a:rPr altLang="en-US" sz="4000">
                <a:sym typeface="+mn-ea"/>
              </a:rPr>
              <a:t>）是</a:t>
            </a:r>
            <a:r>
              <a:rPr lang="en-US" altLang="zh-CN" sz="4000">
                <a:sym typeface="+mn-ea"/>
              </a:rPr>
              <a:t>TCM</a:t>
            </a:r>
            <a:r>
              <a:rPr altLang="en-US" sz="4000">
                <a:sym typeface="+mn-ea"/>
              </a:rPr>
              <a:t>的基本特征之一。它的主要用途是提供一种（国密）密码学记录（度量）软件状态的方法，包括平台上运行的软件和该软件使用的配置数据。</a:t>
            </a:r>
            <a:r>
              <a:rPr lang="en-US" altLang="zh-CN" sz="4000">
                <a:sym typeface="+mn-ea"/>
              </a:rPr>
              <a:t>PCR</a:t>
            </a:r>
            <a:r>
              <a:rPr altLang="en-US" sz="4000">
                <a:sym typeface="+mn-ea"/>
              </a:rPr>
              <a:t>更新计算被称为扩展，是一种单向哈希计算。这样的计算结果无法被破解。然后人们可以读取这些</a:t>
            </a:r>
            <a:r>
              <a:rPr lang="en-US" altLang="zh-CN" sz="4000">
                <a:sym typeface="+mn-ea"/>
              </a:rPr>
              <a:t>PCR</a:t>
            </a:r>
            <a:r>
              <a:rPr altLang="en-US" sz="4000">
                <a:sym typeface="+mn-ea"/>
              </a:rPr>
              <a:t>的值来报告它们的状态。</a:t>
            </a:r>
            <a:r>
              <a:rPr lang="en-US" altLang="zh-CN" sz="4000">
                <a:sym typeface="+mn-ea"/>
              </a:rPr>
              <a:t>PCR</a:t>
            </a:r>
            <a:r>
              <a:rPr altLang="en-US" sz="4000">
                <a:sym typeface="+mn-ea"/>
              </a:rPr>
              <a:t>也可以通过（国密）签名来返回一份更安全的报告。</a:t>
            </a:r>
            <a:endParaRPr altLang="en-US" sz="4000">
              <a:sym typeface="+mn-ea"/>
            </a:endParaRPr>
          </a:p>
          <a:p>
            <a:pPr marL="457200" indent="-457200">
              <a:lnSpc>
                <a:spcPct val="140000"/>
              </a:lnSpc>
              <a:buFont typeface="Arial" panose="02080604020202020204" pitchFamily="34" charset="0"/>
            </a:pPr>
            <a:endParaRPr lang="zh-CN" altLang="en-US" sz="4000" dirty="0" smtClean="0">
              <a:solidFill>
                <a:schemeClr val="accent2"/>
              </a:solidFill>
              <a:latin typeface="Noto Sans CJK SC Regular" panose="020B0500000000000000" charset="-122"/>
              <a:ea typeface="宋体"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795" name="标题 1"/>
          <p:cNvSpPr>
            <a:spLocks noGrp="1"/>
          </p:cNvSpPr>
          <p:nvPr/>
        </p:nvSpPr>
        <p:spPr>
          <a:xfrm>
            <a:off x="6205855" y="5430520"/>
            <a:ext cx="11560810" cy="1155065"/>
          </a:xfrm>
          <a:prstGeom prst="rect">
            <a:avLst/>
          </a:prstGeom>
          <a:blipFill rotWithShape="1">
            <a:blip r:embed="rId1"/>
            <a:stretch>
              <a:fillRect/>
            </a:stretch>
          </a:blipFill>
          <a:ln w="9525">
            <a:noFill/>
          </a:ln>
        </p:spPr>
        <p:txBody>
          <a:bodyPr anchor="b"/>
          <a:p>
            <a:pPr indent="0" algn="ctr" defTabSz="1828800">
              <a:lnSpc>
                <a:spcPct val="130000"/>
              </a:lnSpc>
            </a:pPr>
            <a:r>
              <a:rPr lang="en-US" altLang="zh-CN" sz="8000" b="1">
                <a:solidFill>
                  <a:srgbClr val="0050FF"/>
                </a:solidFill>
                <a:latin typeface="Noto Sans CJK SC Regular" panose="020B0500000000000000" charset="-122"/>
                <a:ea typeface="Noto Sans CJK SC Regular" panose="020B0500000000000000" charset="-122"/>
              </a:rPr>
              <a:t>02 </a:t>
            </a:r>
            <a:r>
              <a:rPr lang="zh-CN" altLang="en-US" sz="8000" b="1">
                <a:solidFill>
                  <a:srgbClr val="0050FF"/>
                </a:solidFill>
                <a:latin typeface="Noto Sans CJK SC Regular" panose="020B0500000000000000" charset="-122"/>
                <a:ea typeface="Noto Sans CJK SC Regular" panose="020B0500000000000000" charset="-122"/>
              </a:rPr>
              <a:t>题目介绍</a:t>
            </a:r>
            <a:endParaRPr lang="zh-CN" altLang="en-US" sz="8000" b="1">
              <a:solidFill>
                <a:srgbClr val="0050FF"/>
              </a:solidFill>
              <a:latin typeface="Noto Sans CJK SC Regular" panose="020B0500000000000000" charset="-122"/>
              <a:ea typeface="Noto Sans CJK SC Regular" panose="020B0500000000000000" charset="-122"/>
            </a:endParaRPr>
          </a:p>
        </p:txBody>
      </p:sp>
      <p:cxnSp>
        <p:nvCxnSpPr>
          <p:cNvPr id="9" name="直接连接符 8"/>
          <p:cNvCxnSpPr/>
          <p:nvPr/>
        </p:nvCxnSpPr>
        <p:spPr>
          <a:xfrm>
            <a:off x="7055485" y="7498715"/>
            <a:ext cx="10269220" cy="0"/>
          </a:xfrm>
          <a:prstGeom prst="line">
            <a:avLst/>
          </a:prstGeom>
          <a:ln w="25400" cmpd="sng">
            <a:solidFill>
              <a:srgbClr val="0050FF"/>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055485" y="4526915"/>
            <a:ext cx="10269220" cy="0"/>
          </a:xfrm>
          <a:prstGeom prst="line">
            <a:avLst/>
          </a:prstGeom>
          <a:ln w="25400" cmpd="sng">
            <a:solidFill>
              <a:srgbClr val="0050FF"/>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3" name="图片 2"/>
          <p:cNvPicPr>
            <a:picLocks noChangeAspect="1"/>
          </p:cNvPicPr>
          <p:nvPr/>
        </p:nvPicPr>
        <p:blipFill>
          <a:blip r:embed="rId1"/>
          <a:stretch>
            <a:fillRect/>
          </a:stretch>
        </p:blipFill>
        <p:spPr>
          <a:xfrm>
            <a:off x="744855" y="815975"/>
            <a:ext cx="3535680" cy="713105"/>
          </a:xfrm>
          <a:prstGeom prst="rect">
            <a:avLst/>
          </a:prstGeom>
        </p:spPr>
      </p:pic>
      <p:cxnSp>
        <p:nvCxnSpPr>
          <p:cNvPr id="9" name="直接连接符 8"/>
          <p:cNvCxnSpPr/>
          <p:nvPr/>
        </p:nvCxnSpPr>
        <p:spPr>
          <a:xfrm>
            <a:off x="6376670" y="1457325"/>
            <a:ext cx="16597630" cy="0"/>
          </a:xfrm>
          <a:prstGeom prst="line">
            <a:avLst/>
          </a:prstGeom>
          <a:ln w="25400" cmpd="sng">
            <a:solidFill>
              <a:srgbClr val="0050FF"/>
            </a:solidFill>
            <a:prstDash val="soli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589145" y="6104255"/>
            <a:ext cx="1787525" cy="1938020"/>
          </a:xfrm>
          <a:prstGeom prst="rect">
            <a:avLst/>
          </a:prstGeom>
          <a:noFill/>
        </p:spPr>
        <p:txBody>
          <a:bodyPr wrap="square" rtlCol="0" anchor="t">
            <a:spAutoFit/>
          </a:bodyPr>
          <a:p>
            <a:r>
              <a:rPr lang="zh-CN" sz="6000">
                <a:solidFill>
                  <a:srgbClr val="F1F5FF"/>
                </a:solidFill>
                <a:latin typeface="Noto Sans CJK SC Regular" panose="020B0500000000000000" charset="-122"/>
                <a:ea typeface="Noto Sans CJK SC Regular" panose="020B0500000000000000" charset="-122"/>
                <a:cs typeface="方正楷体_GBK" panose="02000000000000000000" charset="-122"/>
                <a:sym typeface="+mn-ea"/>
              </a:rPr>
              <a:t>插入配图</a:t>
            </a:r>
            <a:endParaRPr lang="zh-CN" sz="6000">
              <a:solidFill>
                <a:srgbClr val="F1F5FF"/>
              </a:solidFill>
              <a:latin typeface="Noto Sans CJK SC Regular" panose="020B0500000000000000" charset="-122"/>
              <a:ea typeface="Noto Sans CJK SC Regular" panose="020B0500000000000000" charset="-122"/>
              <a:cs typeface="方正楷体_GBK" panose="02000000000000000000" charset="-122"/>
              <a:sym typeface="+mn-ea"/>
            </a:endParaRPr>
          </a:p>
        </p:txBody>
      </p:sp>
      <p:sp>
        <p:nvSpPr>
          <p:cNvPr id="6" name="文本框 5"/>
          <p:cNvSpPr txBox="1"/>
          <p:nvPr/>
        </p:nvSpPr>
        <p:spPr>
          <a:xfrm>
            <a:off x="23154640" y="10972165"/>
            <a:ext cx="309880" cy="306705"/>
          </a:xfrm>
          <a:prstGeom prst="rect">
            <a:avLst/>
          </a:prstGeom>
          <a:noFill/>
        </p:spPr>
        <p:txBody>
          <a:bodyPr wrap="none" rtlCol="0">
            <a:spAutoFit/>
          </a:bodyPr>
          <a:p>
            <a:endParaRPr lang="zh-CN" altLang="en-US"/>
          </a:p>
        </p:txBody>
      </p:sp>
      <p:sp>
        <p:nvSpPr>
          <p:cNvPr id="2" name="文本框 1"/>
          <p:cNvSpPr txBox="1"/>
          <p:nvPr/>
        </p:nvSpPr>
        <p:spPr>
          <a:xfrm>
            <a:off x="18867755" y="1003935"/>
            <a:ext cx="4178300" cy="368300"/>
          </a:xfrm>
          <a:prstGeom prst="rect">
            <a:avLst/>
          </a:prstGeom>
          <a:noFill/>
        </p:spPr>
        <p:txBody>
          <a:bodyPr wrap="square" rtlCol="0">
            <a:spAutoFit/>
          </a:bodyPr>
          <a:p>
            <a:pPr algn="r"/>
            <a:r>
              <a:rPr lang="zh-CN" altLang="en-US" sz="18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rPr>
              <a:t>题目介绍</a:t>
            </a:r>
            <a:endParaRPr lang="zh-CN" altLang="en-US" sz="18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endParaRPr>
          </a:p>
        </p:txBody>
      </p:sp>
      <p:sp>
        <p:nvSpPr>
          <p:cNvPr id="12" name="文本框 11"/>
          <p:cNvSpPr txBox="1"/>
          <p:nvPr/>
        </p:nvSpPr>
        <p:spPr>
          <a:xfrm>
            <a:off x="1892935" y="3037840"/>
            <a:ext cx="19293205" cy="7639685"/>
          </a:xfrm>
          <a:prstGeom prst="rect">
            <a:avLst/>
          </a:prstGeom>
          <a:noFill/>
        </p:spPr>
        <p:txBody>
          <a:bodyPr wrap="square" rtlCol="0">
            <a:noAutofit/>
          </a:bodyPr>
          <a:p>
            <a:pPr marL="0" lvl="0" indent="0">
              <a:lnSpc>
                <a:spcPct val="100000"/>
              </a:lnSpc>
              <a:spcBef>
                <a:spcPct val="0"/>
              </a:spcBef>
              <a:buNone/>
            </a:pPr>
            <a:r>
              <a:rPr altLang="en-US" sz="4400">
                <a:sym typeface="+mn-ea"/>
              </a:rPr>
              <a:t>《</a:t>
            </a:r>
            <a:r>
              <a:rPr lang="en-US" altLang="zh-CN" sz="4400">
                <a:sym typeface="+mn-ea"/>
              </a:rPr>
              <a:t>基于TCM的系统安全设计</a:t>
            </a:r>
            <a:r>
              <a:rPr altLang="en-US" sz="4400">
                <a:sym typeface="+mn-ea"/>
              </a:rPr>
              <a:t>》是一个基于硬件、密码学（主要是国密）、操作系统</a:t>
            </a:r>
            <a:r>
              <a:rPr lang="zh-CN" sz="4400">
                <a:ea typeface="宋体" charset="0"/>
                <a:sym typeface="+mn-ea"/>
              </a:rPr>
              <a:t>安全</a:t>
            </a:r>
            <a:r>
              <a:rPr altLang="en-US" sz="4400">
                <a:sym typeface="+mn-ea"/>
              </a:rPr>
              <a:t>设计的一个综合性题目，可以分解为下列三个独立的小题目：</a:t>
            </a:r>
            <a:endParaRPr altLang="en-US" sz="4400">
              <a:sym typeface="+mn-ea"/>
            </a:endParaRPr>
          </a:p>
          <a:p>
            <a:pPr marL="0" lvl="0" indent="0">
              <a:lnSpc>
                <a:spcPct val="100000"/>
              </a:lnSpc>
              <a:spcBef>
                <a:spcPct val="0"/>
              </a:spcBef>
              <a:buNone/>
            </a:pPr>
            <a:endParaRPr altLang="en-US" sz="4400">
              <a:sym typeface="+mn-ea"/>
            </a:endParaRPr>
          </a:p>
          <a:p>
            <a:pPr lvl="0" eaLnBrk="1" fontAlgn="auto" latinLnBrk="0" hangingPunct="1">
              <a:lnSpc>
                <a:spcPct val="200000"/>
              </a:lnSpc>
              <a:spcBef>
                <a:spcPct val="0"/>
              </a:spcBef>
              <a:buFont typeface="Wingdings" panose="05000000000000000000" charset="0"/>
              <a:buChar char=""/>
            </a:pPr>
            <a:r>
              <a:rPr altLang="en-US" sz="4400">
                <a:sym typeface="+mn-ea"/>
              </a:rPr>
              <a:t>题目</a:t>
            </a:r>
            <a:r>
              <a:rPr lang="en-US" altLang="zh-CN" sz="4400">
                <a:sym typeface="+mn-ea"/>
              </a:rPr>
              <a:t>1</a:t>
            </a:r>
            <a:r>
              <a:rPr altLang="en-US" sz="4400">
                <a:sym typeface="+mn-ea"/>
              </a:rPr>
              <a:t>：完成基于可信计算</a:t>
            </a:r>
            <a:r>
              <a:rPr lang="en-US" altLang="zh-CN" sz="4400">
                <a:sym typeface="+mn-ea"/>
              </a:rPr>
              <a:t>TCM</a:t>
            </a:r>
            <a:r>
              <a:rPr altLang="en-US" sz="4400">
                <a:sym typeface="+mn-ea"/>
              </a:rPr>
              <a:t>模块的</a:t>
            </a:r>
            <a:r>
              <a:rPr lang="en-US" altLang="zh-CN" sz="4400">
                <a:sym typeface="+mn-ea"/>
              </a:rPr>
              <a:t>TSS</a:t>
            </a:r>
            <a:r>
              <a:rPr altLang="en-US" sz="4400">
                <a:sym typeface="+mn-ea"/>
              </a:rPr>
              <a:t>软件栈。</a:t>
            </a:r>
            <a:endParaRPr altLang="en-US" sz="4400">
              <a:sym typeface="+mn-ea"/>
            </a:endParaRPr>
          </a:p>
          <a:p>
            <a:pPr lvl="0" eaLnBrk="1" fontAlgn="auto" latinLnBrk="0" hangingPunct="1">
              <a:lnSpc>
                <a:spcPct val="200000"/>
              </a:lnSpc>
              <a:spcBef>
                <a:spcPct val="0"/>
              </a:spcBef>
              <a:buFont typeface="Wingdings" panose="05000000000000000000" charset="0"/>
              <a:buChar char=""/>
            </a:pPr>
            <a:r>
              <a:rPr altLang="en-US" sz="4400">
                <a:sym typeface="+mn-ea"/>
              </a:rPr>
              <a:t>题目</a:t>
            </a:r>
            <a:r>
              <a:rPr lang="en-US" altLang="zh-CN" sz="4400">
                <a:sym typeface="+mn-ea"/>
              </a:rPr>
              <a:t>2</a:t>
            </a:r>
            <a:r>
              <a:rPr altLang="en-US" sz="4400">
                <a:sym typeface="+mn-ea"/>
              </a:rPr>
              <a:t>：设计并完成基于</a:t>
            </a:r>
            <a:r>
              <a:rPr lang="en-US" altLang="zh-CN" sz="4400">
                <a:sym typeface="+mn-ea"/>
              </a:rPr>
              <a:t>TCM TSS</a:t>
            </a:r>
            <a:r>
              <a:rPr altLang="en-US" sz="4400">
                <a:sym typeface="+mn-ea"/>
              </a:rPr>
              <a:t>软件栈的操作系统静态度量。</a:t>
            </a:r>
            <a:endParaRPr altLang="en-US" sz="4400">
              <a:sym typeface="+mn-ea"/>
            </a:endParaRPr>
          </a:p>
          <a:p>
            <a:pPr lvl="0" eaLnBrk="1" fontAlgn="auto" latinLnBrk="0" hangingPunct="1">
              <a:lnSpc>
                <a:spcPct val="200000"/>
              </a:lnSpc>
              <a:spcBef>
                <a:spcPct val="0"/>
              </a:spcBef>
              <a:buFont typeface="Wingdings" panose="05000000000000000000" charset="0"/>
              <a:buChar char=""/>
            </a:pPr>
            <a:r>
              <a:rPr altLang="en-US" sz="4400">
                <a:sym typeface="+mn-ea"/>
              </a:rPr>
              <a:t>题目</a:t>
            </a:r>
            <a:r>
              <a:rPr lang="en-US" altLang="zh-CN" sz="4400">
                <a:sym typeface="+mn-ea"/>
              </a:rPr>
              <a:t>3</a:t>
            </a:r>
            <a:r>
              <a:rPr altLang="en-US" sz="4400">
                <a:sym typeface="+mn-ea"/>
              </a:rPr>
              <a:t>：设计并完成基于国密算法的操作系统度量报告以及验证机制。</a:t>
            </a:r>
            <a:endParaRPr lang="zh-CN" altLang="en-US" sz="4400" dirty="0" smtClean="0">
              <a:solidFill>
                <a:schemeClr val="accent2"/>
              </a:solidFill>
              <a:latin typeface="Noto Sans CJK SC Regular" panose="020B0500000000000000" charset="-122"/>
              <a:ea typeface="宋体"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3" name="图片 2"/>
          <p:cNvPicPr>
            <a:picLocks noChangeAspect="1"/>
          </p:cNvPicPr>
          <p:nvPr/>
        </p:nvPicPr>
        <p:blipFill>
          <a:blip r:embed="rId1"/>
          <a:stretch>
            <a:fillRect/>
          </a:stretch>
        </p:blipFill>
        <p:spPr>
          <a:xfrm>
            <a:off x="744855" y="815975"/>
            <a:ext cx="3535680" cy="713105"/>
          </a:xfrm>
          <a:prstGeom prst="rect">
            <a:avLst/>
          </a:prstGeom>
        </p:spPr>
      </p:pic>
      <p:cxnSp>
        <p:nvCxnSpPr>
          <p:cNvPr id="9" name="直接连接符 8"/>
          <p:cNvCxnSpPr/>
          <p:nvPr/>
        </p:nvCxnSpPr>
        <p:spPr>
          <a:xfrm>
            <a:off x="6376670" y="1457325"/>
            <a:ext cx="16597630" cy="0"/>
          </a:xfrm>
          <a:prstGeom prst="line">
            <a:avLst/>
          </a:prstGeom>
          <a:ln w="25400" cmpd="sng">
            <a:solidFill>
              <a:srgbClr val="0050FF"/>
            </a:solidFill>
            <a:prstDash val="soli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589145" y="6104255"/>
            <a:ext cx="1787525" cy="1938020"/>
          </a:xfrm>
          <a:prstGeom prst="rect">
            <a:avLst/>
          </a:prstGeom>
          <a:noFill/>
        </p:spPr>
        <p:txBody>
          <a:bodyPr wrap="square" rtlCol="0" anchor="t">
            <a:spAutoFit/>
          </a:bodyPr>
          <a:p>
            <a:r>
              <a:rPr lang="zh-CN" sz="6000">
                <a:solidFill>
                  <a:srgbClr val="F1F5FF"/>
                </a:solidFill>
                <a:latin typeface="Noto Sans CJK SC Regular" panose="020B0500000000000000" charset="-122"/>
                <a:ea typeface="Noto Sans CJK SC Regular" panose="020B0500000000000000" charset="-122"/>
                <a:cs typeface="方正楷体_GBK" panose="02000000000000000000" charset="-122"/>
                <a:sym typeface="+mn-ea"/>
              </a:rPr>
              <a:t>插入配图</a:t>
            </a:r>
            <a:endParaRPr lang="zh-CN" sz="6000">
              <a:solidFill>
                <a:srgbClr val="F1F5FF"/>
              </a:solidFill>
              <a:latin typeface="Noto Sans CJK SC Regular" panose="020B0500000000000000" charset="-122"/>
              <a:ea typeface="Noto Sans CJK SC Regular" panose="020B0500000000000000" charset="-122"/>
              <a:cs typeface="方正楷体_GBK" panose="02000000000000000000" charset="-122"/>
              <a:sym typeface="+mn-ea"/>
            </a:endParaRPr>
          </a:p>
        </p:txBody>
      </p:sp>
      <p:sp>
        <p:nvSpPr>
          <p:cNvPr id="6" name="文本框 5"/>
          <p:cNvSpPr txBox="1"/>
          <p:nvPr/>
        </p:nvSpPr>
        <p:spPr>
          <a:xfrm>
            <a:off x="23154640" y="10972165"/>
            <a:ext cx="309880" cy="306705"/>
          </a:xfrm>
          <a:prstGeom prst="rect">
            <a:avLst/>
          </a:prstGeom>
          <a:noFill/>
        </p:spPr>
        <p:txBody>
          <a:bodyPr wrap="none" rtlCol="0">
            <a:spAutoFit/>
          </a:bodyPr>
          <a:p>
            <a:endParaRPr lang="zh-CN" altLang="en-US"/>
          </a:p>
        </p:txBody>
      </p:sp>
      <p:sp>
        <p:nvSpPr>
          <p:cNvPr id="7" name="文本框 6"/>
          <p:cNvSpPr txBox="1"/>
          <p:nvPr/>
        </p:nvSpPr>
        <p:spPr>
          <a:xfrm>
            <a:off x="3764915" y="3905885"/>
            <a:ext cx="16730345" cy="3415030"/>
          </a:xfrm>
          <a:prstGeom prst="rect">
            <a:avLst/>
          </a:prstGeom>
          <a:noFill/>
        </p:spPr>
        <p:txBody>
          <a:bodyPr wrap="square" rtlCol="0" anchor="t">
            <a:spAutoFit/>
          </a:bodyPr>
          <a:p>
            <a:pPr lvl="0" eaLnBrk="1" fontAlgn="auto" latinLnBrk="0" hangingPunct="1">
              <a:lnSpc>
                <a:spcPct val="200000"/>
              </a:lnSpc>
              <a:spcBef>
                <a:spcPct val="0"/>
              </a:spcBef>
              <a:buFont typeface="Wingdings" panose="05000000000000000000" charset="0"/>
              <a:buChar char=""/>
            </a:pPr>
            <a:r>
              <a:rPr altLang="en-US" sz="5400">
                <a:sym typeface="+mn-ea"/>
              </a:rPr>
              <a:t>实现</a:t>
            </a:r>
            <a:r>
              <a:rPr lang="en-US" altLang="zh-CN" sz="5400">
                <a:sym typeface="+mn-ea"/>
              </a:rPr>
              <a:t>TCM</a:t>
            </a:r>
            <a:r>
              <a:rPr altLang="en-US" sz="5400">
                <a:sym typeface="+mn-ea"/>
              </a:rPr>
              <a:t>模块需要的相关指令（</a:t>
            </a:r>
            <a:r>
              <a:rPr lang="en-US" altLang="zh-CN" sz="5400">
                <a:sym typeface="+mn-ea"/>
              </a:rPr>
              <a:t>TCM TSS</a:t>
            </a:r>
            <a:r>
              <a:rPr altLang="en-US" sz="5400">
                <a:sym typeface="+mn-ea"/>
              </a:rPr>
              <a:t>软件栈）；</a:t>
            </a:r>
            <a:endParaRPr altLang="en-US" sz="5400">
              <a:sym typeface="+mn-ea"/>
            </a:endParaRPr>
          </a:p>
          <a:p>
            <a:pPr lvl="0" eaLnBrk="1" fontAlgn="auto" latinLnBrk="0" hangingPunct="1">
              <a:lnSpc>
                <a:spcPct val="200000"/>
              </a:lnSpc>
              <a:spcBef>
                <a:spcPct val="0"/>
              </a:spcBef>
              <a:buFont typeface="Wingdings" panose="05000000000000000000" charset="0"/>
              <a:buChar char=""/>
            </a:pPr>
            <a:r>
              <a:rPr altLang="en-US" sz="5400">
                <a:sym typeface="+mn-ea"/>
              </a:rPr>
              <a:t>支持多进程多线程访问（代理模式）；</a:t>
            </a:r>
            <a:endParaRPr lang="zh-CN" altLang="en-US" sz="5400">
              <a:sym typeface="+mn-ea"/>
            </a:endParaRPr>
          </a:p>
        </p:txBody>
      </p:sp>
      <p:sp>
        <p:nvSpPr>
          <p:cNvPr id="8" name="文本框 7"/>
          <p:cNvSpPr txBox="1"/>
          <p:nvPr/>
        </p:nvSpPr>
        <p:spPr>
          <a:xfrm>
            <a:off x="1315720" y="2271395"/>
            <a:ext cx="6588125" cy="1014730"/>
          </a:xfrm>
          <a:prstGeom prst="rect">
            <a:avLst/>
          </a:prstGeom>
          <a:noFill/>
        </p:spPr>
        <p:txBody>
          <a:bodyPr wrap="none" rtlCol="0" anchor="t">
            <a:spAutoFit/>
          </a:bodyPr>
          <a:p>
            <a:pPr algn="l"/>
            <a:r>
              <a:rPr lang="zh-CN" altLang="en-US" sz="60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sym typeface="+mn-ea"/>
              </a:rPr>
              <a:t>题目1——实现目标</a:t>
            </a:r>
            <a:endParaRPr lang="zh-CN" altLang="en-US" sz="6000" b="1">
              <a:solidFill>
                <a:srgbClr val="0050FF"/>
              </a:solidFill>
              <a:latin typeface="Noto Sans CJK SC Regular" panose="020B0500000000000000" charset="-122"/>
              <a:ea typeface="Noto Sans CJK SC Regular" panose="020B0500000000000000" charset="-122"/>
              <a:cs typeface="方正楷体_GBK" panose="020000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3" name="图片 2"/>
          <p:cNvPicPr>
            <a:picLocks noChangeAspect="1"/>
          </p:cNvPicPr>
          <p:nvPr/>
        </p:nvPicPr>
        <p:blipFill>
          <a:blip r:embed="rId1"/>
          <a:stretch>
            <a:fillRect/>
          </a:stretch>
        </p:blipFill>
        <p:spPr>
          <a:xfrm>
            <a:off x="744855" y="815975"/>
            <a:ext cx="3535680" cy="713105"/>
          </a:xfrm>
          <a:prstGeom prst="rect">
            <a:avLst/>
          </a:prstGeom>
        </p:spPr>
      </p:pic>
      <p:cxnSp>
        <p:nvCxnSpPr>
          <p:cNvPr id="9" name="直接连接符 8"/>
          <p:cNvCxnSpPr/>
          <p:nvPr/>
        </p:nvCxnSpPr>
        <p:spPr>
          <a:xfrm>
            <a:off x="6376670" y="1457325"/>
            <a:ext cx="16597630" cy="0"/>
          </a:xfrm>
          <a:prstGeom prst="line">
            <a:avLst/>
          </a:prstGeom>
          <a:ln w="25400" cmpd="sng">
            <a:solidFill>
              <a:srgbClr val="0050FF"/>
            </a:solidFill>
            <a:prstDash val="soli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315720" y="1840865"/>
            <a:ext cx="5064125" cy="1014730"/>
          </a:xfrm>
          <a:prstGeom prst="rect">
            <a:avLst/>
          </a:prstGeom>
          <a:noFill/>
        </p:spPr>
        <p:txBody>
          <a:bodyPr wrap="none" rtlCol="0" anchor="t">
            <a:spAutoFit/>
          </a:bodyPr>
          <a:p>
            <a:pPr algn="l"/>
            <a:r>
              <a:rPr lang="en-US" sz="6000" b="1">
                <a:solidFill>
                  <a:srgbClr val="0050FF"/>
                </a:solidFill>
                <a:latin typeface="Noto Sans CJK SC Regular" panose="020B0500000000000000" charset="-122"/>
                <a:ea typeface="Noto Sans CJK SC Regular" panose="020B0500000000000000" charset="-122"/>
                <a:cs typeface="方正楷体_GBK" panose="02000000000000000000" charset="-122"/>
                <a:sym typeface="+mn-ea"/>
              </a:rPr>
              <a:t>题目1——例子</a:t>
            </a:r>
            <a:endParaRPr lang="zh-CN" altLang="en-US" sz="6000" b="1">
              <a:solidFill>
                <a:srgbClr val="0050FF"/>
              </a:solidFill>
              <a:latin typeface="Noto Sans CJK SC Regular" panose="020B0500000000000000" charset="-122"/>
              <a:ea typeface="Noto Sans CJK SC Regular" panose="020B0500000000000000" charset="-122"/>
              <a:cs typeface="方正楷体_GBK" panose="02000000000000000000" charset="-122"/>
              <a:sym typeface="+mn-ea"/>
            </a:endParaRPr>
          </a:p>
        </p:txBody>
      </p:sp>
      <p:sp>
        <p:nvSpPr>
          <p:cNvPr id="5" name="文本框 4"/>
          <p:cNvSpPr txBox="1"/>
          <p:nvPr/>
        </p:nvSpPr>
        <p:spPr>
          <a:xfrm>
            <a:off x="4589145" y="6104255"/>
            <a:ext cx="1787525" cy="1938020"/>
          </a:xfrm>
          <a:prstGeom prst="rect">
            <a:avLst/>
          </a:prstGeom>
          <a:noFill/>
        </p:spPr>
        <p:txBody>
          <a:bodyPr wrap="square" rtlCol="0" anchor="t">
            <a:spAutoFit/>
          </a:bodyPr>
          <a:p>
            <a:r>
              <a:rPr lang="zh-CN" sz="6000">
                <a:solidFill>
                  <a:srgbClr val="F1F5FF"/>
                </a:solidFill>
                <a:latin typeface="Noto Sans CJK SC Regular" panose="020B0500000000000000" charset="-122"/>
                <a:ea typeface="Noto Sans CJK SC Regular" panose="020B0500000000000000" charset="-122"/>
                <a:cs typeface="方正楷体_GBK" panose="02000000000000000000" charset="-122"/>
                <a:sym typeface="+mn-ea"/>
              </a:rPr>
              <a:t>插入配图</a:t>
            </a:r>
            <a:endParaRPr lang="zh-CN" sz="6000">
              <a:solidFill>
                <a:srgbClr val="F1F5FF"/>
              </a:solidFill>
              <a:latin typeface="Noto Sans CJK SC Regular" panose="020B0500000000000000" charset="-122"/>
              <a:ea typeface="Noto Sans CJK SC Regular" panose="020B0500000000000000" charset="-122"/>
              <a:cs typeface="方正楷体_GBK" panose="02000000000000000000" charset="-122"/>
              <a:sym typeface="+mn-ea"/>
            </a:endParaRPr>
          </a:p>
        </p:txBody>
      </p:sp>
      <p:sp>
        <p:nvSpPr>
          <p:cNvPr id="6" name="文本框 5"/>
          <p:cNvSpPr txBox="1"/>
          <p:nvPr/>
        </p:nvSpPr>
        <p:spPr>
          <a:xfrm>
            <a:off x="23154640" y="10972165"/>
            <a:ext cx="309880" cy="306705"/>
          </a:xfrm>
          <a:prstGeom prst="rect">
            <a:avLst/>
          </a:prstGeom>
          <a:noFill/>
        </p:spPr>
        <p:txBody>
          <a:bodyPr wrap="none" rtlCol="0">
            <a:spAutoFit/>
          </a:bodyPr>
          <a:p>
            <a:endParaRPr lang="zh-CN" altLang="en-US"/>
          </a:p>
        </p:txBody>
      </p:sp>
      <p:sp>
        <p:nvSpPr>
          <p:cNvPr id="2" name="文本框 1"/>
          <p:cNvSpPr txBox="1"/>
          <p:nvPr/>
        </p:nvSpPr>
        <p:spPr>
          <a:xfrm>
            <a:off x="18867755" y="1003935"/>
            <a:ext cx="4178300" cy="368300"/>
          </a:xfrm>
          <a:prstGeom prst="rect">
            <a:avLst/>
          </a:prstGeom>
          <a:noFill/>
        </p:spPr>
        <p:txBody>
          <a:bodyPr wrap="square" rtlCol="0">
            <a:spAutoFit/>
          </a:bodyPr>
          <a:p>
            <a:pPr algn="r"/>
            <a:r>
              <a:rPr lang="zh-CN" altLang="en-US" sz="18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rPr>
              <a:t>编辑目录大标题</a:t>
            </a:r>
            <a:endParaRPr lang="zh-CN" altLang="en-US" sz="18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endParaRPr>
          </a:p>
        </p:txBody>
      </p:sp>
      <p:sp>
        <p:nvSpPr>
          <p:cNvPr id="4" name="文本框 3"/>
          <p:cNvSpPr txBox="1"/>
          <p:nvPr/>
        </p:nvSpPr>
        <p:spPr>
          <a:xfrm>
            <a:off x="6644640" y="2855595"/>
            <a:ext cx="9718675" cy="9351645"/>
          </a:xfrm>
          <a:prstGeom prst="rect">
            <a:avLst/>
          </a:prstGeom>
          <a:noFill/>
        </p:spPr>
        <p:txBody>
          <a:bodyPr wrap="square" rtlCol="0">
            <a:noAutofit/>
          </a:bodyPr>
          <a:p>
            <a:pPr marL="0" indent="0" algn="l">
              <a:lnSpc>
                <a:spcPct val="140000"/>
              </a:lnSpc>
              <a:buFont typeface="Arial" panose="02080604020202020204" pitchFamily="34" charset="0"/>
            </a:pPr>
            <a:r>
              <a:rPr lang="zh-CN" altLang="en-US" sz="2400" dirty="0" smtClean="0">
                <a:solidFill>
                  <a:schemeClr val="tx1"/>
                </a:solidFill>
                <a:latin typeface="Noto Sans CJK SC Regular" panose="020B0500000000000000" charset="-122"/>
                <a:ea typeface="宋体" charset="0"/>
                <a:sym typeface="+mn-ea"/>
              </a:rPr>
              <a:t>#define TCM_ORD_Startup 0x00008099</a:t>
            </a:r>
            <a:endParaRPr lang="zh-CN" altLang="en-US" sz="2400" dirty="0" smtClean="0">
              <a:solidFill>
                <a:schemeClr val="tx1"/>
              </a:solidFill>
              <a:latin typeface="Noto Sans CJK SC Regular" panose="020B0500000000000000" charset="-122"/>
              <a:ea typeface="宋体" charset="0"/>
              <a:sym typeface="+mn-ea"/>
            </a:endParaRPr>
          </a:p>
          <a:p>
            <a:pPr marL="0" indent="0" algn="l">
              <a:lnSpc>
                <a:spcPct val="140000"/>
              </a:lnSpc>
              <a:buFont typeface="Arial" panose="02080604020202020204" pitchFamily="34" charset="0"/>
            </a:pPr>
            <a:r>
              <a:rPr lang="zh-CN" altLang="en-US" sz="2400" dirty="0" smtClean="0">
                <a:solidFill>
                  <a:schemeClr val="tx1"/>
                </a:solidFill>
                <a:latin typeface="Noto Sans CJK SC Regular" panose="020B0500000000000000" charset="-122"/>
                <a:ea typeface="宋体" charset="0"/>
                <a:sym typeface="+mn-ea"/>
              </a:rPr>
              <a:t>uint32_t TCM_Startup()</a:t>
            </a:r>
            <a:endParaRPr lang="zh-CN" altLang="en-US" sz="2400" dirty="0" smtClean="0">
              <a:solidFill>
                <a:schemeClr val="tx1"/>
              </a:solidFill>
              <a:latin typeface="Noto Sans CJK SC Regular" panose="020B0500000000000000" charset="-122"/>
              <a:ea typeface="宋体" charset="0"/>
              <a:sym typeface="+mn-ea"/>
            </a:endParaRPr>
          </a:p>
          <a:p>
            <a:pPr marL="0" indent="0" algn="l">
              <a:lnSpc>
                <a:spcPct val="140000"/>
              </a:lnSpc>
              <a:buFont typeface="Arial" panose="02080604020202020204" pitchFamily="34" charset="0"/>
            </a:pPr>
            <a:r>
              <a:rPr lang="zh-CN" altLang="en-US" sz="2400" dirty="0" smtClean="0">
                <a:solidFill>
                  <a:schemeClr val="tx1"/>
                </a:solidFill>
                <a:latin typeface="Noto Sans CJK SC Regular" panose="020B0500000000000000" charset="-122"/>
                <a:ea typeface="宋体" charset="0"/>
                <a:sym typeface="+mn-ea"/>
              </a:rPr>
              <a:t>{</a:t>
            </a:r>
            <a:endParaRPr lang="zh-CN" altLang="en-US" sz="2400" dirty="0" smtClean="0">
              <a:solidFill>
                <a:schemeClr val="tx1"/>
              </a:solidFill>
              <a:latin typeface="Noto Sans CJK SC Regular" panose="020B0500000000000000" charset="-122"/>
              <a:ea typeface="宋体" charset="0"/>
              <a:sym typeface="+mn-ea"/>
            </a:endParaRPr>
          </a:p>
          <a:p>
            <a:pPr marL="0" indent="0" algn="l">
              <a:lnSpc>
                <a:spcPct val="140000"/>
              </a:lnSpc>
              <a:buFont typeface="Arial" panose="02080604020202020204" pitchFamily="34" charset="0"/>
            </a:pPr>
            <a:r>
              <a:rPr lang="zh-CN" altLang="en-US" sz="2400" dirty="0" smtClean="0">
                <a:solidFill>
                  <a:schemeClr val="tx1"/>
                </a:solidFill>
                <a:latin typeface="Noto Sans CJK SC Regular" panose="020B0500000000000000" charset="-122"/>
                <a:ea typeface="宋体" charset="0"/>
                <a:sym typeface="+mn-ea"/>
              </a:rPr>
              <a:t>  uint32_t ret;</a:t>
            </a:r>
            <a:endParaRPr lang="zh-CN" altLang="en-US" sz="2400" dirty="0" smtClean="0">
              <a:solidFill>
                <a:schemeClr val="tx1"/>
              </a:solidFill>
              <a:latin typeface="Noto Sans CJK SC Regular" panose="020B0500000000000000" charset="-122"/>
              <a:ea typeface="宋体" charset="0"/>
              <a:sym typeface="+mn-ea"/>
            </a:endParaRPr>
          </a:p>
          <a:p>
            <a:pPr marL="0" indent="0" algn="l">
              <a:lnSpc>
                <a:spcPct val="140000"/>
              </a:lnSpc>
              <a:buFont typeface="Arial" panose="02080604020202020204" pitchFamily="34" charset="0"/>
            </a:pPr>
            <a:r>
              <a:rPr lang="zh-CN" altLang="en-US" sz="2400" dirty="0" smtClean="0">
                <a:solidFill>
                  <a:schemeClr val="tx1"/>
                </a:solidFill>
                <a:latin typeface="Noto Sans CJK SC Regular" panose="020B0500000000000000" charset="-122"/>
                <a:ea typeface="宋体" charset="0"/>
                <a:sym typeface="+mn-ea"/>
              </a:rPr>
              <a:t>  uint32_t ordinal_no = TCM_ORD_Startup;</a:t>
            </a:r>
            <a:endParaRPr lang="zh-CN" altLang="en-US" sz="2400" dirty="0" smtClean="0">
              <a:solidFill>
                <a:schemeClr val="tx1"/>
              </a:solidFill>
              <a:latin typeface="Noto Sans CJK SC Regular" panose="020B0500000000000000" charset="-122"/>
              <a:ea typeface="宋体" charset="0"/>
              <a:sym typeface="+mn-ea"/>
            </a:endParaRPr>
          </a:p>
          <a:p>
            <a:pPr marL="0" indent="0" algn="l">
              <a:lnSpc>
                <a:spcPct val="140000"/>
              </a:lnSpc>
              <a:buFont typeface="Arial" panose="02080604020202020204" pitchFamily="34" charset="0"/>
            </a:pPr>
            <a:r>
              <a:rPr lang="zh-CN" altLang="en-US" sz="2400" dirty="0" smtClean="0">
                <a:solidFill>
                  <a:schemeClr val="tx1"/>
                </a:solidFill>
                <a:latin typeface="Noto Sans CJK SC Regular" panose="020B0500000000000000" charset="-122"/>
                <a:ea typeface="宋体" charset="0"/>
                <a:sym typeface="+mn-ea"/>
              </a:rPr>
              <a:t>  STACK_TCM_BUFFER(tcmdata)</a:t>
            </a:r>
            <a:endParaRPr lang="zh-CN" altLang="en-US" sz="2400" dirty="0" smtClean="0">
              <a:solidFill>
                <a:schemeClr val="tx1"/>
              </a:solidFill>
              <a:latin typeface="Noto Sans CJK SC Regular" panose="020B0500000000000000" charset="-122"/>
              <a:ea typeface="宋体" charset="0"/>
              <a:sym typeface="+mn-ea"/>
            </a:endParaRPr>
          </a:p>
          <a:p>
            <a:pPr marL="0" indent="0" algn="l">
              <a:lnSpc>
                <a:spcPct val="140000"/>
              </a:lnSpc>
              <a:buFont typeface="Arial" panose="02080604020202020204" pitchFamily="34" charset="0"/>
            </a:pPr>
            <a:r>
              <a:rPr lang="zh-CN" altLang="en-US" sz="2400" dirty="0" smtClean="0">
                <a:solidFill>
                  <a:schemeClr val="tx1"/>
                </a:solidFill>
                <a:latin typeface="Noto Sans CJK SC Regular" panose="020B0500000000000000" charset="-122"/>
                <a:ea typeface="宋体" charset="0"/>
                <a:sym typeface="+mn-ea"/>
              </a:rPr>
              <a:t>  ret = TSS_buildbuff("00 c1 T L 00 01",&amp;tcmdata,</a:t>
            </a:r>
            <a:endParaRPr lang="zh-CN" altLang="en-US" sz="2400" dirty="0" smtClean="0">
              <a:solidFill>
                <a:schemeClr val="tx1"/>
              </a:solidFill>
              <a:latin typeface="Noto Sans CJK SC Regular" panose="020B0500000000000000" charset="-122"/>
              <a:ea typeface="宋体" charset="0"/>
              <a:sym typeface="+mn-ea"/>
            </a:endParaRPr>
          </a:p>
          <a:p>
            <a:pPr marL="0" indent="0" algn="l">
              <a:lnSpc>
                <a:spcPct val="140000"/>
              </a:lnSpc>
              <a:buFont typeface="Arial" panose="02080604020202020204" pitchFamily="34" charset="0"/>
            </a:pPr>
            <a:r>
              <a:rPr lang="zh-CN" altLang="en-US" sz="2400" dirty="0" smtClean="0">
                <a:solidFill>
                  <a:schemeClr val="tx1"/>
                </a:solidFill>
                <a:latin typeface="Noto Sans CJK SC Regular" panose="020B0500000000000000" charset="-122"/>
                <a:ea typeface="宋体" charset="0"/>
                <a:sym typeface="+mn-ea"/>
              </a:rPr>
              <a:t>                               ordinal_no);</a:t>
            </a:r>
            <a:endParaRPr lang="zh-CN" altLang="en-US" sz="2400" dirty="0" smtClean="0">
              <a:solidFill>
                <a:schemeClr val="tx1"/>
              </a:solidFill>
              <a:latin typeface="Noto Sans CJK SC Regular" panose="020B0500000000000000" charset="-122"/>
              <a:ea typeface="宋体" charset="0"/>
              <a:sym typeface="+mn-ea"/>
            </a:endParaRPr>
          </a:p>
          <a:p>
            <a:pPr marL="0" indent="0" algn="l">
              <a:lnSpc>
                <a:spcPct val="140000"/>
              </a:lnSpc>
              <a:buFont typeface="Arial" panose="02080604020202020204" pitchFamily="34" charset="0"/>
            </a:pPr>
            <a:r>
              <a:rPr lang="zh-CN" altLang="en-US" sz="2400" dirty="0" smtClean="0">
                <a:solidFill>
                  <a:schemeClr val="tx1"/>
                </a:solidFill>
                <a:latin typeface="Noto Sans CJK SC Regular" panose="020B0500000000000000" charset="-122"/>
                <a:ea typeface="宋体" charset="0"/>
                <a:sym typeface="+mn-ea"/>
              </a:rPr>
              <a:t>  if ((ret &amp; ERR_MASK)) {</a:t>
            </a:r>
            <a:endParaRPr lang="zh-CN" altLang="en-US" sz="2400" dirty="0" smtClean="0">
              <a:solidFill>
                <a:schemeClr val="tx1"/>
              </a:solidFill>
              <a:latin typeface="Noto Sans CJK SC Regular" panose="020B0500000000000000" charset="-122"/>
              <a:ea typeface="宋体" charset="0"/>
              <a:sym typeface="+mn-ea"/>
            </a:endParaRPr>
          </a:p>
          <a:p>
            <a:pPr marL="0" indent="0" algn="l">
              <a:lnSpc>
                <a:spcPct val="140000"/>
              </a:lnSpc>
              <a:buFont typeface="Arial" panose="02080604020202020204" pitchFamily="34" charset="0"/>
            </a:pPr>
            <a:r>
              <a:rPr lang="zh-CN" altLang="en-US" sz="2400" dirty="0" smtClean="0">
                <a:solidFill>
                  <a:schemeClr val="tx1"/>
                </a:solidFill>
                <a:latin typeface="Noto Sans CJK SC Regular" panose="020B0500000000000000" charset="-122"/>
                <a:ea typeface="宋体" charset="0"/>
                <a:sym typeface="+mn-ea"/>
              </a:rPr>
              <a:t>    return ret;</a:t>
            </a:r>
            <a:endParaRPr lang="zh-CN" altLang="en-US" sz="2400" dirty="0" smtClean="0">
              <a:solidFill>
                <a:schemeClr val="tx1"/>
              </a:solidFill>
              <a:latin typeface="Noto Sans CJK SC Regular" panose="020B0500000000000000" charset="-122"/>
              <a:ea typeface="宋体" charset="0"/>
              <a:sym typeface="+mn-ea"/>
            </a:endParaRPr>
          </a:p>
          <a:p>
            <a:pPr marL="0" indent="0" algn="l">
              <a:lnSpc>
                <a:spcPct val="140000"/>
              </a:lnSpc>
              <a:buFont typeface="Arial" panose="02080604020202020204" pitchFamily="34" charset="0"/>
            </a:pPr>
            <a:r>
              <a:rPr lang="zh-CN" altLang="en-US" sz="2400" dirty="0" smtClean="0">
                <a:solidFill>
                  <a:schemeClr val="tx1"/>
                </a:solidFill>
                <a:latin typeface="Noto Sans CJK SC Regular" panose="020B0500000000000000" charset="-122"/>
                <a:ea typeface="宋体" charset="0"/>
                <a:sym typeface="+mn-ea"/>
              </a:rPr>
              <a:t>  }</a:t>
            </a:r>
            <a:endParaRPr lang="zh-CN" altLang="en-US" sz="2400" dirty="0" smtClean="0">
              <a:solidFill>
                <a:schemeClr val="tx1"/>
              </a:solidFill>
              <a:latin typeface="Noto Sans CJK SC Regular" panose="020B0500000000000000" charset="-122"/>
              <a:ea typeface="宋体" charset="0"/>
              <a:sym typeface="+mn-ea"/>
            </a:endParaRPr>
          </a:p>
          <a:p>
            <a:pPr marL="0" indent="0" algn="l">
              <a:lnSpc>
                <a:spcPct val="140000"/>
              </a:lnSpc>
              <a:buFont typeface="Arial" panose="02080604020202020204" pitchFamily="34" charset="0"/>
            </a:pPr>
            <a:r>
              <a:rPr lang="zh-CN" altLang="en-US" sz="2400" dirty="0" smtClean="0">
                <a:solidFill>
                  <a:schemeClr val="tx1"/>
                </a:solidFill>
                <a:latin typeface="Noto Sans CJK SC Regular" panose="020B0500000000000000" charset="-122"/>
                <a:ea typeface="宋体" charset="0"/>
                <a:sym typeface="+mn-ea"/>
              </a:rPr>
              <a:t>  ret = TCM_Transmit(&amp;tcmdata,"Startup");</a:t>
            </a:r>
            <a:endParaRPr lang="zh-CN" altLang="en-US" sz="2400" dirty="0" smtClean="0">
              <a:solidFill>
                <a:schemeClr val="tx1"/>
              </a:solidFill>
              <a:latin typeface="Noto Sans CJK SC Regular" panose="020B0500000000000000" charset="-122"/>
              <a:ea typeface="宋体" charset="0"/>
              <a:sym typeface="+mn-ea"/>
            </a:endParaRPr>
          </a:p>
          <a:p>
            <a:pPr marL="0" indent="0" algn="l">
              <a:lnSpc>
                <a:spcPct val="140000"/>
              </a:lnSpc>
              <a:buFont typeface="Arial" panose="02080604020202020204" pitchFamily="34" charset="0"/>
            </a:pPr>
            <a:r>
              <a:rPr lang="zh-CN" altLang="en-US" sz="2400" dirty="0" smtClean="0">
                <a:solidFill>
                  <a:schemeClr val="tx1"/>
                </a:solidFill>
                <a:latin typeface="Noto Sans CJK SC Regular" panose="020B0500000000000000" charset="-122"/>
                <a:ea typeface="宋体" charset="0"/>
                <a:sym typeface="+mn-ea"/>
              </a:rPr>
              <a:t>  </a:t>
            </a:r>
            <a:endParaRPr lang="zh-CN" altLang="en-US" sz="2400" dirty="0" smtClean="0">
              <a:solidFill>
                <a:schemeClr val="tx1"/>
              </a:solidFill>
              <a:latin typeface="Noto Sans CJK SC Regular" panose="020B0500000000000000" charset="-122"/>
              <a:ea typeface="宋体" charset="0"/>
              <a:sym typeface="+mn-ea"/>
            </a:endParaRPr>
          </a:p>
          <a:p>
            <a:pPr marL="0" indent="0" algn="l">
              <a:lnSpc>
                <a:spcPct val="140000"/>
              </a:lnSpc>
              <a:buFont typeface="Arial" panose="02080604020202020204" pitchFamily="34" charset="0"/>
            </a:pPr>
            <a:r>
              <a:rPr lang="zh-CN" altLang="en-US" sz="2400" dirty="0" smtClean="0">
                <a:solidFill>
                  <a:schemeClr val="tx1"/>
                </a:solidFill>
                <a:latin typeface="Noto Sans CJK SC Regular" panose="020B0500000000000000" charset="-122"/>
                <a:ea typeface="宋体" charset="0"/>
                <a:sym typeface="+mn-ea"/>
              </a:rPr>
              <a:t>  STORE32(tcmdata.buffer, 6, ret);</a:t>
            </a:r>
            <a:endParaRPr lang="zh-CN" altLang="en-US" sz="2400" dirty="0" smtClean="0">
              <a:solidFill>
                <a:schemeClr val="tx1"/>
              </a:solidFill>
              <a:latin typeface="Noto Sans CJK SC Regular" panose="020B0500000000000000" charset="-122"/>
              <a:ea typeface="宋体" charset="0"/>
              <a:sym typeface="+mn-ea"/>
            </a:endParaRPr>
          </a:p>
          <a:p>
            <a:pPr marL="0" indent="0" algn="l">
              <a:lnSpc>
                <a:spcPct val="140000"/>
              </a:lnSpc>
              <a:buFont typeface="Arial" panose="02080604020202020204" pitchFamily="34" charset="0"/>
            </a:pPr>
            <a:r>
              <a:rPr lang="zh-CN" altLang="en-US" sz="2400" dirty="0" smtClean="0">
                <a:solidFill>
                  <a:schemeClr val="tx1"/>
                </a:solidFill>
                <a:latin typeface="Noto Sans CJK SC Regular" panose="020B0500000000000000" charset="-122"/>
                <a:ea typeface="宋体" charset="0"/>
                <a:sym typeface="+mn-ea"/>
              </a:rPr>
              <a:t>  </a:t>
            </a:r>
            <a:endParaRPr lang="zh-CN" altLang="en-US" sz="2400" dirty="0" smtClean="0">
              <a:solidFill>
                <a:schemeClr val="tx1"/>
              </a:solidFill>
              <a:latin typeface="Noto Sans CJK SC Regular" panose="020B0500000000000000" charset="-122"/>
              <a:ea typeface="宋体" charset="0"/>
              <a:sym typeface="+mn-ea"/>
            </a:endParaRPr>
          </a:p>
          <a:p>
            <a:pPr marL="0" indent="0" algn="l">
              <a:lnSpc>
                <a:spcPct val="140000"/>
              </a:lnSpc>
              <a:buFont typeface="Arial" panose="02080604020202020204" pitchFamily="34" charset="0"/>
            </a:pPr>
            <a:r>
              <a:rPr lang="zh-CN" altLang="en-US" sz="2400" dirty="0" smtClean="0">
                <a:solidFill>
                  <a:schemeClr val="tx1"/>
                </a:solidFill>
                <a:latin typeface="Noto Sans CJK SC Regular" panose="020B0500000000000000" charset="-122"/>
                <a:ea typeface="宋体" charset="0"/>
                <a:sym typeface="+mn-ea"/>
              </a:rPr>
              <a:t>  return ret;</a:t>
            </a:r>
            <a:endParaRPr lang="zh-CN" altLang="en-US" sz="2400" dirty="0" smtClean="0">
              <a:solidFill>
                <a:schemeClr val="tx1"/>
              </a:solidFill>
              <a:latin typeface="Noto Sans CJK SC Regular" panose="020B0500000000000000" charset="-122"/>
              <a:ea typeface="宋体" charset="0"/>
              <a:sym typeface="+mn-ea"/>
            </a:endParaRPr>
          </a:p>
          <a:p>
            <a:pPr marL="0" indent="0" algn="l">
              <a:lnSpc>
                <a:spcPct val="140000"/>
              </a:lnSpc>
              <a:buFont typeface="Arial" panose="02080604020202020204" pitchFamily="34" charset="0"/>
            </a:pPr>
            <a:r>
              <a:rPr lang="zh-CN" altLang="en-US" sz="2400" dirty="0" smtClean="0">
                <a:solidFill>
                  <a:schemeClr val="tx1"/>
                </a:solidFill>
                <a:latin typeface="Noto Sans CJK SC Regular" panose="020B0500000000000000" charset="-122"/>
                <a:ea typeface="宋体" charset="0"/>
                <a:sym typeface="+mn-ea"/>
              </a:rPr>
              <a:t>}</a:t>
            </a:r>
            <a:endParaRPr lang="zh-CN" altLang="en-US" sz="2400" dirty="0" smtClean="0">
              <a:solidFill>
                <a:schemeClr val="tx1"/>
              </a:solidFill>
              <a:latin typeface="Noto Sans CJK SC Regular" panose="020B0500000000000000" charset="-122"/>
              <a:ea typeface="宋体"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3" name="图片 2"/>
          <p:cNvPicPr>
            <a:picLocks noChangeAspect="1"/>
          </p:cNvPicPr>
          <p:nvPr/>
        </p:nvPicPr>
        <p:blipFill>
          <a:blip r:embed="rId1"/>
          <a:stretch>
            <a:fillRect/>
          </a:stretch>
        </p:blipFill>
        <p:spPr>
          <a:xfrm>
            <a:off x="744855" y="815975"/>
            <a:ext cx="3535680" cy="713105"/>
          </a:xfrm>
          <a:prstGeom prst="rect">
            <a:avLst/>
          </a:prstGeom>
        </p:spPr>
      </p:pic>
      <p:cxnSp>
        <p:nvCxnSpPr>
          <p:cNvPr id="9" name="直接连接符 8"/>
          <p:cNvCxnSpPr/>
          <p:nvPr/>
        </p:nvCxnSpPr>
        <p:spPr>
          <a:xfrm>
            <a:off x="6376670" y="1457325"/>
            <a:ext cx="16597630" cy="0"/>
          </a:xfrm>
          <a:prstGeom prst="line">
            <a:avLst/>
          </a:prstGeom>
          <a:ln w="25400" cmpd="sng">
            <a:solidFill>
              <a:srgbClr val="0050FF"/>
            </a:solidFill>
            <a:prstDash val="soli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315720" y="1840865"/>
            <a:ext cx="6588125" cy="1014730"/>
          </a:xfrm>
          <a:prstGeom prst="rect">
            <a:avLst/>
          </a:prstGeom>
          <a:noFill/>
        </p:spPr>
        <p:txBody>
          <a:bodyPr wrap="none" rtlCol="0" anchor="t">
            <a:spAutoFit/>
          </a:bodyPr>
          <a:p>
            <a:pPr algn="l"/>
            <a:r>
              <a:rPr lang="en-US" sz="6000" b="1">
                <a:solidFill>
                  <a:srgbClr val="0050FF"/>
                </a:solidFill>
                <a:latin typeface="Noto Sans CJK SC Regular" panose="020B0500000000000000" charset="-122"/>
                <a:ea typeface="Noto Sans CJK SC Regular" panose="020B0500000000000000" charset="-122"/>
                <a:cs typeface="方正楷体_GBK" panose="02000000000000000000" charset="-122"/>
                <a:sym typeface="+mn-ea"/>
              </a:rPr>
              <a:t>题目1——</a:t>
            </a:r>
            <a:r>
              <a:rPr lang="zh-CN" altLang="en-US" sz="6000" b="1">
                <a:solidFill>
                  <a:srgbClr val="0050FF"/>
                </a:solidFill>
                <a:latin typeface="Noto Sans CJK SC Regular" panose="020B0500000000000000" charset="-122"/>
                <a:ea typeface="Noto Sans CJK SC Regular" panose="020B0500000000000000" charset="-122"/>
                <a:cs typeface="方正楷体_GBK" panose="02000000000000000000" charset="-122"/>
                <a:sym typeface="+mn-ea"/>
              </a:rPr>
              <a:t>参考文献</a:t>
            </a:r>
            <a:endParaRPr lang="zh-CN" altLang="en-US" sz="6000" b="1">
              <a:solidFill>
                <a:srgbClr val="0050FF"/>
              </a:solidFill>
              <a:latin typeface="Noto Sans CJK SC Regular" panose="020B0500000000000000" charset="-122"/>
              <a:ea typeface="Noto Sans CJK SC Regular" panose="020B0500000000000000" charset="-122"/>
              <a:cs typeface="方正楷体_GBK" panose="02000000000000000000" charset="-122"/>
              <a:sym typeface="+mn-ea"/>
            </a:endParaRPr>
          </a:p>
        </p:txBody>
      </p:sp>
      <p:sp>
        <p:nvSpPr>
          <p:cNvPr id="5" name="文本框 4"/>
          <p:cNvSpPr txBox="1"/>
          <p:nvPr/>
        </p:nvSpPr>
        <p:spPr>
          <a:xfrm>
            <a:off x="4589145" y="6104255"/>
            <a:ext cx="1787525" cy="1938020"/>
          </a:xfrm>
          <a:prstGeom prst="rect">
            <a:avLst/>
          </a:prstGeom>
          <a:noFill/>
        </p:spPr>
        <p:txBody>
          <a:bodyPr wrap="square" rtlCol="0" anchor="t">
            <a:spAutoFit/>
          </a:bodyPr>
          <a:p>
            <a:r>
              <a:rPr lang="zh-CN" sz="6000">
                <a:solidFill>
                  <a:srgbClr val="F1F5FF"/>
                </a:solidFill>
                <a:latin typeface="Noto Sans CJK SC Regular" panose="020B0500000000000000" charset="-122"/>
                <a:ea typeface="Noto Sans CJK SC Regular" panose="020B0500000000000000" charset="-122"/>
                <a:cs typeface="方正楷体_GBK" panose="02000000000000000000" charset="-122"/>
                <a:sym typeface="+mn-ea"/>
              </a:rPr>
              <a:t>插入配图</a:t>
            </a:r>
            <a:endParaRPr lang="zh-CN" sz="6000">
              <a:solidFill>
                <a:srgbClr val="F1F5FF"/>
              </a:solidFill>
              <a:latin typeface="Noto Sans CJK SC Regular" panose="020B0500000000000000" charset="-122"/>
              <a:ea typeface="Noto Sans CJK SC Regular" panose="020B0500000000000000" charset="-122"/>
              <a:cs typeface="方正楷体_GBK" panose="02000000000000000000" charset="-122"/>
              <a:sym typeface="+mn-ea"/>
            </a:endParaRPr>
          </a:p>
        </p:txBody>
      </p:sp>
      <p:sp>
        <p:nvSpPr>
          <p:cNvPr id="6" name="文本框 5"/>
          <p:cNvSpPr txBox="1"/>
          <p:nvPr/>
        </p:nvSpPr>
        <p:spPr>
          <a:xfrm>
            <a:off x="23154640" y="10972165"/>
            <a:ext cx="309880" cy="306705"/>
          </a:xfrm>
          <a:prstGeom prst="rect">
            <a:avLst/>
          </a:prstGeom>
          <a:noFill/>
        </p:spPr>
        <p:txBody>
          <a:bodyPr wrap="none" rtlCol="0">
            <a:spAutoFit/>
          </a:bodyPr>
          <a:p>
            <a:endParaRPr lang="zh-CN" altLang="en-US"/>
          </a:p>
        </p:txBody>
      </p:sp>
      <p:sp>
        <p:nvSpPr>
          <p:cNvPr id="2" name="文本框 1"/>
          <p:cNvSpPr txBox="1"/>
          <p:nvPr/>
        </p:nvSpPr>
        <p:spPr>
          <a:xfrm>
            <a:off x="18867755" y="1003935"/>
            <a:ext cx="4178300" cy="368300"/>
          </a:xfrm>
          <a:prstGeom prst="rect">
            <a:avLst/>
          </a:prstGeom>
          <a:noFill/>
        </p:spPr>
        <p:txBody>
          <a:bodyPr wrap="square" rtlCol="0">
            <a:spAutoFit/>
          </a:bodyPr>
          <a:p>
            <a:pPr algn="r"/>
            <a:r>
              <a:rPr lang="zh-CN" altLang="en-US" sz="18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rPr>
              <a:t>编辑目录大标题</a:t>
            </a:r>
            <a:endParaRPr lang="zh-CN" altLang="en-US" sz="1800" b="1" dirty="0" smtClean="0">
              <a:solidFill>
                <a:srgbClr val="0050FF"/>
              </a:solidFill>
              <a:latin typeface="Source Han Sans SC Bold" panose="020B0400000000000000" charset="-122"/>
              <a:ea typeface="Source Han Sans SC Bold" panose="020B0400000000000000" charset="-122"/>
              <a:cs typeface="思源黑体 Bold" panose="020B0400000000000000" charset="-122"/>
            </a:endParaRPr>
          </a:p>
        </p:txBody>
      </p:sp>
      <p:sp>
        <p:nvSpPr>
          <p:cNvPr id="4" name="文本框 3"/>
          <p:cNvSpPr txBox="1"/>
          <p:nvPr/>
        </p:nvSpPr>
        <p:spPr>
          <a:xfrm>
            <a:off x="2103120" y="4001770"/>
            <a:ext cx="20604480" cy="6617335"/>
          </a:xfrm>
          <a:prstGeom prst="rect">
            <a:avLst/>
          </a:prstGeom>
          <a:noFill/>
        </p:spPr>
        <p:txBody>
          <a:bodyPr wrap="square" rtlCol="0">
            <a:noAutofit/>
          </a:bodyPr>
          <a:p>
            <a:pPr marL="0" indent="0" algn="l">
              <a:lnSpc>
                <a:spcPct val="140000"/>
              </a:lnSpc>
              <a:buFont typeface="Arial" panose="02080604020202020204" pitchFamily="34" charset="0"/>
            </a:pPr>
            <a:r>
              <a:rPr lang="zh-CN" altLang="en-US" sz="4000" dirty="0" smtClean="0">
                <a:solidFill>
                  <a:schemeClr val="tx1"/>
                </a:solidFill>
                <a:latin typeface="Noto Sans CJK SC Regular" panose="020B0500000000000000" charset="-122"/>
                <a:ea typeface="宋体" charset="0"/>
                <a:sym typeface="+mn-ea"/>
              </a:rPr>
              <a:t>[1] 中华人民共和国密码行业标准. GM/T 0011 2012 可信计算可信密码支撑平台功能与接口规范 [S]. 北京：中国标准出版社, 2012.</a:t>
            </a:r>
            <a:endParaRPr lang="zh-CN" altLang="en-US" sz="4000" dirty="0" smtClean="0">
              <a:solidFill>
                <a:schemeClr val="tx1"/>
              </a:solidFill>
              <a:latin typeface="Noto Sans CJK SC Regular" panose="020B0500000000000000" charset="-122"/>
              <a:ea typeface="宋体" charset="0"/>
              <a:sym typeface="+mn-ea"/>
            </a:endParaRPr>
          </a:p>
          <a:p>
            <a:pPr marL="0" indent="0" algn="l">
              <a:lnSpc>
                <a:spcPct val="140000"/>
              </a:lnSpc>
              <a:buFont typeface="Arial" panose="02080604020202020204" pitchFamily="34" charset="0"/>
            </a:pPr>
            <a:r>
              <a:rPr lang="zh-CN" altLang="en-US" sz="4000" dirty="0" smtClean="0">
                <a:solidFill>
                  <a:schemeClr val="tx1"/>
                </a:solidFill>
                <a:latin typeface="Noto Sans CJK SC Regular" panose="020B0500000000000000" charset="-122"/>
                <a:ea typeface="宋体" charset="0"/>
                <a:sym typeface="+mn-ea"/>
              </a:rPr>
              <a:t>[2] 中华人民共和国密码行业标准. GM/T 0012 2012 可信计算 可信密码模块接口规范 [S]. 北京：中国标准出版社, 2012.</a:t>
            </a:r>
            <a:endParaRPr lang="zh-CN" altLang="en-US" sz="4000" dirty="0" smtClean="0">
              <a:solidFill>
                <a:schemeClr val="tx1"/>
              </a:solidFill>
              <a:latin typeface="Noto Sans CJK SC Regular" panose="020B0500000000000000" charset="-122"/>
              <a:ea typeface="宋体" charset="0"/>
              <a:sym typeface="+mn-ea"/>
            </a:endParaRPr>
          </a:p>
          <a:p>
            <a:pPr marL="0" indent="0" algn="l">
              <a:lnSpc>
                <a:spcPct val="140000"/>
              </a:lnSpc>
              <a:buFont typeface="Arial" panose="02080604020202020204" pitchFamily="34" charset="0"/>
            </a:pPr>
            <a:r>
              <a:rPr lang="zh-CN" altLang="en-US" sz="4000" dirty="0" smtClean="0">
                <a:solidFill>
                  <a:schemeClr val="tx1"/>
                </a:solidFill>
                <a:latin typeface="Noto Sans CJK SC Regular" panose="020B0500000000000000" charset="-122"/>
                <a:ea typeface="宋体" charset="0"/>
                <a:sym typeface="+mn-ea"/>
              </a:rPr>
              <a:t>[3] 中华人民共和国密码行业标准. GM/T 0013 2012 可信计算可信密码模块符合性检测规范 [S].北京：中国标准出版社, 2012.</a:t>
            </a:r>
            <a:endParaRPr lang="zh-CN" altLang="en-US" sz="4000" dirty="0" smtClean="0">
              <a:solidFill>
                <a:schemeClr val="tx1"/>
              </a:solidFill>
              <a:latin typeface="Noto Sans CJK SC Regular" panose="020B0500000000000000" charset="-122"/>
              <a:ea typeface="宋体" charset="0"/>
              <a:sym typeface="+mn-ea"/>
            </a:endParaRPr>
          </a:p>
          <a:p>
            <a:pPr marL="0" indent="0" algn="l">
              <a:lnSpc>
                <a:spcPct val="140000"/>
              </a:lnSpc>
              <a:buFont typeface="Arial" panose="02080604020202020204" pitchFamily="34" charset="0"/>
            </a:pPr>
            <a:endParaRPr lang="zh-CN" altLang="en-US" sz="4000" dirty="0" smtClean="0">
              <a:solidFill>
                <a:schemeClr val="tx1"/>
              </a:solidFill>
              <a:latin typeface="Noto Sans CJK SC Regular" panose="020B0500000000000000" charset="-122"/>
              <a:ea typeface="宋体"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par>
    </p:tnLst>
  </p:timing>
</p:sld>
</file>

<file path=ppt/theme/theme1.xml><?xml version="1.0" encoding="utf-8"?>
<a:theme xmlns:a="http://schemas.openxmlformats.org/drawingml/2006/main" name="Default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2894</Words>
  <Application>WPS 演示</Application>
  <PresentationFormat>自定义</PresentationFormat>
  <Paragraphs>137</Paragraphs>
  <Slides>16</Slides>
  <Notes>20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16</vt:i4>
      </vt:variant>
    </vt:vector>
  </HeadingPairs>
  <TitlesOfParts>
    <vt:vector size="38" baseType="lpstr">
      <vt:lpstr>Arial</vt:lpstr>
      <vt:lpstr>宋体</vt:lpstr>
      <vt:lpstr>Wingdings</vt:lpstr>
      <vt:lpstr>Arial</vt:lpstr>
      <vt:lpstr>DejaVu Sans</vt:lpstr>
      <vt:lpstr>Montserrat</vt:lpstr>
      <vt:lpstr>DejaVu Math TeX Gyre</vt:lpstr>
      <vt:lpstr>Lato</vt:lpstr>
      <vt:lpstr>Liberation Sans</vt:lpstr>
      <vt:lpstr>微软雅黑</vt:lpstr>
      <vt:lpstr>文泉驿微米黑</vt:lpstr>
      <vt:lpstr>Calibri</vt:lpstr>
      <vt:lpstr>Noto Sans CJK SC Regular</vt:lpstr>
      <vt:lpstr>方正楷体_GBK</vt:lpstr>
      <vt:lpstr>Source Han Sans SC Bold</vt:lpstr>
      <vt:lpstr>思源黑体 Bold</vt:lpstr>
      <vt:lpstr>Wingdings</vt:lpstr>
      <vt:lpstr>宋体</vt:lpstr>
      <vt:lpstr>Noto Sans CJK JP Bold</vt:lpstr>
      <vt:lpstr>Noto Sans Newa</vt:lpstr>
      <vt:lpstr>Arial Unicode MS</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UOS统一操作系统</dc:title>
  <dc:creator>统信软件</dc:creator>
  <cp:lastModifiedBy>ymj</cp:lastModifiedBy>
  <cp:revision>483</cp:revision>
  <dcterms:created xsi:type="dcterms:W3CDTF">2022-02-28T09:04:30Z</dcterms:created>
  <dcterms:modified xsi:type="dcterms:W3CDTF">2022-02-28T09:04:30Z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2052-11.1.0.10920</vt:lpwstr>
  </property>
</Properties>
</file>