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84" r:id="rId5"/>
    <p:sldId id="285" r:id="rId6"/>
    <p:sldId id="269" r:id="rId7"/>
    <p:sldId id="271" r:id="rId8"/>
    <p:sldId id="287" r:id="rId9"/>
    <p:sldId id="286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763" autoAdjust="0"/>
  </p:normalViewPr>
  <p:slideViewPr>
    <p:cSldViewPr snapToGrid="0">
      <p:cViewPr varScale="1">
        <p:scale>
          <a:sx n="59" d="100"/>
          <a:sy n="59" d="100"/>
        </p:scale>
        <p:origin x="1421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DA0FDE8-3B80-4AAC-92F2-E3D0667D4E72}" type="datetimeFigureOut">
              <a:rPr lang="en-US" altLang="zh-CN" smtClean="0">
                <a:latin typeface="Microsoft YaHei UI" panose="020B0503020204020204" pitchFamily="34" charset="-122"/>
              </a:rPr>
              <a:t>4/12/2018</a:t>
            </a:fld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7B79F74-2001-4B21-B06E-FA23C7F2DD77}" type="slidenum">
              <a:rPr lang="zh-CN" smtClean="0">
                <a:latin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C5F25FBA-1311-468D-8115-8778B0F7BEEC}" type="datetimeFigureOut">
              <a:rPr lang="en-US" altLang="zh-CN" smtClean="0"/>
              <a:pPr/>
              <a:t>4/12/2018</a:t>
            </a:fld>
            <a:endParaRPr lang="en-US" alt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F0E67C00-F679-4C51-9894-9E2214E5C2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我们的实验要从这篇论文讲起</a:t>
            </a:r>
            <a:r>
              <a:rPr lang="en-US" altLang="zh-CN" dirty="0"/>
              <a:t>——</a:t>
            </a:r>
            <a:r>
              <a:rPr lang="en-US" altLang="zh-CN" dirty="0" err="1"/>
              <a:t>DR.Checker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alt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这是一种静态分析技术，</a:t>
            </a:r>
            <a:r>
              <a:rPr lang="en-US" altLang="zh-CN" dirty="0"/>
              <a:t>#</a:t>
            </a:r>
            <a:r>
              <a:rPr lang="zh-CN" altLang="en-US" dirty="0"/>
              <a:t>挖坑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744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256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zh-CN"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t>2018/4/12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t>2018/4/12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24594C-40D9-4922-A63A-E4D7E3C24D49}" type="datetime1">
              <a:rPr lang="en-US" altLang="zh-CN" smtClean="0"/>
              <a:pPr/>
              <a:t>4/12/2018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 latinLnBrk="0">
              <a:lnSpc>
                <a:spcPct val="80000"/>
              </a:lnSpc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t>2018/4/12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t>2018/4/12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t>2018/4/12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t>2018/4/12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t>2018/4/12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t>2018/4/12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7D4020-EAAB-4E36-8532-04C08CBCE9E1}" type="datetime1">
              <a:rPr lang="en-US" altLang="zh-CN" smtClean="0"/>
              <a:pPr/>
              <a:t>4/12/2018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baseline="0">
          <a:solidFill>
            <a:schemeClr val="accent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usenixsecurity17/sec17-machiry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csb-seclab/dr_checker" TargetMode="External"/><Relationship Id="rId4" Type="http://schemas.openxmlformats.org/officeDocument/2006/relationships/hyperlink" Target="https://www.usenix.org/sites/default/files/conference/protected-files/usenixsecurity17_slides_spensky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0244" y="1781071"/>
            <a:ext cx="6629400" cy="2743200"/>
          </a:xfrm>
        </p:spPr>
        <p:txBody>
          <a:bodyPr/>
          <a:lstStyle/>
          <a:p>
            <a:r>
              <a:rPr lang="en-US" altLang="zh-CN" dirty="0"/>
              <a:t>Kernel bug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244" y="4770956"/>
            <a:ext cx="6629400" cy="785781"/>
          </a:xfrm>
        </p:spPr>
        <p:txBody>
          <a:bodyPr>
            <a:normAutofit/>
          </a:bodyPr>
          <a:lstStyle/>
          <a:p>
            <a:r>
              <a:rPr lang="zh-CN" altLang="en-US" dirty="0"/>
              <a:t>计</a:t>
            </a:r>
            <a:r>
              <a:rPr lang="en-US" altLang="zh-CN" dirty="0"/>
              <a:t>52 2015011258 </a:t>
            </a:r>
            <a:r>
              <a:rPr lang="zh-CN" altLang="en-US" dirty="0"/>
              <a:t>沈俊贤</a:t>
            </a:r>
            <a:endParaRPr lang="en-US" altLang="zh-CN" dirty="0"/>
          </a:p>
          <a:p>
            <a:r>
              <a:rPr lang="zh-CN" altLang="en-US" dirty="0"/>
              <a:t>计</a:t>
            </a:r>
            <a:r>
              <a:rPr lang="en-US" altLang="zh-CN" dirty="0"/>
              <a:t>52 2015011264 </a:t>
            </a:r>
            <a:r>
              <a:rPr lang="zh-CN" altLang="en-US" dirty="0"/>
              <a:t>刘攀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相关工作介绍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660CE7-9FC6-47D5-B8F7-3DC52E63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9943248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49283"/>
            <a:ext cx="9601200" cy="125730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相关工作介绍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C7A3E5-0121-4D5C-BDC2-665C004B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13114"/>
            <a:ext cx="9441588" cy="49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相关工作介绍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论文地址</a:t>
            </a:r>
            <a:r>
              <a:rPr lang="en-US" altLang="zh-CN" dirty="0">
                <a:hlinkClick r:id="rId3"/>
              </a:rPr>
              <a:t>https://www.usenix.org/system/files/conference/usenixsecurity17/sec17-machiry.pdf</a:t>
            </a:r>
            <a:endParaRPr lang="en-US" altLang="zh-CN" dirty="0"/>
          </a:p>
          <a:p>
            <a:r>
              <a:rPr lang="zh-CN" altLang="en-US" dirty="0"/>
              <a:t>论文展示的</a:t>
            </a:r>
            <a:r>
              <a:rPr lang="en-US" altLang="zh-CN" dirty="0"/>
              <a:t>ppt</a:t>
            </a:r>
            <a:r>
              <a:rPr lang="zh-CN" altLang="en-US" dirty="0"/>
              <a:t>地址</a:t>
            </a:r>
            <a:r>
              <a:rPr lang="en-US" altLang="zh-CN" dirty="0">
                <a:hlinkClick r:id="rId4"/>
              </a:rPr>
              <a:t>https://www.usenix.org/sites/default/files/conference/protected-files/usenixsecurity17_slides_spensky.pdf</a:t>
            </a:r>
            <a:endParaRPr lang="en-US" altLang="zh-CN" dirty="0"/>
          </a:p>
          <a:p>
            <a:r>
              <a:rPr lang="zh-CN" altLang="en-US" dirty="0"/>
              <a:t>论文的源代码地址</a:t>
            </a:r>
            <a:r>
              <a:rPr lang="en-US" altLang="zh-CN" dirty="0"/>
              <a:t>                                                                     </a:t>
            </a:r>
            <a:r>
              <a:rPr lang="en-US" altLang="zh-CN" dirty="0">
                <a:hlinkClick r:id="rId5"/>
              </a:rPr>
              <a:t>https://github.com/ucsb-seclab/dr_checker</a:t>
            </a:r>
            <a:r>
              <a:rPr lang="en-US" altLang="zh-CN" dirty="0"/>
              <a:t> 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119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实验方案</a:t>
            </a:r>
            <a:endParaRPr 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DE77202-CD27-4860-B7AB-1E84FA77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05000"/>
            <a:ext cx="9601200" cy="42672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Dr.Checker</a:t>
            </a:r>
            <a:r>
              <a:rPr lang="zh-CN" altLang="en-US" dirty="0"/>
              <a:t>，重现论文的思路和方法查找</a:t>
            </a:r>
            <a:r>
              <a:rPr lang="en-US" altLang="zh-CN" dirty="0" err="1"/>
              <a:t>ucore_plus</a:t>
            </a:r>
            <a:r>
              <a:rPr lang="zh-CN" altLang="en-US" dirty="0"/>
              <a:t>的</a:t>
            </a:r>
            <a:r>
              <a:rPr lang="en-US" altLang="zh-CN" dirty="0"/>
              <a:t>driver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对</a:t>
            </a:r>
            <a:r>
              <a:rPr lang="en-US" altLang="zh-CN" dirty="0" err="1"/>
              <a:t>Dr.Checker</a:t>
            </a:r>
            <a:r>
              <a:rPr lang="zh-CN" altLang="en-US" dirty="0"/>
              <a:t>进行扩展，通过阅读论文我们发现，论文的思路和方法和</a:t>
            </a:r>
            <a:r>
              <a:rPr lang="en-US" altLang="zh-CN" dirty="0"/>
              <a:t>driver</a:t>
            </a:r>
            <a:r>
              <a:rPr lang="zh-CN" altLang="en-US" dirty="0"/>
              <a:t>的关系不是那么大，可以考虑利用论文的思想和方法来寻找</a:t>
            </a:r>
            <a:r>
              <a:rPr lang="en-US" altLang="zh-CN" dirty="0" err="1"/>
              <a:t>ucore_plus</a:t>
            </a:r>
            <a:r>
              <a:rPr lang="zh-CN" altLang="en-US" dirty="0"/>
              <a:t>各个方面的</a:t>
            </a:r>
            <a:r>
              <a:rPr lang="en-US" altLang="zh-CN" dirty="0"/>
              <a:t>bug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3</a:t>
            </a:r>
            <a:r>
              <a:rPr lang="en-US" altLang="zh-CN" dirty="0"/>
              <a:t>.</a:t>
            </a:r>
            <a:r>
              <a:rPr lang="zh-CN" altLang="en-US" dirty="0"/>
              <a:t>已完成工作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Hans" altLang="en-US" dirty="0"/>
              <a:t>了解了</a:t>
            </a:r>
            <a:r>
              <a:rPr lang="en-US" altLang="zh-Hans" dirty="0" err="1"/>
              <a:t>Dr.checker</a:t>
            </a:r>
            <a:r>
              <a:rPr lang="zh-Hans" altLang="en-US" dirty="0"/>
              <a:t>的工作原理</a:t>
            </a:r>
            <a:endParaRPr lang="zh-CN" dirty="0"/>
          </a:p>
          <a:p>
            <a:r>
              <a:rPr lang="zh-Hans" altLang="en-US" dirty="0"/>
              <a:t>跑通了</a:t>
            </a:r>
            <a:r>
              <a:rPr lang="en-US" altLang="zh-Hans" dirty="0"/>
              <a:t>example</a:t>
            </a:r>
            <a:endParaRPr lang="zh-CN" dirty="0"/>
          </a:p>
          <a:p>
            <a:r>
              <a:rPr lang="zh-Hans" altLang="en-US" dirty="0"/>
              <a:t>阅读了部分代码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3095B2-BFC3-5341-AA17-FA7D3CDF71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1925517"/>
            <a:ext cx="9601200" cy="37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4</a:t>
            </a:r>
            <a:r>
              <a:rPr lang="en-US" altLang="zh-CN" dirty="0"/>
              <a:t>.</a:t>
            </a:r>
            <a:r>
              <a:rPr lang="zh-Hans" altLang="en-US" dirty="0"/>
              <a:t>遇到的</a:t>
            </a:r>
            <a:r>
              <a:rPr lang="zh-CN" altLang="en-US" dirty="0"/>
              <a:t>问题</a:t>
            </a:r>
            <a:endParaRPr 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DE77202-CD27-4860-B7AB-1E84FA77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05000"/>
            <a:ext cx="9601200" cy="4267200"/>
          </a:xfrm>
        </p:spPr>
        <p:txBody>
          <a:bodyPr/>
          <a:lstStyle/>
          <a:p>
            <a:pPr marL="0" indent="0">
              <a:buNone/>
            </a:pPr>
            <a:r>
              <a:rPr lang="zh-Hans" altLang="en-US" dirty="0"/>
              <a:t>在测试</a:t>
            </a:r>
            <a:r>
              <a:rPr lang="en-US" altLang="zh-Hans" dirty="0" err="1"/>
              <a:t>Dr.Checker</a:t>
            </a:r>
            <a:r>
              <a:rPr lang="zh-Hans" altLang="en-US" dirty="0"/>
              <a:t>的时候，工具原有的可视化没有实现</a:t>
            </a:r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26AE55-D910-5B41-A44C-F3466DD08B1C}"/>
              </a:ext>
            </a:extLst>
          </p:cNvPr>
          <p:cNvSpPr txBox="1"/>
          <p:nvPr/>
        </p:nvSpPr>
        <p:spPr>
          <a:xfrm>
            <a:off x="7556500" y="2095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蓝色黄褐色渐变演示文稿（宽屏）</Template>
  <TotalTime>0</TotalTime>
  <Words>228</Words>
  <Application>Microsoft Office PowerPoint</Application>
  <PresentationFormat>宽屏</PresentationFormat>
  <Paragraphs>24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Microsoft YaHei UI</vt:lpstr>
      <vt:lpstr>Arial</vt:lpstr>
      <vt:lpstr>Franklin Gothic Medium</vt:lpstr>
      <vt:lpstr>Blue Tan Gradient 16x9</vt:lpstr>
      <vt:lpstr>Kernel bug</vt:lpstr>
      <vt:lpstr>1.相关工作介绍</vt:lpstr>
      <vt:lpstr>1.相关工作介绍</vt:lpstr>
      <vt:lpstr>1.相关工作介绍</vt:lpstr>
      <vt:lpstr>2.实验方案</vt:lpstr>
      <vt:lpstr>3.已完成工作</vt:lpstr>
      <vt:lpstr>PowerPoint 演示文稿</vt:lpstr>
      <vt:lpstr>4.遇到的问题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2017-12-25T14:03:31Z</dcterms:created>
  <dcterms:modified xsi:type="dcterms:W3CDTF">2018-04-12T15:48:14Z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