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ucore 课程设计报告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Rucore 课程设计报告</a:t>
            </a:r>
          </a:p>
        </p:txBody>
      </p:sp>
      <p:sp>
        <p:nvSpPr>
          <p:cNvPr id="120" name="g15 杨国炜 乔一凡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g15 杨国炜 乔一凡</a:t>
            </a:r>
          </a:p>
        </p:txBody>
      </p:sp>
      <p:sp>
        <p:nvSpPr>
          <p:cNvPr id="121" name="幻灯片编号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虚拟内存管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虚拟内存管理</a:t>
            </a:r>
          </a:p>
        </p:txBody>
      </p:sp>
      <p:sp>
        <p:nvSpPr>
          <p:cNvPr id="157" name="对于 x86_64 建立 4 级页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对于 x86_64 建立 4 级页表</a:t>
            </a:r>
          </a:p>
          <a:p>
            <a:pPr/>
            <a:r>
              <a:t>采用自映射机制实现对页表的修改，以及页表的切换</a:t>
            </a:r>
          </a:p>
          <a:p>
            <a:pPr/>
            <a:r>
              <a:t>段机制的设置：设置 GDT 时我使用了一个外部 crate，将 GNULL 段描述符放在了第一个表项处，结果所有的段都偏了一位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中断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中断处理</a:t>
            </a:r>
          </a:p>
        </p:txBody>
      </p:sp>
      <p:sp>
        <p:nvSpPr>
          <p:cNvPr id="160" name="主要建立 IDT 表以及设置相应中断处理例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主要建立 IDT 表以及设置相应中断处理例程</a:t>
            </a:r>
          </a:p>
          <a:p>
            <a:pPr/>
            <a:r>
              <a:t>开始时使用了一个外部库，方便但是封装的很好限制很多，无法控制</a:t>
            </a:r>
          </a:p>
          <a:p>
            <a:pPr/>
            <a:r>
              <a:t>最后我们参考了 G11 组王润基的实现，实现了类似 ucore 的中断分发机制和 IDT 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S2 驱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PS2 驱动</a:t>
            </a:r>
          </a:p>
        </p:txBody>
      </p:sp>
      <p:sp>
        <p:nvSpPr>
          <p:cNvPr id="163" name="主要分为两步，首先要完成 i8042 芯片的驱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主要分为两步，首先要完成 i8042 芯片的驱动</a:t>
            </a:r>
          </a:p>
          <a:p>
            <a:pPr/>
            <a:r>
              <a:t>i8042 有两个 port，分别对应键盘和鼠标</a:t>
            </a:r>
          </a:p>
          <a:p>
            <a:pPr/>
            <a:r>
              <a:t>初始化的时候使用 inb/outb 按照协议进行初始化，确认 port 的工作状态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鼠标键盘驱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鼠标键盘驱动</a:t>
            </a:r>
          </a:p>
        </p:txBody>
      </p:sp>
      <p:sp>
        <p:nvSpPr>
          <p:cNvPr id="166" name="鼠标键盘有多种标准设备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鼠标键盘有多种标准设备</a:t>
            </a:r>
          </a:p>
          <a:p>
            <a:pPr/>
            <a:r>
              <a:t>采用模块化设计方法，使用 PS2Dev 抽象设备</a:t>
            </a:r>
          </a:p>
          <a:p>
            <a:pPr/>
            <a:r>
              <a:t>port 会根据收到的数据判断外设的具体类型并动态设置设备</a:t>
            </a:r>
          </a:p>
          <a:p>
            <a:pPr/>
            <a:r>
              <a:t>采用状态机进行请求的响应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运行结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运行结果</a:t>
            </a:r>
          </a:p>
        </p:txBody>
      </p:sp>
      <p:sp>
        <p:nvSpPr>
          <p:cNvPr id="169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3416" y="2821673"/>
            <a:ext cx="9937968" cy="58247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进程管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进程管理</a:t>
            </a:r>
          </a:p>
        </p:txBody>
      </p:sp>
      <p:sp>
        <p:nvSpPr>
          <p:cNvPr id="173" name="实现进程控制块，trapfra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实现进程控制块，trapframe</a:t>
            </a:r>
          </a:p>
          <a:p>
            <a:pPr/>
            <a:r>
              <a:t>实现内核进程创建</a:t>
            </a:r>
          </a:p>
          <a:p>
            <a:pPr/>
            <a:r>
              <a:t>实现一个简单的调度器，RR</a:t>
            </a:r>
          </a:p>
          <a:p>
            <a:pPr/>
            <a:r>
              <a:t>fork() 没有成功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DE 驱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 驱动</a:t>
            </a:r>
          </a:p>
        </p:txBody>
      </p:sp>
      <p:sp>
        <p:nvSpPr>
          <p:cNvPr id="176" name="参考ucore实现了ide硬盘驱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参考ucore实现了ide硬盘驱动</a:t>
            </a:r>
          </a:p>
          <a:p>
            <a:pPr/>
            <a:r>
              <a:t>能实现将磁盘某位位置连续的n个扇区大小的数据读入到dst数组中，同时能将dst数组写入到磁盘某位位置后连续的地址中</a:t>
            </a:r>
          </a:p>
          <a:p>
            <a:pPr/>
            <a:r>
              <a:t>在实现中rust的x86_64::port提供了如inb、outb等函数，因此相较使用c实现更加简单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件系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文件系统</a:t>
            </a:r>
          </a:p>
        </p:txBody>
      </p:sp>
      <p:sp>
        <p:nvSpPr>
          <p:cNvPr id="179" name="参考rust_os及ucore完成了简单的文件系统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参考rust_os及ucore完成了简单的文件系统</a:t>
            </a:r>
          </a:p>
          <a:p>
            <a:pPr/>
            <a:r>
              <a:t>rust_os实现的是ramfs，ramfs是一种基于RAM做存储的文件系统</a:t>
            </a:r>
          </a:p>
          <a:p>
            <a:pPr/>
            <a:r>
              <a:t>ramfs的实现就相当于把RAM作为最后一层的存储，所以在ramfs中不会使用swap。因此ramfs有一个很大的缺陷就是它会吃光系统所有的内存，同时它也只能被root用户访问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件系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文件系统</a:t>
            </a:r>
          </a:p>
        </p:txBody>
      </p:sp>
      <p:sp>
        <p:nvSpPr>
          <p:cNvPr id="182" name="在文件系统等代码中我们大量用到了枚举类型enum，该类型相较于c的enum的优点是，rust的enum不同元素可以为不同的类型，而c的enum只能是数字"/>
          <p:cNvSpPr txBox="1"/>
          <p:nvPr>
            <p:ph type="body" sz="half" idx="1"/>
          </p:nvPr>
        </p:nvSpPr>
        <p:spPr>
          <a:xfrm>
            <a:off x="952500" y="2590800"/>
            <a:ext cx="11099800" cy="2383523"/>
          </a:xfrm>
          <a:prstGeom prst="rect">
            <a:avLst/>
          </a:prstGeom>
        </p:spPr>
        <p:txBody>
          <a:bodyPr/>
          <a:lstStyle/>
          <a:p>
            <a:pPr/>
            <a:r>
              <a:t>在文件系统等代码中我们大量用到了枚举类型enum，该类型相较于c的enum的优点是，rust的enum不同元素可以为不同的类型，而c的enum只能是数字</a:t>
            </a:r>
          </a:p>
        </p:txBody>
      </p:sp>
      <p:pic>
        <p:nvPicPr>
          <p:cNvPr id="18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0118" y="5152122"/>
            <a:ext cx="6624564" cy="24729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文件系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文件系统</a:t>
            </a:r>
          </a:p>
        </p:txBody>
      </p:sp>
      <p:sp>
        <p:nvSpPr>
          <p:cNvPr id="186" name="对三种不同类型文件的基本操作包括"/>
          <p:cNvSpPr txBox="1"/>
          <p:nvPr>
            <p:ph type="body" sz="quarter" idx="1"/>
          </p:nvPr>
        </p:nvSpPr>
        <p:spPr>
          <a:xfrm>
            <a:off x="952500" y="2590800"/>
            <a:ext cx="11099800" cy="1060450"/>
          </a:xfrm>
          <a:prstGeom prst="rect">
            <a:avLst/>
          </a:prstGeom>
        </p:spPr>
        <p:txBody>
          <a:bodyPr/>
          <a:lstStyle/>
          <a:p>
            <a:pPr/>
            <a:r>
              <a:t>对三种不同类型文件的基本操作包括</a:t>
            </a:r>
          </a:p>
        </p:txBody>
      </p:sp>
      <p:pic>
        <p:nvPicPr>
          <p:cNvPr id="18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0728" y="3645234"/>
            <a:ext cx="6083301" cy="5372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课程设计目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课程设计目标</a:t>
            </a:r>
          </a:p>
        </p:txBody>
      </p:sp>
      <p:sp>
        <p:nvSpPr>
          <p:cNvPr id="124" name="使用 Rust 重新实现 ucore，目标平台为 x86_64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3800"/>
              </a:spcBef>
              <a:defRPr sz="2944"/>
            </a:pPr>
            <a:r>
              <a:t>使用 Rust 重新实现 ucore，目标平台为 x86_64</a:t>
            </a:r>
          </a:p>
          <a:p>
            <a:pPr marL="408940" indent="-408940" defTabSz="537463">
              <a:spcBef>
                <a:spcPts val="3800"/>
              </a:spcBef>
              <a:defRPr sz="2944"/>
            </a:pPr>
            <a:r>
              <a:t>为移植好的 ucore 适配相应的驱动，包括如下几部分：</a:t>
            </a:r>
          </a:p>
          <a:p>
            <a:pPr lvl="1" marL="817880" indent="-408940" defTabSz="537463">
              <a:spcBef>
                <a:spcPts val="3800"/>
              </a:spcBef>
              <a:defRPr sz="2944"/>
            </a:pPr>
            <a:r>
              <a:t>存储设备驱动，ATA/SATA</a:t>
            </a:r>
          </a:p>
          <a:p>
            <a:pPr lvl="1" marL="817880" indent="-408940" defTabSz="537463">
              <a:spcBef>
                <a:spcPts val="3800"/>
              </a:spcBef>
              <a:defRPr sz="2944"/>
            </a:pPr>
            <a:r>
              <a:t>显示设备驱动，VGA图形驱动</a:t>
            </a:r>
          </a:p>
          <a:p>
            <a:pPr lvl="1" marL="817880" indent="-408940" defTabSz="537463">
              <a:spcBef>
                <a:spcPts val="3800"/>
              </a:spcBef>
              <a:defRPr sz="2944"/>
            </a:pPr>
            <a:r>
              <a:t>PS2 键盘/鼠标驱动</a:t>
            </a:r>
          </a:p>
          <a:p>
            <a:pPr marL="408940" indent="-408940" defTabSz="537463">
              <a:spcBef>
                <a:spcPts val="3800"/>
              </a:spcBef>
              <a:defRPr sz="2944"/>
            </a:pPr>
            <a:r>
              <a:t>在 64 位 ucore 上实现可加载内核模块（LKM），并实现驱动的模块化</a:t>
            </a:r>
          </a:p>
        </p:txBody>
      </p:sp>
      <p:sp>
        <p:nvSpPr>
          <p:cNvPr id="125" name="幻灯片编号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原"/>
          <p:cNvSpPr txBox="1"/>
          <p:nvPr/>
        </p:nvSpPr>
        <p:spPr>
          <a:xfrm>
            <a:off x="-1281898" y="-566688"/>
            <a:ext cx="1092201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700"/>
            </a:lvl1pPr>
          </a:lstStyle>
          <a:p>
            <a:pPr/>
            <a:r>
              <a:t>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84128 0.119298" origin="layout" pathEditMode="relative">
                                      <p:cBhvr>
                                        <p:cTn id="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文件系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文件系统</a:t>
            </a:r>
          </a:p>
        </p:txBody>
      </p:sp>
      <p:sp>
        <p:nvSpPr>
          <p:cNvPr id="190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0799" y="3257550"/>
            <a:ext cx="7823201" cy="495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文件系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文件系统</a:t>
            </a:r>
          </a:p>
        </p:txBody>
      </p:sp>
      <p:sp>
        <p:nvSpPr>
          <p:cNvPr id="194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417" y="4369200"/>
            <a:ext cx="4841966" cy="2729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文件系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文件系统</a:t>
            </a:r>
          </a:p>
        </p:txBody>
      </p:sp>
      <p:sp>
        <p:nvSpPr>
          <p:cNvPr id="198" name="内存索引节点结构，描述了文件的inode等信息，用于引用计数、同步互斥等操作"/>
          <p:cNvSpPr txBox="1"/>
          <p:nvPr>
            <p:ph type="body" sz="quarter" idx="1"/>
          </p:nvPr>
        </p:nvSpPr>
        <p:spPr>
          <a:xfrm>
            <a:off x="952500" y="25908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内存索引节点结构，描述了文件的inode等信息，用于引用计数、同步互斥等操作</a:t>
            </a:r>
          </a:p>
        </p:txBody>
      </p:sp>
      <p:pic>
        <p:nvPicPr>
          <p:cNvPr id="19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7050" y="4640513"/>
            <a:ext cx="68707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谢谢大家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谢谢大家！</a:t>
            </a:r>
          </a:p>
        </p:txBody>
      </p:sp>
      <p:sp>
        <p:nvSpPr>
          <p:cNvPr id="202" name="幻灯片编号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完成工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完成工作</a:t>
            </a:r>
          </a:p>
        </p:txBody>
      </p:sp>
      <p:sp>
        <p:nvSpPr>
          <p:cNvPr id="129" name="使用 Rust 重新实现 ucore，目标平台为 x86_64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8940" indent="-408940" defTabSz="537463">
              <a:spcBef>
                <a:spcPts val="3800"/>
              </a:spcBef>
              <a:defRPr sz="2944"/>
            </a:pPr>
            <a:r>
              <a:t>使用 Rust 重新实现 ucore，目标平台为 x86_64</a:t>
            </a:r>
          </a:p>
          <a:p>
            <a:pPr marL="408940" indent="-408940" defTabSz="537463">
              <a:spcBef>
                <a:spcPts val="3800"/>
              </a:spcBef>
              <a:defRPr sz="2944"/>
            </a:pPr>
            <a:r>
              <a:t>为移植好的 ucore 适配相应的驱动，包括如下几部分：</a:t>
            </a:r>
          </a:p>
          <a:p>
            <a:pPr lvl="1" marL="817880" indent="-408940" defTabSz="537463">
              <a:spcBef>
                <a:spcPts val="3800"/>
              </a:spcBef>
              <a:defRPr sz="2944"/>
            </a:pPr>
            <a:r>
              <a:t>存储设备驱动，ATA/SATA</a:t>
            </a:r>
          </a:p>
          <a:p>
            <a:pPr lvl="1" marL="817880" indent="-408940" defTabSz="537463">
              <a:spcBef>
                <a:spcPts val="3800"/>
              </a:spcBef>
              <a:defRPr sz="2944"/>
            </a:pPr>
            <a:r>
              <a:t>显示设备驱动，VGA图形驱动</a:t>
            </a:r>
          </a:p>
          <a:p>
            <a:pPr lvl="1" marL="817880" indent="-408940" defTabSz="537463">
              <a:spcBef>
                <a:spcPts val="3800"/>
              </a:spcBef>
              <a:defRPr sz="2944"/>
            </a:pPr>
            <a:r>
              <a:t>PS2 键盘/鼠标驱动</a:t>
            </a:r>
          </a:p>
          <a:p>
            <a:pPr marL="408940" indent="-408940" defTabSz="537463">
              <a:spcBef>
                <a:spcPts val="3800"/>
              </a:spcBef>
              <a:defRPr sz="2944"/>
            </a:pPr>
            <a:r>
              <a:t>在 64 位 ucore 上实现可加载内核模块（LKM），并实现驱动的模块化</a:t>
            </a:r>
          </a:p>
        </p:txBody>
      </p:sp>
      <p:sp>
        <p:nvSpPr>
          <p:cNvPr id="130" name="幻灯片编号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Dingbat 勾号"/>
          <p:cNvSpPr/>
          <p:nvPr/>
        </p:nvSpPr>
        <p:spPr>
          <a:xfrm>
            <a:off x="10129523" y="2410345"/>
            <a:ext cx="841993" cy="800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Dingbat 叉号"/>
          <p:cNvSpPr/>
          <p:nvPr/>
        </p:nvSpPr>
        <p:spPr>
          <a:xfrm>
            <a:off x="10441741" y="2225828"/>
            <a:ext cx="677107" cy="800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Dingbat 勾号"/>
          <p:cNvSpPr/>
          <p:nvPr/>
        </p:nvSpPr>
        <p:spPr>
          <a:xfrm>
            <a:off x="10129523" y="4476743"/>
            <a:ext cx="841993" cy="800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Dingbat 叉号"/>
          <p:cNvSpPr/>
          <p:nvPr/>
        </p:nvSpPr>
        <p:spPr>
          <a:xfrm>
            <a:off x="10211967" y="8294296"/>
            <a:ext cx="677106" cy="800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Dingbat 勾号"/>
          <p:cNvSpPr/>
          <p:nvPr/>
        </p:nvSpPr>
        <p:spPr>
          <a:xfrm>
            <a:off x="10129523" y="6543140"/>
            <a:ext cx="841993" cy="800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Dingbat 叉号"/>
          <p:cNvSpPr/>
          <p:nvPr/>
        </p:nvSpPr>
        <p:spPr>
          <a:xfrm>
            <a:off x="10211967" y="5602199"/>
            <a:ext cx="677106" cy="800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支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支持</a:t>
            </a:r>
          </a:p>
        </p:txBody>
      </p:sp>
      <p:sp>
        <p:nvSpPr>
          <p:cNvPr id="139" name="使用 Rust 在 x86_64 下重新实现 uco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indent="-382270" defTabSz="502412">
              <a:spcBef>
                <a:spcPts val="3600"/>
              </a:spcBef>
              <a:defRPr sz="2752"/>
            </a:pPr>
            <a:r>
              <a:t>使用 Rust 在 x86_64 下重新实现 ucore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启动并进入长模式；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底层驱动支持，VGA 字符显示，串口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内存管理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内核进程创建，Round Robin 调度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文件系统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IDE 硬盘驱动，PS2 键盘鼠标驱动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不支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不支持</a:t>
            </a:r>
          </a:p>
        </p:txBody>
      </p:sp>
      <p:sp>
        <p:nvSpPr>
          <p:cNvPr id="142" name="进程 fork()，用户进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进程 fork()，用户进程</a:t>
            </a:r>
          </a:p>
          <a:p>
            <a:pPr/>
            <a:r>
              <a:t>VGA 图形驱动</a:t>
            </a:r>
          </a:p>
          <a:p>
            <a:pPr/>
            <a:r>
              <a:t>LKM 内核可加载模块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底层驱动支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底层驱动支持</a:t>
            </a:r>
          </a:p>
        </p:txBody>
      </p:sp>
      <p:sp>
        <p:nvSpPr>
          <p:cNvPr id="145" name="PIT（计时器芯片），PIC（中断控制器），串口驱动直接使用 Redox 的驱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PIT（计时器芯片），PIC（中断控制器），串口驱动直接使用 Redox 的驱动</a:t>
            </a:r>
          </a:p>
          <a:p>
            <a:pPr/>
            <a:r>
              <a:t>ACPI（高级配置和电源管理接口）驱动：要求能够检测到 RSDP，并根据 RSDP 找到 RSDT(Root System Description Table) 和 XSDT（如果 ACPI version &gt;= 2.0），并逐项获取 RSDT 内容</a:t>
            </a:r>
          </a:p>
          <a:p>
            <a:pPr/>
            <a:r>
              <a:t>我们参考了 Redox 的 ACPI 驱动实现，但是过于复杂，有很多我们不需要的东西：如 AML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C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ACPI</a:t>
            </a:r>
          </a:p>
        </p:txBody>
      </p:sp>
      <p:sp>
        <p:nvSpPr>
          <p:cNvPr id="148" name="我们参考了 Redox 的 ACPI 驱动实现，但是过于复杂，有很多我们不需要的东西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我们参考了 Redox 的 ACPI 驱动实现，但是过于复杂，有很多我们不需要的东西：</a:t>
            </a:r>
          </a:p>
          <a:p>
            <a:pPr/>
            <a:r>
              <a:t>如 AML，仅在 DSDT 和 SSDT 表中存在，但是我们只需要获得 FADT 和 Local APIC，IO APIC</a:t>
            </a:r>
          </a:p>
          <a:p>
            <a:pPr/>
            <a:r>
              <a:t>其中 FADT 用于获取 i8042 芯片存在信息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物理内存管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物理内存管理</a:t>
            </a:r>
          </a:p>
        </p:txBody>
      </p:sp>
      <p:sp>
        <p:nvSpPr>
          <p:cNvPr id="151" name="最原始的框架只支持每次分配一个物理页帧，且不支持释放；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最原始的框架只支持每次分配一个物理页帧，且不支持释放；</a:t>
            </a:r>
          </a:p>
          <a:p>
            <a:pPr/>
            <a:r>
              <a:t>改进算法，在遍历连续空闲空间时判断空间是否足够，实现 n 个帧的分配方法；</a:t>
            </a:r>
          </a:p>
          <a:p>
            <a:pPr/>
            <a:r>
              <a:t>对于页帧释放的问题，参考 Redox 的实现，增加一个 Recycler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物理内存管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物理内存管理</a:t>
            </a:r>
          </a:p>
        </p:txBody>
      </p:sp>
      <p:sp>
        <p:nvSpPr>
          <p:cNvPr id="154" name="采用装饰器模式，使用 Recycler 装饰最初的 Allocator，负责回收并重新分配页帧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采用装饰器模式，使用 Recycler 装饰最初的 Allocator，负责回收并重新分配页帧</a:t>
            </a:r>
          </a:p>
          <a:p>
            <a:pPr/>
            <a:r>
              <a:t>当释放页帧时 Recycler 会回收并记录这些页帧；</a:t>
            </a:r>
          </a:p>
          <a:p>
            <a:pPr/>
            <a:r>
              <a:t>分配页帧时先由 Recycler 尝试分配，无法分配后才交给内部 Allocator 进行分配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