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5" r:id="rId2"/>
    <p:sldMasterId id="2147483668" r:id="rId3"/>
  </p:sldMasterIdLst>
  <p:notesMasterIdLst>
    <p:notesMasterId r:id="rId33"/>
  </p:notesMasterIdLst>
  <p:sldIdLst>
    <p:sldId id="1834" r:id="rId4"/>
    <p:sldId id="2164" r:id="rId5"/>
    <p:sldId id="2165" r:id="rId6"/>
    <p:sldId id="3132" r:id="rId7"/>
    <p:sldId id="3139" r:id="rId8"/>
    <p:sldId id="3134" r:id="rId9"/>
    <p:sldId id="3141" r:id="rId10"/>
    <p:sldId id="3142" r:id="rId11"/>
    <p:sldId id="3144" r:id="rId12"/>
    <p:sldId id="3157" r:id="rId13"/>
    <p:sldId id="3158" r:id="rId14"/>
    <p:sldId id="3159" r:id="rId15"/>
    <p:sldId id="3161" r:id="rId16"/>
    <p:sldId id="3162" r:id="rId17"/>
    <p:sldId id="3180" r:id="rId18"/>
    <p:sldId id="3143" r:id="rId19"/>
    <p:sldId id="3181" r:id="rId20"/>
    <p:sldId id="2166" r:id="rId21"/>
    <p:sldId id="3182" r:id="rId22"/>
    <p:sldId id="3168" r:id="rId23"/>
    <p:sldId id="3183" r:id="rId24"/>
    <p:sldId id="3184" r:id="rId25"/>
    <p:sldId id="3185" r:id="rId26"/>
    <p:sldId id="3186" r:id="rId27"/>
    <p:sldId id="2167" r:id="rId28"/>
    <p:sldId id="3187" r:id="rId29"/>
    <p:sldId id="3135" r:id="rId30"/>
    <p:sldId id="3188" r:id="rId31"/>
    <p:sldId id="1835" r:id="rId3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4" d="100"/>
          <a:sy n="74" d="100"/>
        </p:scale>
        <p:origin x="1042" y="1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21" Type="http://schemas.openxmlformats.org/officeDocument/2006/relationships/slide" Target="slides/slide18.xml"/><Relationship Id="rId34"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viewProps" Target="viewProps.xml"/><Relationship Id="rId8" Type="http://schemas.openxmlformats.org/officeDocument/2006/relationships/slide" Target="slides/slide5.xml"/><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4AEA85-1D83-4579-885C-0D33F46B8F89}" type="datetimeFigureOut">
              <a:rPr lang="zh-CN" altLang="en-US" smtClean="0"/>
              <a:t>2024/7/22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52A913-BF9B-45D1-813E-9ADE0445560C}" type="slidenum">
              <a:rPr lang="zh-CN" altLang="en-US" smtClean="0"/>
              <a:t>‹#›</a:t>
            </a:fld>
            <a:endParaRPr lang="zh-CN" altLang="en-US"/>
          </a:p>
        </p:txBody>
      </p:sp>
    </p:spTree>
    <p:extLst>
      <p:ext uri="{BB962C8B-B14F-4D97-AF65-F5344CB8AC3E}">
        <p14:creationId xmlns:p14="http://schemas.microsoft.com/office/powerpoint/2010/main" val="25292827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7A2CCA-E5D5-4859-8035-B358016F08F8}"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19986516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7A2CCA-E5D5-4859-8035-B358016F08F8}"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12479553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7A2CCA-E5D5-4859-8035-B358016F08F8}"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27131339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7A2CCA-E5D5-4859-8035-B358016F08F8}"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13751442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7A2CCA-E5D5-4859-8035-B358016F08F8}"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18857871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7A2CCA-E5D5-4859-8035-B358016F08F8}"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1773035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7A2CCA-E5D5-4859-8035-B358016F08F8}"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18140639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7A2CCA-E5D5-4859-8035-B358016F08F8}"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33013631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7A2CCA-E5D5-4859-8035-B358016F08F8}"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2268430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F5E0327-7505-46D6-B9D9-ADE53B787032}"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zh-CN" altLang="en-US" sz="12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19690902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7A2CCA-E5D5-4859-8035-B358016F08F8}"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33010050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7A2CCA-E5D5-4859-8035-B358016F08F8}"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8717213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7A2CCA-E5D5-4859-8035-B358016F08F8}"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20732627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7A2CCA-E5D5-4859-8035-B358016F08F8}"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6551738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7A2CCA-E5D5-4859-8035-B358016F08F8}"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26987485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7A2CCA-E5D5-4859-8035-B358016F08F8}"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13751442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7A2CCA-E5D5-4859-8035-B358016F08F8}"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2268430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F5E0327-7505-46D6-B9D9-ADE53B787032}"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zh-CN" altLang="en-US" sz="12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39117397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7A2CCA-E5D5-4859-8035-B358016F08F8}"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181406397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7A2CCA-E5D5-4859-8035-B358016F08F8}"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412793563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7A2CCA-E5D5-4859-8035-B358016F08F8}"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56427968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7A2CCA-E5D5-4859-8035-B358016F08F8}"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11971963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F5E0327-7505-46D6-B9D9-ADE53B787032}"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zh-CN" altLang="en-US" sz="12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27180277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7A2CCA-E5D5-4859-8035-B358016F08F8}"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2268430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7A2CCA-E5D5-4859-8035-B358016F08F8}"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17717038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7A2CCA-E5D5-4859-8035-B358016F08F8}"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13751442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7A2CCA-E5D5-4859-8035-B358016F08F8}"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33010050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7A2CCA-E5D5-4859-8035-B358016F08F8}"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17329730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7A2CCA-E5D5-4859-8035-B358016F08F8}" type="slidenum">
              <a:rPr kumimoji="0" lang="zh-CN" altLang="en-US" sz="1200" b="0" i="0" u="none" strike="noStrike" kern="1200" cap="none" spc="0" normalizeH="0" baseline="0" noProof="0" smtClean="0">
                <a:ln>
                  <a:noFill/>
                </a:ln>
                <a:solidFill>
                  <a:prstClr val="black"/>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zh-CN" altLang="en-US"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225389698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image" Target="../media/image2.pn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xml"/><Relationship Id="rId1" Type="http://schemas.openxmlformats.org/officeDocument/2006/relationships/tags" Target="../tags/tag6.xml"/><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7.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样式2-首页1">
    <p:spTree>
      <p:nvGrpSpPr>
        <p:cNvPr id="1" name=""/>
        <p:cNvGrpSpPr/>
        <p:nvPr/>
      </p:nvGrpSpPr>
      <p:grpSpPr>
        <a:xfrm>
          <a:off x="0" y="0"/>
          <a:ext cx="0" cy="0"/>
          <a:chOff x="0" y="0"/>
          <a:chExt cx="0" cy="0"/>
        </a:xfrm>
      </p:grpSpPr>
      <p:sp>
        <p:nvSpPr>
          <p:cNvPr id="6" name="PA-矩形 7">
            <a:extLst>
              <a:ext uri="{FF2B5EF4-FFF2-40B4-BE49-F238E27FC236}">
                <a16:creationId xmlns:a16="http://schemas.microsoft.com/office/drawing/2014/main" id="{0761A886-F0D7-4C39-AFFF-052DB74E32F7}"/>
              </a:ext>
            </a:extLst>
          </p:cNvPr>
          <p:cNvSpPr/>
          <p:nvPr userDrawn="1">
            <p:custDataLst>
              <p:tags r:id="rId1"/>
            </p:custData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7" name="PA-矩形 7">
            <a:extLst>
              <a:ext uri="{FF2B5EF4-FFF2-40B4-BE49-F238E27FC236}">
                <a16:creationId xmlns:a16="http://schemas.microsoft.com/office/drawing/2014/main" id="{61E30CDC-6882-4EF4-A98A-D29C1686BFEA}"/>
              </a:ext>
            </a:extLst>
          </p:cNvPr>
          <p:cNvSpPr/>
          <p:nvPr userDrawn="1">
            <p:custDataLst>
              <p:tags r:id="rId2"/>
            </p:custDataLst>
          </p:nvPr>
        </p:nvSpPr>
        <p:spPr>
          <a:xfrm>
            <a:off x="0" y="0"/>
            <a:ext cx="12192000" cy="6858000"/>
          </a:xfrm>
          <a:prstGeom prst="rect">
            <a:avLst/>
          </a:prstGeom>
          <a:gradFill>
            <a:gsLst>
              <a:gs pos="0">
                <a:srgbClr val="008244"/>
              </a:gs>
              <a:gs pos="100000">
                <a:schemeClr val="accent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8" name="任意多边形: 形状 39">
            <a:extLst>
              <a:ext uri="{FF2B5EF4-FFF2-40B4-BE49-F238E27FC236}">
                <a16:creationId xmlns:a16="http://schemas.microsoft.com/office/drawing/2014/main" id="{B18E0BAC-81B9-4AB0-A570-682285AF4673}"/>
              </a:ext>
            </a:extLst>
          </p:cNvPr>
          <p:cNvSpPr/>
          <p:nvPr userDrawn="1"/>
        </p:nvSpPr>
        <p:spPr>
          <a:xfrm>
            <a:off x="221886" y="0"/>
            <a:ext cx="7536857" cy="6858000"/>
          </a:xfrm>
          <a:custGeom>
            <a:avLst/>
            <a:gdLst>
              <a:gd name="connsiteX0" fmla="*/ 0 w 7536857"/>
              <a:gd name="connsiteY0" fmla="*/ 0 h 6858000"/>
              <a:gd name="connsiteX1" fmla="*/ 6351816 w 7536857"/>
              <a:gd name="connsiteY1" fmla="*/ 0 h 6858000"/>
              <a:gd name="connsiteX2" fmla="*/ 6432300 w 7536857"/>
              <a:gd name="connsiteY2" fmla="*/ 102417 h 6858000"/>
              <a:gd name="connsiteX3" fmla="*/ 7536857 w 7536857"/>
              <a:gd name="connsiteY3" fmla="*/ 3429000 h 6858000"/>
              <a:gd name="connsiteX4" fmla="*/ 6432300 w 7536857"/>
              <a:gd name="connsiteY4" fmla="*/ 6755583 h 6858000"/>
              <a:gd name="connsiteX5" fmla="*/ 6351816 w 7536857"/>
              <a:gd name="connsiteY5" fmla="*/ 6858000 h 6858000"/>
              <a:gd name="connsiteX6" fmla="*/ 0 w 753685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36857" h="6858000">
                <a:moveTo>
                  <a:pt x="0" y="0"/>
                </a:moveTo>
                <a:lnTo>
                  <a:pt x="6351816" y="0"/>
                </a:lnTo>
                <a:lnTo>
                  <a:pt x="6432300" y="102417"/>
                </a:lnTo>
                <a:cubicBezTo>
                  <a:pt x="7126033" y="1030047"/>
                  <a:pt x="7536857" y="2181547"/>
                  <a:pt x="7536857" y="3429000"/>
                </a:cubicBezTo>
                <a:cubicBezTo>
                  <a:pt x="7536857" y="4676454"/>
                  <a:pt x="7126033" y="5827953"/>
                  <a:pt x="6432300" y="6755583"/>
                </a:cubicBezTo>
                <a:lnTo>
                  <a:pt x="6351816" y="6858000"/>
                </a:lnTo>
                <a:lnTo>
                  <a:pt x="0" y="6858000"/>
                </a:lnTo>
                <a:close/>
              </a:path>
            </a:pathLst>
          </a:custGeom>
          <a:pattFill prst="pct5">
            <a:fgClr>
              <a:schemeClr val="bg1">
                <a:lumMod val="85000"/>
              </a:schemeClr>
            </a:fgClr>
            <a:bgClr>
              <a:schemeClr val="bg1"/>
            </a:bgClr>
          </a:pattFill>
          <a:ln>
            <a:noFill/>
          </a:ln>
          <a:effectLst>
            <a:outerShdw blurRad="190500" sx="101000" sy="101000" algn="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9" name="任意多边形: 形状 39">
            <a:extLst>
              <a:ext uri="{FF2B5EF4-FFF2-40B4-BE49-F238E27FC236}">
                <a16:creationId xmlns:a16="http://schemas.microsoft.com/office/drawing/2014/main" id="{B18E0BAC-81B9-4AB0-A570-682285AF4673}"/>
              </a:ext>
            </a:extLst>
          </p:cNvPr>
          <p:cNvSpPr/>
          <p:nvPr userDrawn="1"/>
        </p:nvSpPr>
        <p:spPr>
          <a:xfrm>
            <a:off x="189674" y="0"/>
            <a:ext cx="7536857" cy="6858000"/>
          </a:xfrm>
          <a:custGeom>
            <a:avLst/>
            <a:gdLst>
              <a:gd name="connsiteX0" fmla="*/ 0 w 7536857"/>
              <a:gd name="connsiteY0" fmla="*/ 0 h 6858000"/>
              <a:gd name="connsiteX1" fmla="*/ 6351816 w 7536857"/>
              <a:gd name="connsiteY1" fmla="*/ 0 h 6858000"/>
              <a:gd name="connsiteX2" fmla="*/ 6432300 w 7536857"/>
              <a:gd name="connsiteY2" fmla="*/ 102417 h 6858000"/>
              <a:gd name="connsiteX3" fmla="*/ 7536857 w 7536857"/>
              <a:gd name="connsiteY3" fmla="*/ 3429000 h 6858000"/>
              <a:gd name="connsiteX4" fmla="*/ 6432300 w 7536857"/>
              <a:gd name="connsiteY4" fmla="*/ 6755583 h 6858000"/>
              <a:gd name="connsiteX5" fmla="*/ 6351816 w 7536857"/>
              <a:gd name="connsiteY5" fmla="*/ 6858000 h 6858000"/>
              <a:gd name="connsiteX6" fmla="*/ 0 w 753685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36857" h="6858000">
                <a:moveTo>
                  <a:pt x="0" y="0"/>
                </a:moveTo>
                <a:lnTo>
                  <a:pt x="6351816" y="0"/>
                </a:lnTo>
                <a:lnTo>
                  <a:pt x="6432300" y="102417"/>
                </a:lnTo>
                <a:cubicBezTo>
                  <a:pt x="7126033" y="1030047"/>
                  <a:pt x="7536857" y="2181547"/>
                  <a:pt x="7536857" y="3429000"/>
                </a:cubicBezTo>
                <a:cubicBezTo>
                  <a:pt x="7536857" y="4676454"/>
                  <a:pt x="7126033" y="5827953"/>
                  <a:pt x="6432300" y="6755583"/>
                </a:cubicBezTo>
                <a:lnTo>
                  <a:pt x="6351816" y="6858000"/>
                </a:lnTo>
                <a:lnTo>
                  <a:pt x="0" y="6858000"/>
                </a:lnTo>
                <a:close/>
              </a:path>
            </a:pathLst>
          </a:custGeom>
          <a:solidFill>
            <a:srgbClr val="A13F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10" name="任意多边形: 形状 39">
            <a:extLst>
              <a:ext uri="{FF2B5EF4-FFF2-40B4-BE49-F238E27FC236}">
                <a16:creationId xmlns:a16="http://schemas.microsoft.com/office/drawing/2014/main" id="{B18E0BAC-81B9-4AB0-A570-682285AF4673}"/>
              </a:ext>
            </a:extLst>
          </p:cNvPr>
          <p:cNvSpPr/>
          <p:nvPr userDrawn="1"/>
        </p:nvSpPr>
        <p:spPr>
          <a:xfrm>
            <a:off x="0" y="0"/>
            <a:ext cx="7536857" cy="6858000"/>
          </a:xfrm>
          <a:custGeom>
            <a:avLst/>
            <a:gdLst>
              <a:gd name="connsiteX0" fmla="*/ 0 w 7536857"/>
              <a:gd name="connsiteY0" fmla="*/ 0 h 6858000"/>
              <a:gd name="connsiteX1" fmla="*/ 6351816 w 7536857"/>
              <a:gd name="connsiteY1" fmla="*/ 0 h 6858000"/>
              <a:gd name="connsiteX2" fmla="*/ 6432300 w 7536857"/>
              <a:gd name="connsiteY2" fmla="*/ 102417 h 6858000"/>
              <a:gd name="connsiteX3" fmla="*/ 7536857 w 7536857"/>
              <a:gd name="connsiteY3" fmla="*/ 3429000 h 6858000"/>
              <a:gd name="connsiteX4" fmla="*/ 6432300 w 7536857"/>
              <a:gd name="connsiteY4" fmla="*/ 6755583 h 6858000"/>
              <a:gd name="connsiteX5" fmla="*/ 6351816 w 7536857"/>
              <a:gd name="connsiteY5" fmla="*/ 6858000 h 6858000"/>
              <a:gd name="connsiteX6" fmla="*/ 0 w 753685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36857" h="6858000">
                <a:moveTo>
                  <a:pt x="0" y="0"/>
                </a:moveTo>
                <a:lnTo>
                  <a:pt x="6351816" y="0"/>
                </a:lnTo>
                <a:lnTo>
                  <a:pt x="6432300" y="102417"/>
                </a:lnTo>
                <a:cubicBezTo>
                  <a:pt x="7126033" y="1030047"/>
                  <a:pt x="7536857" y="2181547"/>
                  <a:pt x="7536857" y="3429000"/>
                </a:cubicBezTo>
                <a:cubicBezTo>
                  <a:pt x="7536857" y="4676454"/>
                  <a:pt x="7126033" y="5827953"/>
                  <a:pt x="6432300" y="6755583"/>
                </a:cubicBezTo>
                <a:lnTo>
                  <a:pt x="6351816" y="6858000"/>
                </a:lnTo>
                <a:lnTo>
                  <a:pt x="0" y="6858000"/>
                </a:lnTo>
                <a:close/>
              </a:path>
            </a:pathLst>
          </a:custGeom>
          <a:solidFill>
            <a:schemeClr val="bg1"/>
          </a:solidFill>
          <a:ln>
            <a:noFill/>
          </a:ln>
          <a:effectLst>
            <a:outerShdw blurRad="76200" sx="101000" sy="101000" algn="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11" name="任意多边形: 形状 74">
            <a:extLst>
              <a:ext uri="{FF2B5EF4-FFF2-40B4-BE49-F238E27FC236}">
                <a16:creationId xmlns:a16="http://schemas.microsoft.com/office/drawing/2014/main" id="{4CEDE2BC-7BF6-4AE3-8B04-4514441E4040}"/>
              </a:ext>
            </a:extLst>
          </p:cNvPr>
          <p:cNvSpPr/>
          <p:nvPr userDrawn="1"/>
        </p:nvSpPr>
        <p:spPr>
          <a:xfrm flipV="1">
            <a:off x="660400" y="3829587"/>
            <a:ext cx="6489382" cy="193259"/>
          </a:xfrm>
          <a:custGeom>
            <a:avLst/>
            <a:gdLst>
              <a:gd name="connsiteX0" fmla="*/ 0 w 6415214"/>
              <a:gd name="connsiteY0" fmla="*/ 171407 h 171407"/>
              <a:gd name="connsiteX1" fmla="*/ 6415214 w 6415214"/>
              <a:gd name="connsiteY1" fmla="*/ 171407 h 171407"/>
              <a:gd name="connsiteX2" fmla="*/ 6415214 w 6415214"/>
              <a:gd name="connsiteY2" fmla="*/ 100390 h 171407"/>
              <a:gd name="connsiteX3" fmla="*/ 511261 w 6415214"/>
              <a:gd name="connsiteY3" fmla="*/ 100390 h 171407"/>
              <a:gd name="connsiteX4" fmla="*/ 229919 w 6415214"/>
              <a:gd name="connsiteY4" fmla="*/ 0 h 171407"/>
              <a:gd name="connsiteX5" fmla="*/ 229919 w 6415214"/>
              <a:gd name="connsiteY5" fmla="*/ 100390 h 171407"/>
              <a:gd name="connsiteX6" fmla="*/ 0 w 6415214"/>
              <a:gd name="connsiteY6" fmla="*/ 100390 h 171407"/>
              <a:gd name="connsiteX0" fmla="*/ 0 w 6415214"/>
              <a:gd name="connsiteY0" fmla="*/ 171407 h 262847"/>
              <a:gd name="connsiteX1" fmla="*/ 6415214 w 6415214"/>
              <a:gd name="connsiteY1" fmla="*/ 171407 h 262847"/>
              <a:gd name="connsiteX2" fmla="*/ 6415214 w 6415214"/>
              <a:gd name="connsiteY2" fmla="*/ 100390 h 262847"/>
              <a:gd name="connsiteX3" fmla="*/ 511261 w 6415214"/>
              <a:gd name="connsiteY3" fmla="*/ 100390 h 262847"/>
              <a:gd name="connsiteX4" fmla="*/ 229919 w 6415214"/>
              <a:gd name="connsiteY4" fmla="*/ 0 h 262847"/>
              <a:gd name="connsiteX5" fmla="*/ 229919 w 6415214"/>
              <a:gd name="connsiteY5" fmla="*/ 100390 h 262847"/>
              <a:gd name="connsiteX6" fmla="*/ 0 w 6415214"/>
              <a:gd name="connsiteY6" fmla="*/ 100390 h 262847"/>
              <a:gd name="connsiteX7" fmla="*/ 91440 w 6415214"/>
              <a:gd name="connsiteY7" fmla="*/ 262847 h 262847"/>
              <a:gd name="connsiteX0" fmla="*/ 0 w 6415214"/>
              <a:gd name="connsiteY0" fmla="*/ 171407 h 171407"/>
              <a:gd name="connsiteX1" fmla="*/ 6415214 w 6415214"/>
              <a:gd name="connsiteY1" fmla="*/ 171407 h 171407"/>
              <a:gd name="connsiteX2" fmla="*/ 6415214 w 6415214"/>
              <a:gd name="connsiteY2" fmla="*/ 100390 h 171407"/>
              <a:gd name="connsiteX3" fmla="*/ 511261 w 6415214"/>
              <a:gd name="connsiteY3" fmla="*/ 100390 h 171407"/>
              <a:gd name="connsiteX4" fmla="*/ 229919 w 6415214"/>
              <a:gd name="connsiteY4" fmla="*/ 0 h 171407"/>
              <a:gd name="connsiteX5" fmla="*/ 229919 w 6415214"/>
              <a:gd name="connsiteY5" fmla="*/ 100390 h 171407"/>
              <a:gd name="connsiteX6" fmla="*/ 0 w 6415214"/>
              <a:gd name="connsiteY6" fmla="*/ 100390 h 171407"/>
              <a:gd name="connsiteX0" fmla="*/ 0 w 6415214"/>
              <a:gd name="connsiteY0" fmla="*/ 171407 h 171407"/>
              <a:gd name="connsiteX1" fmla="*/ 6415214 w 6415214"/>
              <a:gd name="connsiteY1" fmla="*/ 100390 h 171407"/>
              <a:gd name="connsiteX2" fmla="*/ 511261 w 6415214"/>
              <a:gd name="connsiteY2" fmla="*/ 100390 h 171407"/>
              <a:gd name="connsiteX3" fmla="*/ 229919 w 6415214"/>
              <a:gd name="connsiteY3" fmla="*/ 0 h 171407"/>
              <a:gd name="connsiteX4" fmla="*/ 229919 w 6415214"/>
              <a:gd name="connsiteY4" fmla="*/ 100390 h 171407"/>
              <a:gd name="connsiteX5" fmla="*/ 0 w 6415214"/>
              <a:gd name="connsiteY5" fmla="*/ 100390 h 171407"/>
              <a:gd name="connsiteX0" fmla="*/ 6415214 w 6415214"/>
              <a:gd name="connsiteY0" fmla="*/ 100390 h 100390"/>
              <a:gd name="connsiteX1" fmla="*/ 511261 w 6415214"/>
              <a:gd name="connsiteY1" fmla="*/ 100390 h 100390"/>
              <a:gd name="connsiteX2" fmla="*/ 229919 w 6415214"/>
              <a:gd name="connsiteY2" fmla="*/ 0 h 100390"/>
              <a:gd name="connsiteX3" fmla="*/ 229919 w 6415214"/>
              <a:gd name="connsiteY3" fmla="*/ 100390 h 100390"/>
              <a:gd name="connsiteX4" fmla="*/ 0 w 6415214"/>
              <a:gd name="connsiteY4" fmla="*/ 100390 h 100390"/>
              <a:gd name="connsiteX0" fmla="*/ 6415214 w 6415214"/>
              <a:gd name="connsiteY0" fmla="*/ 195640 h 195640"/>
              <a:gd name="connsiteX1" fmla="*/ 511261 w 6415214"/>
              <a:gd name="connsiteY1" fmla="*/ 195640 h 195640"/>
              <a:gd name="connsiteX2" fmla="*/ 227538 w 6415214"/>
              <a:gd name="connsiteY2" fmla="*/ 0 h 195640"/>
              <a:gd name="connsiteX3" fmla="*/ 229919 w 6415214"/>
              <a:gd name="connsiteY3" fmla="*/ 195640 h 195640"/>
              <a:gd name="connsiteX4" fmla="*/ 0 w 6415214"/>
              <a:gd name="connsiteY4" fmla="*/ 195640 h 195640"/>
              <a:gd name="connsiteX0" fmla="*/ 6415214 w 6415214"/>
              <a:gd name="connsiteY0" fmla="*/ 193259 h 193259"/>
              <a:gd name="connsiteX1" fmla="*/ 511261 w 6415214"/>
              <a:gd name="connsiteY1" fmla="*/ 193259 h 193259"/>
              <a:gd name="connsiteX2" fmla="*/ 232301 w 6415214"/>
              <a:gd name="connsiteY2" fmla="*/ 0 h 193259"/>
              <a:gd name="connsiteX3" fmla="*/ 229919 w 6415214"/>
              <a:gd name="connsiteY3" fmla="*/ 193259 h 193259"/>
              <a:gd name="connsiteX4" fmla="*/ 0 w 6415214"/>
              <a:gd name="connsiteY4" fmla="*/ 193259 h 1932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15214" h="193259">
                <a:moveTo>
                  <a:pt x="6415214" y="193259"/>
                </a:moveTo>
                <a:lnTo>
                  <a:pt x="511261" y="193259"/>
                </a:lnTo>
                <a:lnTo>
                  <a:pt x="232301" y="0"/>
                </a:lnTo>
                <a:cubicBezTo>
                  <a:pt x="233095" y="65213"/>
                  <a:pt x="229125" y="128046"/>
                  <a:pt x="229919" y="193259"/>
                </a:cubicBezTo>
                <a:lnTo>
                  <a:pt x="0" y="193259"/>
                </a:lnTo>
              </a:path>
            </a:pathLst>
          </a:cu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3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ea"/>
              <a:sym typeface="+mn-lt"/>
            </a:endParaRPr>
          </a:p>
        </p:txBody>
      </p:sp>
      <p:sp>
        <p:nvSpPr>
          <p:cNvPr id="12" name="标题 47">
            <a:extLst>
              <a:ext uri="{FF2B5EF4-FFF2-40B4-BE49-F238E27FC236}">
                <a16:creationId xmlns:a16="http://schemas.microsoft.com/office/drawing/2014/main" id="{26FA9A66-DBB6-484A-829A-BC30DE67252C}"/>
              </a:ext>
            </a:extLst>
          </p:cNvPr>
          <p:cNvSpPr>
            <a:spLocks noGrp="1"/>
          </p:cNvSpPr>
          <p:nvPr>
            <p:ph type="title" hasCustomPrompt="1"/>
          </p:nvPr>
        </p:nvSpPr>
        <p:spPr>
          <a:xfrm>
            <a:off x="671368" y="2616692"/>
            <a:ext cx="7015008" cy="1200329"/>
          </a:xfrm>
          <a:prstGeom prst="rect">
            <a:avLst/>
          </a:prstGeom>
          <a:noFill/>
        </p:spPr>
        <p:txBody>
          <a:bodyPr wrap="square" lIns="0" rtlCol="0">
            <a:spAutoFit/>
          </a:bodyPr>
          <a:lstStyle>
            <a:lvl1pPr>
              <a:lnSpc>
                <a:spcPct val="100000"/>
              </a:lnSpc>
              <a:defRPr lang="zh-CN" altLang="en-US" sz="3600" b="1" spc="100" dirty="0">
                <a:latin typeface="微软雅黑" panose="020B0503020204020204" pitchFamily="34" charset="-122"/>
                <a:ea typeface="微软雅黑" panose="020B0503020204020204" pitchFamily="34" charset="-122"/>
                <a:cs typeface="+mn-ea"/>
              </a:defRPr>
            </a:lvl1pPr>
          </a:lstStyle>
          <a:p>
            <a:pPr marL="0" lvl="0"/>
            <a:r>
              <a:rPr lang="zh-CN" altLang="en-US" dirty="0"/>
              <a:t>请在此输入标题</a:t>
            </a:r>
            <a:br>
              <a:rPr lang="zh-CN" altLang="en-US" dirty="0"/>
            </a:br>
            <a:r>
              <a:rPr lang="zh-CN" altLang="en-US" dirty="0"/>
              <a:t>尽量回车保证标题为两行</a:t>
            </a:r>
          </a:p>
        </p:txBody>
      </p:sp>
      <p:sp>
        <p:nvSpPr>
          <p:cNvPr id="13" name="文本占位符 87">
            <a:extLst>
              <a:ext uri="{FF2B5EF4-FFF2-40B4-BE49-F238E27FC236}">
                <a16:creationId xmlns:a16="http://schemas.microsoft.com/office/drawing/2014/main" id="{F56DEE86-1AA4-4820-A7A1-E4F787904C00}"/>
              </a:ext>
            </a:extLst>
          </p:cNvPr>
          <p:cNvSpPr>
            <a:spLocks noGrp="1"/>
          </p:cNvSpPr>
          <p:nvPr>
            <p:ph type="body" sz="quarter" idx="13" hasCustomPrompt="1"/>
          </p:nvPr>
        </p:nvSpPr>
        <p:spPr>
          <a:xfrm>
            <a:off x="671367" y="2352090"/>
            <a:ext cx="5137927" cy="258532"/>
          </a:xfrm>
          <a:prstGeom prst="rect">
            <a:avLst/>
          </a:prstGeom>
          <a:noFill/>
        </p:spPr>
        <p:txBody>
          <a:bodyPr wrap="square" lIns="0" rtlCol="0">
            <a:spAutoFit/>
          </a:bodyPr>
          <a:lstStyle>
            <a:lvl1pPr marL="0" indent="0">
              <a:buNone/>
              <a:defRPr lang="zh-CN" altLang="en-US" sz="1200" spc="100" dirty="0">
                <a:solidFill>
                  <a:schemeClr val="tx1">
                    <a:lumMod val="65000"/>
                    <a:lumOff val="35000"/>
                  </a:schemeClr>
                </a:solidFill>
                <a:latin typeface="微软雅黑 Light" panose="020B0502040204020203" pitchFamily="34" charset="-122"/>
                <a:ea typeface="微软雅黑 Light" panose="020B0502040204020203" pitchFamily="34" charset="-122"/>
                <a:cs typeface="+mn-ea"/>
                <a:sym typeface="Wingdings 3" panose="05040102010807070707" pitchFamily="18" charset="2"/>
              </a:defRPr>
            </a:lvl1pPr>
          </a:lstStyle>
          <a:p>
            <a:pPr marL="228600" lvl="0" indent="-228600"/>
            <a:r>
              <a:rPr lang="zh-CN" altLang="en-US" dirty="0"/>
              <a:t>请在此输入你的副标题</a:t>
            </a:r>
          </a:p>
        </p:txBody>
      </p:sp>
      <p:sp>
        <p:nvSpPr>
          <p:cNvPr id="14" name="文本占位符 53">
            <a:extLst>
              <a:ext uri="{FF2B5EF4-FFF2-40B4-BE49-F238E27FC236}">
                <a16:creationId xmlns:a16="http://schemas.microsoft.com/office/drawing/2014/main" id="{28747CEA-1C37-4144-A247-245AD1393504}"/>
              </a:ext>
            </a:extLst>
          </p:cNvPr>
          <p:cNvSpPr>
            <a:spLocks noGrp="1"/>
          </p:cNvSpPr>
          <p:nvPr>
            <p:ph type="body" sz="quarter" idx="16" hasCustomPrompt="1"/>
          </p:nvPr>
        </p:nvSpPr>
        <p:spPr>
          <a:xfrm>
            <a:off x="671366" y="4094394"/>
            <a:ext cx="6221139" cy="372410"/>
          </a:xfrm>
          <a:prstGeom prst="rect">
            <a:avLst/>
          </a:prstGeom>
          <a:noFill/>
        </p:spPr>
        <p:txBody>
          <a:bodyPr wrap="square" lIns="0" rtlCol="0" anchor="ctr" anchorCtr="0">
            <a:spAutoFit/>
          </a:bodyPr>
          <a:lstStyle>
            <a:lvl1pPr marL="0" indent="0">
              <a:lnSpc>
                <a:spcPct val="130000"/>
              </a:lnSpc>
              <a:buNone/>
              <a:defRPr lang="zh-CN" altLang="en-US" sz="1400" spc="100" smtClean="0">
                <a:solidFill>
                  <a:schemeClr val="tx1">
                    <a:lumMod val="85000"/>
                    <a:lumOff val="15000"/>
                  </a:schemeClr>
                </a:solidFill>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lvl="0">
              <a:lnSpc>
                <a:spcPct val="130000"/>
              </a:lnSpc>
            </a:pPr>
            <a:r>
              <a:rPr lang="zh-CN" altLang="en-US" dirty="0"/>
              <a:t>答辩人：北小理　　　导　师： 京小工　　　时　间：</a:t>
            </a:r>
            <a:r>
              <a:rPr lang="en-US" altLang="zh-CN" dirty="0"/>
              <a:t>XXX</a:t>
            </a:r>
            <a:endParaRPr lang="zh-CN" altLang="en-US" dirty="0"/>
          </a:p>
        </p:txBody>
      </p:sp>
      <p:sp>
        <p:nvSpPr>
          <p:cNvPr id="16" name="文本框 15"/>
          <p:cNvSpPr txBox="1"/>
          <p:nvPr userDrawn="1"/>
        </p:nvSpPr>
        <p:spPr>
          <a:xfrm>
            <a:off x="474450" y="318256"/>
            <a:ext cx="2104863" cy="792864"/>
          </a:xfrm>
          <a:prstGeom prst="rect">
            <a:avLst/>
          </a:prstGeom>
          <a:noFill/>
          <a:ln>
            <a:noFill/>
          </a:ln>
        </p:spPr>
        <p:txBody>
          <a:bodyPr wrap="square" lIns="180000" tIns="180000" rIns="180000" bIns="180000" rtlCol="0">
            <a:spAutoFit/>
          </a:bodyPr>
          <a:lstStyle/>
          <a:p>
            <a:pPr marL="0" marR="0" lvl="0" indent="0" algn="l" defTabSz="914400" rtl="0" eaLnBrk="0" fontAlgn="base" latinLnBrk="0" hangingPunct="0">
              <a:lnSpc>
                <a:spcPct val="130000"/>
              </a:lnSpc>
              <a:spcBef>
                <a:spcPct val="0"/>
              </a:spcBef>
              <a:spcAft>
                <a:spcPct val="0"/>
              </a:spcAft>
              <a:buClrTx/>
              <a:buSzTx/>
              <a:buFontTx/>
              <a:buNone/>
              <a:tabLst/>
              <a:defRPr/>
            </a:pPr>
            <a:r>
              <a:rPr kumimoji="0" lang="en-US" altLang="zh-CN" sz="2400" b="1" i="0" u="none" strike="noStrike" kern="1200" cap="none" spc="100" normalizeH="0" baseline="0" noProof="0" dirty="0">
                <a:ln>
                  <a:noFill/>
                </a:ln>
                <a:solidFill>
                  <a:srgbClr val="A2A2A2"/>
                </a:solidFill>
                <a:effectLst/>
                <a:uLnTx/>
                <a:uFillTx/>
                <a:latin typeface="微软雅黑"/>
                <a:ea typeface="微软雅黑" panose="020B0503020204020204" pitchFamily="34" charset="-122"/>
                <a:cs typeface="+mn-cs"/>
              </a:rPr>
              <a:t>◁ BIT </a:t>
            </a:r>
            <a:r>
              <a:rPr kumimoji="0" lang="en-US" altLang="zh-CN" sz="2400" b="1" i="0" u="none" strike="noStrike" kern="1200" cap="none" spc="100" normalizeH="0" baseline="0" noProof="0" dirty="0">
                <a:ln>
                  <a:noFill/>
                </a:ln>
                <a:solidFill>
                  <a:srgbClr val="A2A2A2"/>
                </a:solidFill>
                <a:effectLst/>
                <a:uLnTx/>
                <a:uFillTx/>
                <a:latin typeface="+mn-ea"/>
                <a:ea typeface="+mn-ea"/>
                <a:cs typeface="+mn-cs"/>
              </a:rPr>
              <a:t>▷</a:t>
            </a:r>
            <a:endParaRPr kumimoji="0" lang="zh-CN" altLang="en-US" sz="2400" b="1" i="0" u="none" strike="noStrike" kern="1200" cap="none" spc="100" normalizeH="0" baseline="0" noProof="0" dirty="0">
              <a:ln>
                <a:noFill/>
              </a:ln>
              <a:solidFill>
                <a:srgbClr val="A2A2A2"/>
              </a:solidFill>
              <a:effectLst/>
              <a:uLnTx/>
              <a:uFillTx/>
              <a:latin typeface="+mn-ea"/>
              <a:ea typeface="+mn-ea"/>
              <a:cs typeface="+mn-cs"/>
            </a:endParaRPr>
          </a:p>
        </p:txBody>
      </p:sp>
      <p:pic>
        <p:nvPicPr>
          <p:cNvPr id="23" name="图片 22"/>
          <p:cNvPicPr>
            <a:picLocks noChangeAspect="1"/>
          </p:cNvPicPr>
          <p:nvPr userDrawn="1"/>
        </p:nvPicPr>
        <p:blipFill>
          <a:blip r:embed="rId4">
            <a:extLst>
              <a:ext uri="{28A0092B-C50C-407E-A947-70E740481C1C}">
                <a14:useLocalDpi xmlns:a14="http://schemas.microsoft.com/office/drawing/2010/main"/>
              </a:ext>
            </a:extLst>
          </a:blip>
          <a:stretch>
            <a:fillRect/>
          </a:stretch>
        </p:blipFill>
        <p:spPr>
          <a:xfrm>
            <a:off x="8250894" y="-774608"/>
            <a:ext cx="7885491" cy="7588381"/>
          </a:xfrm>
          <a:prstGeom prst="rect">
            <a:avLst/>
          </a:prstGeom>
        </p:spPr>
      </p:pic>
      <p:pic>
        <p:nvPicPr>
          <p:cNvPr id="20" name="图片 19"/>
          <p:cNvPicPr>
            <a:picLocks noChangeAspect="1"/>
          </p:cNvPicPr>
          <p:nvPr userDrawn="1"/>
        </p:nvPicPr>
        <p:blipFill>
          <a:blip r:embed="rId5" cstate="print">
            <a:extLst>
              <a:ext uri="{28A0092B-C50C-407E-A947-70E740481C1C}">
                <a14:useLocalDpi xmlns:a14="http://schemas.microsoft.com/office/drawing/2010/main"/>
              </a:ext>
            </a:extLst>
          </a:blip>
          <a:stretch>
            <a:fillRect/>
          </a:stretch>
        </p:blipFill>
        <p:spPr>
          <a:xfrm>
            <a:off x="8250874" y="2196869"/>
            <a:ext cx="3243162" cy="2464261"/>
          </a:xfrm>
          <a:prstGeom prst="rect">
            <a:avLst/>
          </a:prstGeom>
        </p:spPr>
      </p:pic>
      <p:grpSp>
        <p:nvGrpSpPr>
          <p:cNvPr id="2" name="组合 1"/>
          <p:cNvGrpSpPr/>
          <p:nvPr userDrawn="1"/>
        </p:nvGrpSpPr>
        <p:grpSpPr>
          <a:xfrm>
            <a:off x="671368" y="6061309"/>
            <a:ext cx="2479573" cy="304965"/>
            <a:chOff x="671368" y="6061309"/>
            <a:chExt cx="2479573" cy="304965"/>
          </a:xfrm>
        </p:grpSpPr>
        <p:grpSp>
          <p:nvGrpSpPr>
            <p:cNvPr id="74" name="组合 73"/>
            <p:cNvGrpSpPr/>
            <p:nvPr userDrawn="1"/>
          </p:nvGrpSpPr>
          <p:grpSpPr>
            <a:xfrm>
              <a:off x="2098445" y="6064781"/>
              <a:ext cx="1052496" cy="298683"/>
              <a:chOff x="2373567" y="1096524"/>
              <a:chExt cx="2578404" cy="731714"/>
            </a:xfrm>
          </p:grpSpPr>
          <p:sp>
            <p:nvSpPr>
              <p:cNvPr id="89" name="Freeform 5">
                <a:extLst>
                  <a:ext uri="{FF2B5EF4-FFF2-40B4-BE49-F238E27FC236}">
                    <a16:creationId xmlns:a16="http://schemas.microsoft.com/office/drawing/2014/main" id="{7EF8326A-A460-4F1F-A35E-22F6C0E02782}"/>
                  </a:ext>
                </a:extLst>
              </p:cNvPr>
              <p:cNvSpPr>
                <a:spLocks/>
              </p:cNvSpPr>
              <p:nvPr/>
            </p:nvSpPr>
            <p:spPr bwMode="auto">
              <a:xfrm>
                <a:off x="3797881" y="1143043"/>
                <a:ext cx="576140" cy="649652"/>
              </a:xfrm>
              <a:custGeom>
                <a:avLst/>
                <a:gdLst>
                  <a:gd name="T0" fmla="*/ 41 w 125"/>
                  <a:gd name="T1" fmla="*/ 16 h 142"/>
                  <a:gd name="T2" fmla="*/ 49 w 125"/>
                  <a:gd name="T3" fmla="*/ 3 h 142"/>
                  <a:gd name="T4" fmla="*/ 62 w 125"/>
                  <a:gd name="T5" fmla="*/ 20 h 142"/>
                  <a:gd name="T6" fmla="*/ 64 w 125"/>
                  <a:gd name="T7" fmla="*/ 33 h 142"/>
                  <a:gd name="T8" fmla="*/ 50 w 125"/>
                  <a:gd name="T9" fmla="*/ 34 h 142"/>
                  <a:gd name="T10" fmla="*/ 58 w 125"/>
                  <a:gd name="T11" fmla="*/ 58 h 142"/>
                  <a:gd name="T12" fmla="*/ 75 w 125"/>
                  <a:gd name="T13" fmla="*/ 59 h 142"/>
                  <a:gd name="T14" fmla="*/ 71 w 125"/>
                  <a:gd name="T15" fmla="*/ 50 h 142"/>
                  <a:gd name="T16" fmla="*/ 81 w 125"/>
                  <a:gd name="T17" fmla="*/ 47 h 142"/>
                  <a:gd name="T18" fmla="*/ 65 w 125"/>
                  <a:gd name="T19" fmla="*/ 42 h 142"/>
                  <a:gd name="T20" fmla="*/ 63 w 125"/>
                  <a:gd name="T21" fmla="*/ 37 h 142"/>
                  <a:gd name="T22" fmla="*/ 85 w 125"/>
                  <a:gd name="T23" fmla="*/ 27 h 142"/>
                  <a:gd name="T24" fmla="*/ 93 w 125"/>
                  <a:gd name="T25" fmla="*/ 2 h 142"/>
                  <a:gd name="T26" fmla="*/ 99 w 125"/>
                  <a:gd name="T27" fmla="*/ 5 h 142"/>
                  <a:gd name="T28" fmla="*/ 111 w 125"/>
                  <a:gd name="T29" fmla="*/ 30 h 142"/>
                  <a:gd name="T30" fmla="*/ 102 w 125"/>
                  <a:gd name="T31" fmla="*/ 34 h 142"/>
                  <a:gd name="T32" fmla="*/ 95 w 125"/>
                  <a:gd name="T33" fmla="*/ 59 h 142"/>
                  <a:gd name="T34" fmla="*/ 123 w 125"/>
                  <a:gd name="T35" fmla="*/ 61 h 142"/>
                  <a:gd name="T36" fmla="*/ 110 w 125"/>
                  <a:gd name="T37" fmla="*/ 71 h 142"/>
                  <a:gd name="T38" fmla="*/ 104 w 125"/>
                  <a:gd name="T39" fmla="*/ 82 h 142"/>
                  <a:gd name="T40" fmla="*/ 112 w 125"/>
                  <a:gd name="T41" fmla="*/ 134 h 142"/>
                  <a:gd name="T42" fmla="*/ 102 w 125"/>
                  <a:gd name="T43" fmla="*/ 140 h 142"/>
                  <a:gd name="T44" fmla="*/ 89 w 125"/>
                  <a:gd name="T45" fmla="*/ 123 h 142"/>
                  <a:gd name="T46" fmla="*/ 101 w 125"/>
                  <a:gd name="T47" fmla="*/ 128 h 142"/>
                  <a:gd name="T48" fmla="*/ 101 w 125"/>
                  <a:gd name="T49" fmla="*/ 92 h 142"/>
                  <a:gd name="T50" fmla="*/ 97 w 125"/>
                  <a:gd name="T51" fmla="*/ 99 h 142"/>
                  <a:gd name="T52" fmla="*/ 90 w 125"/>
                  <a:gd name="T53" fmla="*/ 103 h 142"/>
                  <a:gd name="T54" fmla="*/ 86 w 125"/>
                  <a:gd name="T55" fmla="*/ 110 h 142"/>
                  <a:gd name="T56" fmla="*/ 81 w 125"/>
                  <a:gd name="T57" fmla="*/ 120 h 142"/>
                  <a:gd name="T58" fmla="*/ 88 w 125"/>
                  <a:gd name="T59" fmla="*/ 71 h 142"/>
                  <a:gd name="T60" fmla="*/ 60 w 125"/>
                  <a:gd name="T61" fmla="*/ 87 h 142"/>
                  <a:gd name="T62" fmla="*/ 53 w 125"/>
                  <a:gd name="T63" fmla="*/ 89 h 142"/>
                  <a:gd name="T64" fmla="*/ 51 w 125"/>
                  <a:gd name="T65" fmla="*/ 128 h 142"/>
                  <a:gd name="T66" fmla="*/ 43 w 125"/>
                  <a:gd name="T67" fmla="*/ 134 h 142"/>
                  <a:gd name="T68" fmla="*/ 39 w 125"/>
                  <a:gd name="T69" fmla="*/ 107 h 142"/>
                  <a:gd name="T70" fmla="*/ 33 w 125"/>
                  <a:gd name="T71" fmla="*/ 114 h 142"/>
                  <a:gd name="T72" fmla="*/ 17 w 125"/>
                  <a:gd name="T73" fmla="*/ 108 h 142"/>
                  <a:gd name="T74" fmla="*/ 5 w 125"/>
                  <a:gd name="T75" fmla="*/ 81 h 142"/>
                  <a:gd name="T76" fmla="*/ 34 w 125"/>
                  <a:gd name="T77" fmla="*/ 56 h 142"/>
                  <a:gd name="T78" fmla="*/ 38 w 125"/>
                  <a:gd name="T79" fmla="*/ 33 h 142"/>
                  <a:gd name="T80" fmla="*/ 22 w 125"/>
                  <a:gd name="T81" fmla="*/ 55 h 142"/>
                  <a:gd name="T82" fmla="*/ 14 w 125"/>
                  <a:gd name="T83" fmla="*/ 55 h 142"/>
                  <a:gd name="T84" fmla="*/ 11 w 125"/>
                  <a:gd name="T85" fmla="*/ 36 h 142"/>
                  <a:gd name="T86" fmla="*/ 32 w 125"/>
                  <a:gd name="T87" fmla="*/ 22 h 142"/>
                  <a:gd name="T88" fmla="*/ 28 w 125"/>
                  <a:gd name="T89" fmla="*/ 3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90" name="Freeform 6">
                <a:extLst>
                  <a:ext uri="{FF2B5EF4-FFF2-40B4-BE49-F238E27FC236}">
                    <a16:creationId xmlns:a16="http://schemas.microsoft.com/office/drawing/2014/main" id="{CC1FA68D-3307-481A-8E89-D3CB2E8693F4}"/>
                  </a:ext>
                </a:extLst>
              </p:cNvPr>
              <p:cNvSpPr>
                <a:spLocks/>
              </p:cNvSpPr>
              <p:nvPr/>
            </p:nvSpPr>
            <p:spPr bwMode="auto">
              <a:xfrm>
                <a:off x="4620305" y="1246611"/>
                <a:ext cx="331666" cy="499206"/>
              </a:xfrm>
              <a:custGeom>
                <a:avLst/>
                <a:gdLst>
                  <a:gd name="T0" fmla="*/ 33 w 72"/>
                  <a:gd name="T1" fmla="*/ 76 h 109"/>
                  <a:gd name="T2" fmla="*/ 44 w 72"/>
                  <a:gd name="T3" fmla="*/ 73 h 109"/>
                  <a:gd name="T4" fmla="*/ 59 w 72"/>
                  <a:gd name="T5" fmla="*/ 71 h 109"/>
                  <a:gd name="T6" fmla="*/ 69 w 72"/>
                  <a:gd name="T7" fmla="*/ 92 h 109"/>
                  <a:gd name="T8" fmla="*/ 66 w 72"/>
                  <a:gd name="T9" fmla="*/ 94 h 109"/>
                  <a:gd name="T10" fmla="*/ 49 w 72"/>
                  <a:gd name="T11" fmla="*/ 96 h 109"/>
                  <a:gd name="T12" fmla="*/ 28 w 72"/>
                  <a:gd name="T13" fmla="*/ 106 h 109"/>
                  <a:gd name="T14" fmla="*/ 16 w 72"/>
                  <a:gd name="T15" fmla="*/ 106 h 109"/>
                  <a:gd name="T16" fmla="*/ 1 w 72"/>
                  <a:gd name="T17" fmla="*/ 80 h 109"/>
                  <a:gd name="T18" fmla="*/ 2 w 72"/>
                  <a:gd name="T19" fmla="*/ 74 h 109"/>
                  <a:gd name="T20" fmla="*/ 23 w 72"/>
                  <a:gd name="T21" fmla="*/ 31 h 109"/>
                  <a:gd name="T22" fmla="*/ 22 w 72"/>
                  <a:gd name="T23" fmla="*/ 26 h 109"/>
                  <a:gd name="T24" fmla="*/ 12 w 72"/>
                  <a:gd name="T25" fmla="*/ 16 h 109"/>
                  <a:gd name="T26" fmla="*/ 15 w 72"/>
                  <a:gd name="T27" fmla="*/ 10 h 109"/>
                  <a:gd name="T28" fmla="*/ 32 w 72"/>
                  <a:gd name="T29" fmla="*/ 5 h 109"/>
                  <a:gd name="T30" fmla="*/ 60 w 72"/>
                  <a:gd name="T31" fmla="*/ 18 h 109"/>
                  <a:gd name="T32" fmla="*/ 59 w 72"/>
                  <a:gd name="T33" fmla="*/ 26 h 109"/>
                  <a:gd name="T34" fmla="*/ 52 w 72"/>
                  <a:gd name="T35" fmla="*/ 36 h 109"/>
                  <a:gd name="T36" fmla="*/ 34 w 72"/>
                  <a:gd name="T37" fmla="*/ 72 h 109"/>
                  <a:gd name="T38" fmla="*/ 33 w 72"/>
                  <a:gd name="T39" fmla="*/ 7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grpSp>
            <p:nvGrpSpPr>
              <p:cNvPr id="91" name="组合 90">
                <a:extLst>
                  <a:ext uri="{FF2B5EF4-FFF2-40B4-BE49-F238E27FC236}">
                    <a16:creationId xmlns:a16="http://schemas.microsoft.com/office/drawing/2014/main" id="{C7A6E3E5-9A1F-4E06-9E71-F1D7E5C11C32}"/>
                  </a:ext>
                </a:extLst>
              </p:cNvPr>
              <p:cNvGrpSpPr/>
              <p:nvPr/>
            </p:nvGrpSpPr>
            <p:grpSpPr>
              <a:xfrm>
                <a:off x="2373567" y="1096524"/>
                <a:ext cx="589817" cy="731714"/>
                <a:chOff x="5548313" y="2084388"/>
                <a:chExt cx="547688" cy="679451"/>
              </a:xfrm>
              <a:solidFill>
                <a:schemeClr val="accent3"/>
              </a:solidFill>
            </p:grpSpPr>
            <p:sp>
              <p:nvSpPr>
                <p:cNvPr id="96" name="Freeform 7">
                  <a:extLst>
                    <a:ext uri="{FF2B5EF4-FFF2-40B4-BE49-F238E27FC236}">
                      <a16:creationId xmlns:a16="http://schemas.microsoft.com/office/drawing/2014/main" id="{02368C72-9CA0-44B0-93EC-F396645A3423}"/>
                    </a:ext>
                  </a:extLst>
                </p:cNvPr>
                <p:cNvSpPr>
                  <a:spLocks/>
                </p:cNvSpPr>
                <p:nvPr/>
              </p:nvSpPr>
              <p:spPr bwMode="auto">
                <a:xfrm>
                  <a:off x="5548313" y="2084388"/>
                  <a:ext cx="547688" cy="446088"/>
                </a:xfrm>
                <a:custGeom>
                  <a:avLst/>
                  <a:gdLst>
                    <a:gd name="T0" fmla="*/ 101 w 128"/>
                    <a:gd name="T1" fmla="*/ 58 h 105"/>
                    <a:gd name="T2" fmla="*/ 74 w 128"/>
                    <a:gd name="T3" fmla="*/ 56 h 105"/>
                    <a:gd name="T4" fmla="*/ 68 w 128"/>
                    <a:gd name="T5" fmla="*/ 57 h 105"/>
                    <a:gd name="T6" fmla="*/ 51 w 128"/>
                    <a:gd name="T7" fmla="*/ 59 h 105"/>
                    <a:gd name="T8" fmla="*/ 36 w 128"/>
                    <a:gd name="T9" fmla="*/ 65 h 105"/>
                    <a:gd name="T10" fmla="*/ 28 w 128"/>
                    <a:gd name="T11" fmla="*/ 73 h 105"/>
                    <a:gd name="T12" fmla="*/ 16 w 128"/>
                    <a:gd name="T13" fmla="*/ 102 h 105"/>
                    <a:gd name="T14" fmla="*/ 13 w 128"/>
                    <a:gd name="T15" fmla="*/ 104 h 105"/>
                    <a:gd name="T16" fmla="*/ 1 w 128"/>
                    <a:gd name="T17" fmla="*/ 98 h 105"/>
                    <a:gd name="T18" fmla="*/ 0 w 128"/>
                    <a:gd name="T19" fmla="*/ 93 h 105"/>
                    <a:gd name="T20" fmla="*/ 15 w 128"/>
                    <a:gd name="T21" fmla="*/ 60 h 105"/>
                    <a:gd name="T22" fmla="*/ 16 w 128"/>
                    <a:gd name="T23" fmla="*/ 58 h 105"/>
                    <a:gd name="T24" fmla="*/ 20 w 128"/>
                    <a:gd name="T25" fmla="*/ 52 h 105"/>
                    <a:gd name="T26" fmla="*/ 32 w 128"/>
                    <a:gd name="T27" fmla="*/ 54 h 105"/>
                    <a:gd name="T28" fmla="*/ 39 w 128"/>
                    <a:gd name="T29" fmla="*/ 55 h 105"/>
                    <a:gd name="T30" fmla="*/ 72 w 128"/>
                    <a:gd name="T31" fmla="*/ 21 h 105"/>
                    <a:gd name="T32" fmla="*/ 74 w 128"/>
                    <a:gd name="T33" fmla="*/ 16 h 105"/>
                    <a:gd name="T34" fmla="*/ 74 w 128"/>
                    <a:gd name="T35" fmla="*/ 11 h 105"/>
                    <a:gd name="T36" fmla="*/ 71 w 128"/>
                    <a:gd name="T37" fmla="*/ 11 h 105"/>
                    <a:gd name="T38" fmla="*/ 68 w 128"/>
                    <a:gd name="T39" fmla="*/ 15 h 105"/>
                    <a:gd name="T40" fmla="*/ 68 w 128"/>
                    <a:gd name="T41" fmla="*/ 21 h 105"/>
                    <a:gd name="T42" fmla="*/ 59 w 128"/>
                    <a:gd name="T43" fmla="*/ 29 h 105"/>
                    <a:gd name="T44" fmla="*/ 53 w 128"/>
                    <a:gd name="T45" fmla="*/ 27 h 105"/>
                    <a:gd name="T46" fmla="*/ 47 w 128"/>
                    <a:gd name="T47" fmla="*/ 24 h 105"/>
                    <a:gd name="T48" fmla="*/ 47 w 128"/>
                    <a:gd name="T49" fmla="*/ 32 h 105"/>
                    <a:gd name="T50" fmla="*/ 47 w 128"/>
                    <a:gd name="T51" fmla="*/ 34 h 105"/>
                    <a:gd name="T52" fmla="*/ 43 w 128"/>
                    <a:gd name="T53" fmla="*/ 45 h 105"/>
                    <a:gd name="T54" fmla="*/ 31 w 128"/>
                    <a:gd name="T55" fmla="*/ 39 h 105"/>
                    <a:gd name="T56" fmla="*/ 29 w 128"/>
                    <a:gd name="T57" fmla="*/ 23 h 105"/>
                    <a:gd name="T58" fmla="*/ 33 w 128"/>
                    <a:gd name="T59" fmla="*/ 14 h 105"/>
                    <a:gd name="T60" fmla="*/ 36 w 128"/>
                    <a:gd name="T61" fmla="*/ 9 h 105"/>
                    <a:gd name="T62" fmla="*/ 42 w 128"/>
                    <a:gd name="T63" fmla="*/ 13 h 105"/>
                    <a:gd name="T64" fmla="*/ 44 w 128"/>
                    <a:gd name="T65" fmla="*/ 16 h 105"/>
                    <a:gd name="T66" fmla="*/ 57 w 128"/>
                    <a:gd name="T67" fmla="*/ 14 h 105"/>
                    <a:gd name="T68" fmla="*/ 62 w 128"/>
                    <a:gd name="T69" fmla="*/ 11 h 105"/>
                    <a:gd name="T70" fmla="*/ 84 w 128"/>
                    <a:gd name="T71" fmla="*/ 0 h 105"/>
                    <a:gd name="T72" fmla="*/ 96 w 128"/>
                    <a:gd name="T73" fmla="*/ 7 h 105"/>
                    <a:gd name="T74" fmla="*/ 96 w 128"/>
                    <a:gd name="T75" fmla="*/ 20 h 105"/>
                    <a:gd name="T76" fmla="*/ 83 w 128"/>
                    <a:gd name="T77" fmla="*/ 43 h 105"/>
                    <a:gd name="T78" fmla="*/ 94 w 128"/>
                    <a:gd name="T79" fmla="*/ 44 h 105"/>
                    <a:gd name="T80" fmla="*/ 122 w 128"/>
                    <a:gd name="T81" fmla="*/ 59 h 105"/>
                    <a:gd name="T82" fmla="*/ 120 w 128"/>
                    <a:gd name="T83" fmla="*/ 73 h 105"/>
                    <a:gd name="T84" fmla="*/ 98 w 128"/>
                    <a:gd name="T85" fmla="*/ 73 h 105"/>
                    <a:gd name="T86" fmla="*/ 97 w 128"/>
                    <a:gd name="T87" fmla="*/ 66 h 105"/>
                    <a:gd name="T88" fmla="*/ 101 w 128"/>
                    <a:gd name="T89" fmla="*/ 5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97" name="Freeform 8">
                  <a:extLst>
                    <a:ext uri="{FF2B5EF4-FFF2-40B4-BE49-F238E27FC236}">
                      <a16:creationId xmlns:a16="http://schemas.microsoft.com/office/drawing/2014/main" id="{68AB8704-3F31-41E0-B209-31D0A83BAA2E}"/>
                    </a:ext>
                  </a:extLst>
                </p:cNvPr>
                <p:cNvSpPr>
                  <a:spLocks/>
                </p:cNvSpPr>
                <p:nvPr/>
              </p:nvSpPr>
              <p:spPr bwMode="auto">
                <a:xfrm>
                  <a:off x="5664200" y="2355851"/>
                  <a:ext cx="341313" cy="407988"/>
                </a:xfrm>
                <a:custGeom>
                  <a:avLst/>
                  <a:gdLst>
                    <a:gd name="T0" fmla="*/ 46 w 80"/>
                    <a:gd name="T1" fmla="*/ 29 h 96"/>
                    <a:gd name="T2" fmla="*/ 65 w 80"/>
                    <a:gd name="T3" fmla="*/ 29 h 96"/>
                    <a:gd name="T4" fmla="*/ 79 w 80"/>
                    <a:gd name="T5" fmla="*/ 41 h 96"/>
                    <a:gd name="T6" fmla="*/ 74 w 80"/>
                    <a:gd name="T7" fmla="*/ 43 h 96"/>
                    <a:gd name="T8" fmla="*/ 60 w 80"/>
                    <a:gd name="T9" fmla="*/ 43 h 96"/>
                    <a:gd name="T10" fmla="*/ 52 w 80"/>
                    <a:gd name="T11" fmla="*/ 50 h 96"/>
                    <a:gd name="T12" fmla="*/ 49 w 80"/>
                    <a:gd name="T13" fmla="*/ 87 h 96"/>
                    <a:gd name="T14" fmla="*/ 37 w 80"/>
                    <a:gd name="T15" fmla="*/ 95 h 96"/>
                    <a:gd name="T16" fmla="*/ 21 w 80"/>
                    <a:gd name="T17" fmla="*/ 68 h 96"/>
                    <a:gd name="T18" fmla="*/ 22 w 80"/>
                    <a:gd name="T19" fmla="*/ 62 h 96"/>
                    <a:gd name="T20" fmla="*/ 30 w 80"/>
                    <a:gd name="T21" fmla="*/ 72 h 96"/>
                    <a:gd name="T22" fmla="*/ 40 w 80"/>
                    <a:gd name="T23" fmla="*/ 70 h 96"/>
                    <a:gd name="T24" fmla="*/ 43 w 80"/>
                    <a:gd name="T25" fmla="*/ 46 h 96"/>
                    <a:gd name="T26" fmla="*/ 24 w 80"/>
                    <a:gd name="T27" fmla="*/ 52 h 96"/>
                    <a:gd name="T28" fmla="*/ 19 w 80"/>
                    <a:gd name="T29" fmla="*/ 54 h 96"/>
                    <a:gd name="T30" fmla="*/ 6 w 80"/>
                    <a:gd name="T31" fmla="*/ 54 h 96"/>
                    <a:gd name="T32" fmla="*/ 2 w 80"/>
                    <a:gd name="T33" fmla="*/ 40 h 96"/>
                    <a:gd name="T34" fmla="*/ 6 w 80"/>
                    <a:gd name="T35" fmla="*/ 37 h 96"/>
                    <a:gd name="T36" fmla="*/ 28 w 80"/>
                    <a:gd name="T37" fmla="*/ 33 h 96"/>
                    <a:gd name="T38" fmla="*/ 33 w 80"/>
                    <a:gd name="T39" fmla="*/ 32 h 96"/>
                    <a:gd name="T40" fmla="*/ 36 w 80"/>
                    <a:gd name="T41" fmla="*/ 22 h 96"/>
                    <a:gd name="T42" fmla="*/ 46 w 80"/>
                    <a:gd name="T43" fmla="*/ 12 h 96"/>
                    <a:gd name="T44" fmla="*/ 45 w 80"/>
                    <a:gd name="T45" fmla="*/ 10 h 96"/>
                    <a:gd name="T46" fmla="*/ 26 w 80"/>
                    <a:gd name="T47" fmla="*/ 17 h 96"/>
                    <a:gd name="T48" fmla="*/ 15 w 80"/>
                    <a:gd name="T49" fmla="*/ 24 h 96"/>
                    <a:gd name="T50" fmla="*/ 5 w 80"/>
                    <a:gd name="T51" fmla="*/ 22 h 96"/>
                    <a:gd name="T52" fmla="*/ 1 w 80"/>
                    <a:gd name="T53" fmla="*/ 17 h 96"/>
                    <a:gd name="T54" fmla="*/ 36 w 80"/>
                    <a:gd name="T55" fmla="*/ 2 h 96"/>
                    <a:gd name="T56" fmla="*/ 55 w 80"/>
                    <a:gd name="T57" fmla="*/ 0 h 96"/>
                    <a:gd name="T58" fmla="*/ 61 w 80"/>
                    <a:gd name="T59" fmla="*/ 6 h 96"/>
                    <a:gd name="T60" fmla="*/ 59 w 80"/>
                    <a:gd name="T61" fmla="*/ 13 h 96"/>
                    <a:gd name="T62" fmla="*/ 46 w 80"/>
                    <a:gd name="T63"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grpSp>
          <p:grpSp>
            <p:nvGrpSpPr>
              <p:cNvPr id="92" name="组合 91">
                <a:extLst>
                  <a:ext uri="{FF2B5EF4-FFF2-40B4-BE49-F238E27FC236}">
                    <a16:creationId xmlns:a16="http://schemas.microsoft.com/office/drawing/2014/main" id="{B92E7EB9-3312-4310-B5FA-50F0FA6CFB99}"/>
                  </a:ext>
                </a:extLst>
              </p:cNvPr>
              <p:cNvGrpSpPr/>
              <p:nvPr/>
            </p:nvGrpSpPr>
            <p:grpSpPr>
              <a:xfrm>
                <a:off x="3194779" y="1296598"/>
                <a:ext cx="356817" cy="382445"/>
                <a:chOff x="3792874" y="3156423"/>
                <a:chExt cx="331330" cy="355128"/>
              </a:xfrm>
              <a:solidFill>
                <a:schemeClr val="accent3"/>
              </a:solidFill>
            </p:grpSpPr>
            <p:sp>
              <p:nvSpPr>
                <p:cNvPr id="93" name="Freeform 15">
                  <a:extLst>
                    <a:ext uri="{FF2B5EF4-FFF2-40B4-BE49-F238E27FC236}">
                      <a16:creationId xmlns:a16="http://schemas.microsoft.com/office/drawing/2014/main" id="{4A24723D-38DD-4916-B1AF-76A903317407}"/>
                    </a:ext>
                  </a:extLst>
                </p:cNvPr>
                <p:cNvSpPr>
                  <a:spLocks/>
                </p:cNvSpPr>
                <p:nvPr/>
              </p:nvSpPr>
              <p:spPr bwMode="auto">
                <a:xfrm>
                  <a:off x="3792874" y="3235325"/>
                  <a:ext cx="152877" cy="246063"/>
                </a:xfrm>
                <a:custGeom>
                  <a:avLst/>
                  <a:gdLst>
                    <a:gd name="T0" fmla="*/ 16 w 39"/>
                    <a:gd name="T1" fmla="*/ 29 h 58"/>
                    <a:gd name="T2" fmla="*/ 27 w 39"/>
                    <a:gd name="T3" fmla="*/ 7 h 58"/>
                    <a:gd name="T4" fmla="*/ 31 w 39"/>
                    <a:gd name="T5" fmla="*/ 1 h 58"/>
                    <a:gd name="T6" fmla="*/ 34 w 39"/>
                    <a:gd name="T7" fmla="*/ 6 h 58"/>
                    <a:gd name="T8" fmla="*/ 35 w 39"/>
                    <a:gd name="T9" fmla="*/ 26 h 58"/>
                    <a:gd name="T10" fmla="*/ 20 w 39"/>
                    <a:gd name="T11" fmla="*/ 52 h 58"/>
                    <a:gd name="T12" fmla="*/ 9 w 39"/>
                    <a:gd name="T13" fmla="*/ 57 h 58"/>
                    <a:gd name="T14" fmla="*/ 1 w 39"/>
                    <a:gd name="T15" fmla="*/ 43 h 58"/>
                    <a:gd name="T16" fmla="*/ 4 w 39"/>
                    <a:gd name="T17" fmla="*/ 6 h 58"/>
                    <a:gd name="T18" fmla="*/ 8 w 39"/>
                    <a:gd name="T19" fmla="*/ 0 h 58"/>
                    <a:gd name="T20" fmla="*/ 15 w 39"/>
                    <a:gd name="T21" fmla="*/ 6 h 58"/>
                    <a:gd name="T22" fmla="*/ 14 w 39"/>
                    <a:gd name="T23" fmla="*/ 20 h 58"/>
                    <a:gd name="T24" fmla="*/ 14 w 39"/>
                    <a:gd name="T25" fmla="*/ 28 h 58"/>
                    <a:gd name="T26" fmla="*/ 16 w 39"/>
                    <a:gd name="T27"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94" name="Freeform 16">
                  <a:extLst>
                    <a:ext uri="{FF2B5EF4-FFF2-40B4-BE49-F238E27FC236}">
                      <a16:creationId xmlns:a16="http://schemas.microsoft.com/office/drawing/2014/main" id="{FB4C6AFE-87EF-4FB7-829C-F7529116EE44}"/>
                    </a:ext>
                  </a:extLst>
                </p:cNvPr>
                <p:cNvSpPr>
                  <a:spLocks/>
                </p:cNvSpPr>
                <p:nvPr/>
              </p:nvSpPr>
              <p:spPr bwMode="auto">
                <a:xfrm>
                  <a:off x="3957518" y="3164747"/>
                  <a:ext cx="166686" cy="346804"/>
                </a:xfrm>
                <a:custGeom>
                  <a:avLst/>
                  <a:gdLst>
                    <a:gd name="T0" fmla="*/ 9 w 47"/>
                    <a:gd name="T1" fmla="*/ 73 h 88"/>
                    <a:gd name="T2" fmla="*/ 3 w 47"/>
                    <a:gd name="T3" fmla="*/ 67 h 88"/>
                    <a:gd name="T4" fmla="*/ 3 w 47"/>
                    <a:gd name="T5" fmla="*/ 57 h 88"/>
                    <a:gd name="T6" fmla="*/ 20 w 47"/>
                    <a:gd name="T7" fmla="*/ 38 h 88"/>
                    <a:gd name="T8" fmla="*/ 33 w 47"/>
                    <a:gd name="T9" fmla="*/ 20 h 88"/>
                    <a:gd name="T10" fmla="*/ 33 w 47"/>
                    <a:gd name="T11" fmla="*/ 4 h 88"/>
                    <a:gd name="T12" fmla="*/ 32 w 47"/>
                    <a:gd name="T13" fmla="*/ 1 h 88"/>
                    <a:gd name="T14" fmla="*/ 33 w 47"/>
                    <a:gd name="T15" fmla="*/ 0 h 88"/>
                    <a:gd name="T16" fmla="*/ 41 w 47"/>
                    <a:gd name="T17" fmla="*/ 6 h 88"/>
                    <a:gd name="T18" fmla="*/ 43 w 47"/>
                    <a:gd name="T19" fmla="*/ 26 h 88"/>
                    <a:gd name="T20" fmla="*/ 29 w 47"/>
                    <a:gd name="T21" fmla="*/ 48 h 88"/>
                    <a:gd name="T22" fmla="*/ 30 w 47"/>
                    <a:gd name="T23" fmla="*/ 52 h 88"/>
                    <a:gd name="T24" fmla="*/ 40 w 47"/>
                    <a:gd name="T25" fmla="*/ 73 h 88"/>
                    <a:gd name="T26" fmla="*/ 41 w 47"/>
                    <a:gd name="T27" fmla="*/ 84 h 88"/>
                    <a:gd name="T28" fmla="*/ 37 w 47"/>
                    <a:gd name="T29" fmla="*/ 86 h 88"/>
                    <a:gd name="T30" fmla="*/ 31 w 47"/>
                    <a:gd name="T31" fmla="*/ 75 h 88"/>
                    <a:gd name="T32" fmla="*/ 28 w 47"/>
                    <a:gd name="T33" fmla="*/ 60 h 88"/>
                    <a:gd name="T34" fmla="*/ 22 w 47"/>
                    <a:gd name="T35" fmla="*/ 59 h 88"/>
                    <a:gd name="T36" fmla="*/ 9 w 47"/>
                    <a:gd name="T37"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95" name="Freeform 17">
                  <a:extLst>
                    <a:ext uri="{FF2B5EF4-FFF2-40B4-BE49-F238E27FC236}">
                      <a16:creationId xmlns:a16="http://schemas.microsoft.com/office/drawing/2014/main" id="{7BBE01C1-D3BA-489E-BE5E-C63059DA7AF9}"/>
                    </a:ext>
                  </a:extLst>
                </p:cNvPr>
                <p:cNvSpPr>
                  <a:spLocks/>
                </p:cNvSpPr>
                <p:nvPr/>
              </p:nvSpPr>
              <p:spPr bwMode="auto">
                <a:xfrm>
                  <a:off x="3879593" y="3156423"/>
                  <a:ext cx="109753" cy="63837"/>
                </a:xfrm>
                <a:custGeom>
                  <a:avLst/>
                  <a:gdLst>
                    <a:gd name="T0" fmla="*/ 0 w 26"/>
                    <a:gd name="T1" fmla="*/ 0 h 19"/>
                    <a:gd name="T2" fmla="*/ 20 w 26"/>
                    <a:gd name="T3" fmla="*/ 1 h 19"/>
                    <a:gd name="T4" fmla="*/ 23 w 26"/>
                    <a:gd name="T5" fmla="*/ 12 h 19"/>
                    <a:gd name="T6" fmla="*/ 12 w 26"/>
                    <a:gd name="T7" fmla="*/ 18 h 19"/>
                    <a:gd name="T8" fmla="*/ 3 w 26"/>
                    <a:gd name="T9" fmla="*/ 11 h 19"/>
                    <a:gd name="T10" fmla="*/ 0 w 26"/>
                    <a:gd name="T11" fmla="*/ 0 h 19"/>
                  </a:gdLst>
                  <a:ahLst/>
                  <a:cxnLst>
                    <a:cxn ang="0">
                      <a:pos x="T0" y="T1"/>
                    </a:cxn>
                    <a:cxn ang="0">
                      <a:pos x="T2" y="T3"/>
                    </a:cxn>
                    <a:cxn ang="0">
                      <a:pos x="T4" y="T5"/>
                    </a:cxn>
                    <a:cxn ang="0">
                      <a:pos x="T6" y="T7"/>
                    </a:cxn>
                    <a:cxn ang="0">
                      <a:pos x="T8" y="T9"/>
                    </a:cxn>
                    <a:cxn ang="0">
                      <a:pos x="T10" y="T11"/>
                    </a:cxn>
                  </a:cxnLst>
                  <a:rect l="0" t="0"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grpSp>
        </p:grpSp>
        <p:grpSp>
          <p:nvGrpSpPr>
            <p:cNvPr id="75" name="组合 74"/>
            <p:cNvGrpSpPr/>
            <p:nvPr userDrawn="1"/>
          </p:nvGrpSpPr>
          <p:grpSpPr>
            <a:xfrm>
              <a:off x="671368" y="6061309"/>
              <a:ext cx="1100339" cy="304965"/>
              <a:chOff x="2372715" y="161759"/>
              <a:chExt cx="2695608" cy="747103"/>
            </a:xfrm>
          </p:grpSpPr>
          <p:grpSp>
            <p:nvGrpSpPr>
              <p:cNvPr id="76" name="组合 75">
                <a:extLst>
                  <a:ext uri="{FF2B5EF4-FFF2-40B4-BE49-F238E27FC236}">
                    <a16:creationId xmlns:a16="http://schemas.microsoft.com/office/drawing/2014/main" id="{4EB45816-40C4-4065-9181-C29D2BECD84E}"/>
                  </a:ext>
                </a:extLst>
              </p:cNvPr>
              <p:cNvGrpSpPr/>
              <p:nvPr/>
            </p:nvGrpSpPr>
            <p:grpSpPr>
              <a:xfrm>
                <a:off x="3804781" y="283376"/>
                <a:ext cx="521428" cy="548788"/>
                <a:chOff x="6113463" y="3541713"/>
                <a:chExt cx="484188" cy="509588"/>
              </a:xfrm>
              <a:solidFill>
                <a:schemeClr val="accent3"/>
              </a:solidFill>
            </p:grpSpPr>
            <p:sp>
              <p:nvSpPr>
                <p:cNvPr id="87" name="Freeform 9">
                  <a:extLst>
                    <a:ext uri="{FF2B5EF4-FFF2-40B4-BE49-F238E27FC236}">
                      <a16:creationId xmlns:a16="http://schemas.microsoft.com/office/drawing/2014/main" id="{70888479-5294-457A-8111-462CE4F104F2}"/>
                    </a:ext>
                  </a:extLst>
                </p:cNvPr>
                <p:cNvSpPr>
                  <a:spLocks noEditPoints="1"/>
                </p:cNvSpPr>
                <p:nvPr/>
              </p:nvSpPr>
              <p:spPr bwMode="auto">
                <a:xfrm>
                  <a:off x="6113463" y="3579813"/>
                  <a:ext cx="252413" cy="428625"/>
                </a:xfrm>
                <a:custGeom>
                  <a:avLst/>
                  <a:gdLst>
                    <a:gd name="T0" fmla="*/ 39 w 59"/>
                    <a:gd name="T1" fmla="*/ 78 h 101"/>
                    <a:gd name="T2" fmla="*/ 17 w 59"/>
                    <a:gd name="T3" fmla="*/ 94 h 101"/>
                    <a:gd name="T4" fmla="*/ 8 w 59"/>
                    <a:gd name="T5" fmla="*/ 94 h 101"/>
                    <a:gd name="T6" fmla="*/ 0 w 59"/>
                    <a:gd name="T7" fmla="*/ 79 h 101"/>
                    <a:gd name="T8" fmla="*/ 17 w 59"/>
                    <a:gd name="T9" fmla="*/ 73 h 101"/>
                    <a:gd name="T10" fmla="*/ 10 w 59"/>
                    <a:gd name="T11" fmla="*/ 68 h 101"/>
                    <a:gd name="T12" fmla="*/ 8 w 59"/>
                    <a:gd name="T13" fmla="*/ 60 h 101"/>
                    <a:gd name="T14" fmla="*/ 18 w 59"/>
                    <a:gd name="T15" fmla="*/ 23 h 101"/>
                    <a:gd name="T16" fmla="*/ 26 w 59"/>
                    <a:gd name="T17" fmla="*/ 17 h 101"/>
                    <a:gd name="T18" fmla="*/ 36 w 59"/>
                    <a:gd name="T19" fmla="*/ 26 h 101"/>
                    <a:gd name="T20" fmla="*/ 36 w 59"/>
                    <a:gd name="T21" fmla="*/ 27 h 101"/>
                    <a:gd name="T22" fmla="*/ 43 w 59"/>
                    <a:gd name="T23" fmla="*/ 40 h 101"/>
                    <a:gd name="T24" fmla="*/ 42 w 59"/>
                    <a:gd name="T25" fmla="*/ 12 h 101"/>
                    <a:gd name="T26" fmla="*/ 21 w 59"/>
                    <a:gd name="T27" fmla="*/ 5 h 101"/>
                    <a:gd name="T28" fmla="*/ 44 w 59"/>
                    <a:gd name="T29" fmla="*/ 1 h 101"/>
                    <a:gd name="T30" fmla="*/ 57 w 59"/>
                    <a:gd name="T31" fmla="*/ 17 h 101"/>
                    <a:gd name="T32" fmla="*/ 56 w 59"/>
                    <a:gd name="T33" fmla="*/ 48 h 101"/>
                    <a:gd name="T34" fmla="*/ 57 w 59"/>
                    <a:gd name="T35" fmla="*/ 55 h 101"/>
                    <a:gd name="T36" fmla="*/ 55 w 59"/>
                    <a:gd name="T37" fmla="*/ 64 h 101"/>
                    <a:gd name="T38" fmla="*/ 54 w 59"/>
                    <a:gd name="T39" fmla="*/ 71 h 101"/>
                    <a:gd name="T40" fmla="*/ 52 w 59"/>
                    <a:gd name="T41" fmla="*/ 95 h 101"/>
                    <a:gd name="T42" fmla="*/ 49 w 59"/>
                    <a:gd name="T43" fmla="*/ 101 h 101"/>
                    <a:gd name="T44" fmla="*/ 43 w 59"/>
                    <a:gd name="T45" fmla="*/ 98 h 101"/>
                    <a:gd name="T46" fmla="*/ 38 w 59"/>
                    <a:gd name="T47" fmla="*/ 86 h 101"/>
                    <a:gd name="T48" fmla="*/ 39 w 59"/>
                    <a:gd name="T49" fmla="*/ 78 h 101"/>
                    <a:gd name="T50" fmla="*/ 42 w 59"/>
                    <a:gd name="T51" fmla="*/ 47 h 101"/>
                    <a:gd name="T52" fmla="*/ 32 w 59"/>
                    <a:gd name="T53" fmla="*/ 44 h 101"/>
                    <a:gd name="T54" fmla="*/ 29 w 59"/>
                    <a:gd name="T55" fmla="*/ 64 h 101"/>
                    <a:gd name="T56" fmla="*/ 42 w 59"/>
                    <a:gd name="T57" fmla="*/ 4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88" name="Freeform 10">
                  <a:extLst>
                    <a:ext uri="{FF2B5EF4-FFF2-40B4-BE49-F238E27FC236}">
                      <a16:creationId xmlns:a16="http://schemas.microsoft.com/office/drawing/2014/main" id="{3C581795-C09D-460E-9472-8181F266F0EF}"/>
                    </a:ext>
                  </a:extLst>
                </p:cNvPr>
                <p:cNvSpPr>
                  <a:spLocks noEditPoints="1"/>
                </p:cNvSpPr>
                <p:nvPr/>
              </p:nvSpPr>
              <p:spPr bwMode="auto">
                <a:xfrm>
                  <a:off x="6361113" y="3541713"/>
                  <a:ext cx="236538" cy="509588"/>
                </a:xfrm>
                <a:custGeom>
                  <a:avLst/>
                  <a:gdLst>
                    <a:gd name="T0" fmla="*/ 11 w 55"/>
                    <a:gd name="T1" fmla="*/ 89 h 120"/>
                    <a:gd name="T2" fmla="*/ 10 w 55"/>
                    <a:gd name="T3" fmla="*/ 100 h 120"/>
                    <a:gd name="T4" fmla="*/ 6 w 55"/>
                    <a:gd name="T5" fmla="*/ 104 h 120"/>
                    <a:gd name="T6" fmla="*/ 1 w 55"/>
                    <a:gd name="T7" fmla="*/ 99 h 120"/>
                    <a:gd name="T8" fmla="*/ 3 w 55"/>
                    <a:gd name="T9" fmla="*/ 84 h 120"/>
                    <a:gd name="T10" fmla="*/ 14 w 55"/>
                    <a:gd name="T11" fmla="*/ 37 h 120"/>
                    <a:gd name="T12" fmla="*/ 22 w 55"/>
                    <a:gd name="T13" fmla="*/ 11 h 120"/>
                    <a:gd name="T14" fmla="*/ 26 w 55"/>
                    <a:gd name="T15" fmla="*/ 19 h 120"/>
                    <a:gd name="T16" fmla="*/ 20 w 55"/>
                    <a:gd name="T17" fmla="*/ 40 h 120"/>
                    <a:gd name="T18" fmla="*/ 27 w 55"/>
                    <a:gd name="T19" fmla="*/ 35 h 120"/>
                    <a:gd name="T20" fmla="*/ 35 w 55"/>
                    <a:gd name="T21" fmla="*/ 30 h 120"/>
                    <a:gd name="T22" fmla="*/ 33 w 55"/>
                    <a:gd name="T23" fmla="*/ 9 h 120"/>
                    <a:gd name="T24" fmla="*/ 28 w 55"/>
                    <a:gd name="T25" fmla="*/ 8 h 120"/>
                    <a:gd name="T26" fmla="*/ 19 w 55"/>
                    <a:gd name="T27" fmla="*/ 12 h 120"/>
                    <a:gd name="T28" fmla="*/ 12 w 55"/>
                    <a:gd name="T29" fmla="*/ 15 h 120"/>
                    <a:gd name="T30" fmla="*/ 9 w 55"/>
                    <a:gd name="T31" fmla="*/ 11 h 120"/>
                    <a:gd name="T32" fmla="*/ 11 w 55"/>
                    <a:gd name="T33" fmla="*/ 8 h 120"/>
                    <a:gd name="T34" fmla="*/ 31 w 55"/>
                    <a:gd name="T35" fmla="*/ 0 h 120"/>
                    <a:gd name="T36" fmla="*/ 45 w 55"/>
                    <a:gd name="T37" fmla="*/ 15 h 120"/>
                    <a:gd name="T38" fmla="*/ 44 w 55"/>
                    <a:gd name="T39" fmla="*/ 46 h 120"/>
                    <a:gd name="T40" fmla="*/ 48 w 55"/>
                    <a:gd name="T41" fmla="*/ 54 h 120"/>
                    <a:gd name="T42" fmla="*/ 48 w 55"/>
                    <a:gd name="T43" fmla="*/ 71 h 120"/>
                    <a:gd name="T44" fmla="*/ 44 w 55"/>
                    <a:gd name="T45" fmla="*/ 77 h 120"/>
                    <a:gd name="T46" fmla="*/ 44 w 55"/>
                    <a:gd name="T47" fmla="*/ 110 h 120"/>
                    <a:gd name="T48" fmla="*/ 44 w 55"/>
                    <a:gd name="T49" fmla="*/ 114 h 120"/>
                    <a:gd name="T50" fmla="*/ 41 w 55"/>
                    <a:gd name="T51" fmla="*/ 120 h 120"/>
                    <a:gd name="T52" fmla="*/ 32 w 55"/>
                    <a:gd name="T53" fmla="*/ 118 h 120"/>
                    <a:gd name="T54" fmla="*/ 13 w 55"/>
                    <a:gd name="T55" fmla="*/ 91 h 120"/>
                    <a:gd name="T56" fmla="*/ 12 w 55"/>
                    <a:gd name="T57" fmla="*/ 89 h 120"/>
                    <a:gd name="T58" fmla="*/ 11 w 55"/>
                    <a:gd name="T59" fmla="*/ 89 h 120"/>
                    <a:gd name="T60" fmla="*/ 24 w 55"/>
                    <a:gd name="T61" fmla="*/ 76 h 120"/>
                    <a:gd name="T62" fmla="*/ 23 w 55"/>
                    <a:gd name="T63" fmla="*/ 74 h 120"/>
                    <a:gd name="T64" fmla="*/ 27 w 55"/>
                    <a:gd name="T65" fmla="*/ 71 h 120"/>
                    <a:gd name="T66" fmla="*/ 33 w 55"/>
                    <a:gd name="T67" fmla="*/ 67 h 120"/>
                    <a:gd name="T68" fmla="*/ 32 w 55"/>
                    <a:gd name="T69" fmla="*/ 63 h 120"/>
                    <a:gd name="T70" fmla="*/ 22 w 55"/>
                    <a:gd name="T71" fmla="*/ 52 h 120"/>
                    <a:gd name="T72" fmla="*/ 18 w 55"/>
                    <a:gd name="T73" fmla="*/ 89 h 120"/>
                    <a:gd name="T74" fmla="*/ 33 w 55"/>
                    <a:gd name="T75" fmla="*/ 107 h 120"/>
                    <a:gd name="T76" fmla="*/ 35 w 55"/>
                    <a:gd name="T77" fmla="*/ 77 h 120"/>
                    <a:gd name="T78" fmla="*/ 31 w 55"/>
                    <a:gd name="T79" fmla="*/ 75 h 120"/>
                    <a:gd name="T80" fmla="*/ 24 w 55"/>
                    <a:gd name="T81" fmla="*/ 7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grpSp>
          <p:grpSp>
            <p:nvGrpSpPr>
              <p:cNvPr id="77" name="组合 76">
                <a:extLst>
                  <a:ext uri="{FF2B5EF4-FFF2-40B4-BE49-F238E27FC236}">
                    <a16:creationId xmlns:a16="http://schemas.microsoft.com/office/drawing/2014/main" id="{C43281D5-D15F-4210-8FEF-5D0B83A54FD6}"/>
                  </a:ext>
                </a:extLst>
              </p:cNvPr>
              <p:cNvGrpSpPr/>
              <p:nvPr/>
            </p:nvGrpSpPr>
            <p:grpSpPr>
              <a:xfrm>
                <a:off x="2372715" y="161759"/>
                <a:ext cx="591521" cy="747103"/>
                <a:chOff x="6108700" y="2066926"/>
                <a:chExt cx="549275" cy="693738"/>
              </a:xfrm>
              <a:solidFill>
                <a:schemeClr val="accent3"/>
              </a:solidFill>
            </p:grpSpPr>
            <p:sp>
              <p:nvSpPr>
                <p:cNvPr id="85" name="Freeform 13">
                  <a:extLst>
                    <a:ext uri="{FF2B5EF4-FFF2-40B4-BE49-F238E27FC236}">
                      <a16:creationId xmlns:a16="http://schemas.microsoft.com/office/drawing/2014/main" id="{0965091B-D712-42AC-844D-24578409DB9A}"/>
                    </a:ext>
                  </a:extLst>
                </p:cNvPr>
                <p:cNvSpPr>
                  <a:spLocks noEditPoints="1"/>
                </p:cNvSpPr>
                <p:nvPr/>
              </p:nvSpPr>
              <p:spPr bwMode="auto">
                <a:xfrm>
                  <a:off x="6108700" y="2066926"/>
                  <a:ext cx="549275" cy="655638"/>
                </a:xfrm>
                <a:custGeom>
                  <a:avLst/>
                  <a:gdLst>
                    <a:gd name="T0" fmla="*/ 54 w 128"/>
                    <a:gd name="T1" fmla="*/ 76 h 154"/>
                    <a:gd name="T2" fmla="*/ 66 w 128"/>
                    <a:gd name="T3" fmla="*/ 53 h 154"/>
                    <a:gd name="T4" fmla="*/ 49 w 128"/>
                    <a:gd name="T5" fmla="*/ 47 h 154"/>
                    <a:gd name="T6" fmla="*/ 64 w 128"/>
                    <a:gd name="T7" fmla="*/ 44 h 154"/>
                    <a:gd name="T8" fmla="*/ 83 w 128"/>
                    <a:gd name="T9" fmla="*/ 6 h 154"/>
                    <a:gd name="T10" fmla="*/ 91 w 128"/>
                    <a:gd name="T11" fmla="*/ 11 h 154"/>
                    <a:gd name="T12" fmla="*/ 96 w 128"/>
                    <a:gd name="T13" fmla="*/ 36 h 154"/>
                    <a:gd name="T14" fmla="*/ 106 w 128"/>
                    <a:gd name="T15" fmla="*/ 41 h 154"/>
                    <a:gd name="T16" fmla="*/ 82 w 128"/>
                    <a:gd name="T17" fmla="*/ 50 h 154"/>
                    <a:gd name="T18" fmla="*/ 71 w 128"/>
                    <a:gd name="T19" fmla="*/ 65 h 154"/>
                    <a:gd name="T20" fmla="*/ 110 w 128"/>
                    <a:gd name="T21" fmla="*/ 74 h 154"/>
                    <a:gd name="T22" fmla="*/ 101 w 128"/>
                    <a:gd name="T23" fmla="*/ 87 h 154"/>
                    <a:gd name="T24" fmla="*/ 111 w 128"/>
                    <a:gd name="T25" fmla="*/ 98 h 154"/>
                    <a:gd name="T26" fmla="*/ 92 w 128"/>
                    <a:gd name="T27" fmla="*/ 104 h 154"/>
                    <a:gd name="T28" fmla="*/ 86 w 128"/>
                    <a:gd name="T29" fmla="*/ 116 h 154"/>
                    <a:gd name="T30" fmla="*/ 124 w 128"/>
                    <a:gd name="T31" fmla="*/ 112 h 154"/>
                    <a:gd name="T32" fmla="*/ 120 w 128"/>
                    <a:gd name="T33" fmla="*/ 122 h 154"/>
                    <a:gd name="T34" fmla="*/ 111 w 128"/>
                    <a:gd name="T35" fmla="*/ 144 h 154"/>
                    <a:gd name="T36" fmla="*/ 105 w 128"/>
                    <a:gd name="T37" fmla="*/ 153 h 154"/>
                    <a:gd name="T38" fmla="*/ 55 w 128"/>
                    <a:gd name="T39" fmla="*/ 129 h 154"/>
                    <a:gd name="T40" fmla="*/ 53 w 128"/>
                    <a:gd name="T41" fmla="*/ 121 h 154"/>
                    <a:gd name="T42" fmla="*/ 61 w 128"/>
                    <a:gd name="T43" fmla="*/ 125 h 154"/>
                    <a:gd name="T44" fmla="*/ 94 w 128"/>
                    <a:gd name="T45" fmla="*/ 140 h 154"/>
                    <a:gd name="T46" fmla="*/ 85 w 128"/>
                    <a:gd name="T47" fmla="*/ 127 h 154"/>
                    <a:gd name="T48" fmla="*/ 71 w 128"/>
                    <a:gd name="T49" fmla="*/ 108 h 154"/>
                    <a:gd name="T50" fmla="*/ 52 w 128"/>
                    <a:gd name="T51" fmla="*/ 113 h 154"/>
                    <a:gd name="T52" fmla="*/ 38 w 128"/>
                    <a:gd name="T53" fmla="*/ 97 h 154"/>
                    <a:gd name="T54" fmla="*/ 51 w 128"/>
                    <a:gd name="T55" fmla="*/ 97 h 154"/>
                    <a:gd name="T56" fmla="*/ 34 w 128"/>
                    <a:gd name="T57" fmla="*/ 93 h 154"/>
                    <a:gd name="T58" fmla="*/ 35 w 128"/>
                    <a:gd name="T59" fmla="*/ 105 h 154"/>
                    <a:gd name="T60" fmla="*/ 26 w 128"/>
                    <a:gd name="T61" fmla="*/ 154 h 154"/>
                    <a:gd name="T62" fmla="*/ 20 w 128"/>
                    <a:gd name="T63" fmla="*/ 118 h 154"/>
                    <a:gd name="T64" fmla="*/ 0 w 128"/>
                    <a:gd name="T65" fmla="*/ 103 h 154"/>
                    <a:gd name="T66" fmla="*/ 19 w 128"/>
                    <a:gd name="T67" fmla="*/ 72 h 154"/>
                    <a:gd name="T68" fmla="*/ 25 w 128"/>
                    <a:gd name="T69" fmla="*/ 51 h 154"/>
                    <a:gd name="T70" fmla="*/ 39 w 128"/>
                    <a:gd name="T71" fmla="*/ 14 h 154"/>
                    <a:gd name="T72" fmla="*/ 51 w 128"/>
                    <a:gd name="T73" fmla="*/ 24 h 154"/>
                    <a:gd name="T74" fmla="*/ 39 w 128"/>
                    <a:gd name="T75" fmla="*/ 44 h 154"/>
                    <a:gd name="T76" fmla="*/ 48 w 128"/>
                    <a:gd name="T77" fmla="*/ 73 h 154"/>
                    <a:gd name="T78" fmla="*/ 81 w 128"/>
                    <a:gd name="T79" fmla="*/ 90 h 154"/>
                    <a:gd name="T80" fmla="*/ 92 w 128"/>
                    <a:gd name="T81" fmla="*/ 71 h 154"/>
                    <a:gd name="T82" fmla="*/ 81 w 128"/>
                    <a:gd name="T83" fmla="*/ 80 h 154"/>
                    <a:gd name="T84" fmla="*/ 76 w 128"/>
                    <a:gd name="T85" fmla="*/ 73 h 154"/>
                    <a:gd name="T86" fmla="*/ 67 w 128"/>
                    <a:gd name="T87" fmla="*/ 79 h 154"/>
                    <a:gd name="T88" fmla="*/ 76 w 128"/>
                    <a:gd name="T89" fmla="*/ 73 h 154"/>
                    <a:gd name="T90" fmla="*/ 56 w 128"/>
                    <a:gd name="T91" fmla="*/ 88 h 154"/>
                    <a:gd name="T92" fmla="*/ 63 w 128"/>
                    <a:gd name="T93" fmla="*/ 8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86" name="Freeform 14">
                  <a:extLst>
                    <a:ext uri="{FF2B5EF4-FFF2-40B4-BE49-F238E27FC236}">
                      <a16:creationId xmlns:a16="http://schemas.microsoft.com/office/drawing/2014/main" id="{EDF1A89C-87D3-4066-B020-1AF4B9A41344}"/>
                    </a:ext>
                  </a:extLst>
                </p:cNvPr>
                <p:cNvSpPr>
                  <a:spLocks/>
                </p:cNvSpPr>
                <p:nvPr/>
              </p:nvSpPr>
              <p:spPr bwMode="auto">
                <a:xfrm>
                  <a:off x="6259513" y="2578101"/>
                  <a:ext cx="68263" cy="182563"/>
                </a:xfrm>
                <a:custGeom>
                  <a:avLst/>
                  <a:gdLst>
                    <a:gd name="T0" fmla="*/ 9 w 16"/>
                    <a:gd name="T1" fmla="*/ 0 h 43"/>
                    <a:gd name="T2" fmla="*/ 15 w 16"/>
                    <a:gd name="T3" fmla="*/ 11 h 43"/>
                    <a:gd name="T4" fmla="*/ 9 w 16"/>
                    <a:gd name="T5" fmla="*/ 43 h 43"/>
                    <a:gd name="T6" fmla="*/ 2 w 16"/>
                    <a:gd name="T7" fmla="*/ 39 h 43"/>
                    <a:gd name="T8" fmla="*/ 0 w 16"/>
                    <a:gd name="T9" fmla="*/ 35 h 43"/>
                    <a:gd name="T10" fmla="*/ 9 w 16"/>
                    <a:gd name="T11" fmla="*/ 0 h 43"/>
                  </a:gdLst>
                  <a:ahLst/>
                  <a:cxnLst>
                    <a:cxn ang="0">
                      <a:pos x="T0" y="T1"/>
                    </a:cxn>
                    <a:cxn ang="0">
                      <a:pos x="T2" y="T3"/>
                    </a:cxn>
                    <a:cxn ang="0">
                      <a:pos x="T4" y="T5"/>
                    </a:cxn>
                    <a:cxn ang="0">
                      <a:pos x="T6" y="T7"/>
                    </a:cxn>
                    <a:cxn ang="0">
                      <a:pos x="T8" y="T9"/>
                    </a:cxn>
                    <a:cxn ang="0">
                      <a:pos x="T10" y="T11"/>
                    </a:cxn>
                  </a:cxnLst>
                  <a:rect l="0" t="0"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grpSp>
          <p:grpSp>
            <p:nvGrpSpPr>
              <p:cNvPr id="78" name="组合 77">
                <a:extLst>
                  <a:ext uri="{FF2B5EF4-FFF2-40B4-BE49-F238E27FC236}">
                    <a16:creationId xmlns:a16="http://schemas.microsoft.com/office/drawing/2014/main" id="{CD1C2EA2-DECB-4C4E-997D-8417E76BE944}"/>
                  </a:ext>
                </a:extLst>
              </p:cNvPr>
              <p:cNvGrpSpPr/>
              <p:nvPr/>
            </p:nvGrpSpPr>
            <p:grpSpPr>
              <a:xfrm>
                <a:off x="3173775" y="375308"/>
                <a:ext cx="396626" cy="341923"/>
                <a:chOff x="6186488" y="2930526"/>
                <a:chExt cx="368300" cy="317500"/>
              </a:xfrm>
              <a:solidFill>
                <a:schemeClr val="accent3"/>
              </a:solidFill>
            </p:grpSpPr>
            <p:sp>
              <p:nvSpPr>
                <p:cNvPr id="82" name="Freeform 18">
                  <a:extLst>
                    <a:ext uri="{FF2B5EF4-FFF2-40B4-BE49-F238E27FC236}">
                      <a16:creationId xmlns:a16="http://schemas.microsoft.com/office/drawing/2014/main" id="{58E0037C-7932-4788-ADA9-47256329EEB7}"/>
                    </a:ext>
                  </a:extLst>
                </p:cNvPr>
                <p:cNvSpPr>
                  <a:spLocks/>
                </p:cNvSpPr>
                <p:nvPr/>
              </p:nvSpPr>
              <p:spPr bwMode="auto">
                <a:xfrm>
                  <a:off x="6310313" y="2930526"/>
                  <a:ext cx="244475" cy="317500"/>
                </a:xfrm>
                <a:custGeom>
                  <a:avLst/>
                  <a:gdLst>
                    <a:gd name="T0" fmla="*/ 49 w 57"/>
                    <a:gd name="T1" fmla="*/ 74 h 75"/>
                    <a:gd name="T2" fmla="*/ 40 w 57"/>
                    <a:gd name="T3" fmla="*/ 67 h 75"/>
                    <a:gd name="T4" fmla="*/ 33 w 57"/>
                    <a:gd name="T5" fmla="*/ 48 h 75"/>
                    <a:gd name="T6" fmla="*/ 27 w 57"/>
                    <a:gd name="T7" fmla="*/ 46 h 75"/>
                    <a:gd name="T8" fmla="*/ 11 w 57"/>
                    <a:gd name="T9" fmla="*/ 60 h 75"/>
                    <a:gd name="T10" fmla="*/ 5 w 57"/>
                    <a:gd name="T11" fmla="*/ 60 h 75"/>
                    <a:gd name="T12" fmla="*/ 6 w 57"/>
                    <a:gd name="T13" fmla="*/ 46 h 75"/>
                    <a:gd name="T14" fmla="*/ 27 w 57"/>
                    <a:gd name="T15" fmla="*/ 26 h 75"/>
                    <a:gd name="T16" fmla="*/ 40 w 57"/>
                    <a:gd name="T17" fmla="*/ 10 h 75"/>
                    <a:gd name="T18" fmla="*/ 41 w 57"/>
                    <a:gd name="T19" fmla="*/ 6 h 75"/>
                    <a:gd name="T20" fmla="*/ 45 w 57"/>
                    <a:gd name="T21" fmla="*/ 0 h 75"/>
                    <a:gd name="T22" fmla="*/ 53 w 57"/>
                    <a:gd name="T23" fmla="*/ 3 h 75"/>
                    <a:gd name="T24" fmla="*/ 53 w 57"/>
                    <a:gd name="T25" fmla="*/ 20 h 75"/>
                    <a:gd name="T26" fmla="*/ 37 w 57"/>
                    <a:gd name="T27" fmla="*/ 38 h 75"/>
                    <a:gd name="T28" fmla="*/ 49 w 57"/>
                    <a:gd name="T29" fmla="*/ 7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83" name="Freeform 19">
                  <a:extLst>
                    <a:ext uri="{FF2B5EF4-FFF2-40B4-BE49-F238E27FC236}">
                      <a16:creationId xmlns:a16="http://schemas.microsoft.com/office/drawing/2014/main" id="{B78F413E-1D51-491F-A6EC-02810949F837}"/>
                    </a:ext>
                  </a:extLst>
                </p:cNvPr>
                <p:cNvSpPr>
                  <a:spLocks/>
                </p:cNvSpPr>
                <p:nvPr/>
              </p:nvSpPr>
              <p:spPr bwMode="auto">
                <a:xfrm>
                  <a:off x="6186488" y="3009901"/>
                  <a:ext cx="123825" cy="234950"/>
                </a:xfrm>
                <a:custGeom>
                  <a:avLst/>
                  <a:gdLst>
                    <a:gd name="T0" fmla="*/ 12 w 29"/>
                    <a:gd name="T1" fmla="*/ 30 h 55"/>
                    <a:gd name="T2" fmla="*/ 20 w 29"/>
                    <a:gd name="T3" fmla="*/ 7 h 55"/>
                    <a:gd name="T4" fmla="*/ 25 w 29"/>
                    <a:gd name="T5" fmla="*/ 1 h 55"/>
                    <a:gd name="T6" fmla="*/ 26 w 29"/>
                    <a:gd name="T7" fmla="*/ 9 h 55"/>
                    <a:gd name="T8" fmla="*/ 16 w 29"/>
                    <a:gd name="T9" fmla="*/ 39 h 55"/>
                    <a:gd name="T10" fmla="*/ 13 w 29"/>
                    <a:gd name="T11" fmla="*/ 52 h 55"/>
                    <a:gd name="T12" fmla="*/ 7 w 29"/>
                    <a:gd name="T13" fmla="*/ 54 h 55"/>
                    <a:gd name="T14" fmla="*/ 2 w 29"/>
                    <a:gd name="T15" fmla="*/ 41 h 55"/>
                    <a:gd name="T16" fmla="*/ 3 w 29"/>
                    <a:gd name="T17" fmla="*/ 32 h 55"/>
                    <a:gd name="T18" fmla="*/ 2 w 29"/>
                    <a:gd name="T19" fmla="*/ 6 h 55"/>
                    <a:gd name="T20" fmla="*/ 6 w 29"/>
                    <a:gd name="T21" fmla="*/ 5 h 55"/>
                    <a:gd name="T22" fmla="*/ 10 w 29"/>
                    <a:gd name="T23" fmla="*/ 14 h 55"/>
                    <a:gd name="T24" fmla="*/ 11 w 29"/>
                    <a:gd name="T25" fmla="*/ 30 h 55"/>
                    <a:gd name="T26" fmla="*/ 12 w 29"/>
                    <a:gd name="T27" fmla="*/ 3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84" name="Freeform 20">
                  <a:extLst>
                    <a:ext uri="{FF2B5EF4-FFF2-40B4-BE49-F238E27FC236}">
                      <a16:creationId xmlns:a16="http://schemas.microsoft.com/office/drawing/2014/main" id="{28D425C4-CE02-4413-BBE1-2E9FA0CC0E90}"/>
                    </a:ext>
                  </a:extLst>
                </p:cNvPr>
                <p:cNvSpPr>
                  <a:spLocks/>
                </p:cNvSpPr>
                <p:nvPr/>
              </p:nvSpPr>
              <p:spPr bwMode="auto">
                <a:xfrm>
                  <a:off x="6259513" y="2933701"/>
                  <a:ext cx="114300" cy="73025"/>
                </a:xfrm>
                <a:custGeom>
                  <a:avLst/>
                  <a:gdLst>
                    <a:gd name="T0" fmla="*/ 27 w 27"/>
                    <a:gd name="T1" fmla="*/ 1 h 17"/>
                    <a:gd name="T2" fmla="*/ 16 w 27"/>
                    <a:gd name="T3" fmla="*/ 14 h 17"/>
                    <a:gd name="T4" fmla="*/ 5 w 27"/>
                    <a:gd name="T5" fmla="*/ 13 h 17"/>
                    <a:gd name="T6" fmla="*/ 0 w 27"/>
                    <a:gd name="T7" fmla="*/ 4 h 17"/>
                    <a:gd name="T8" fmla="*/ 9 w 27"/>
                    <a:gd name="T9" fmla="*/ 2 h 17"/>
                    <a:gd name="T10" fmla="*/ 27 w 27"/>
                    <a:gd name="T11" fmla="*/ 0 h 17"/>
                    <a:gd name="T12" fmla="*/ 27 w 27"/>
                    <a:gd name="T13" fmla="*/ 1 h 17"/>
                  </a:gdLst>
                  <a:ahLst/>
                  <a:cxnLst>
                    <a:cxn ang="0">
                      <a:pos x="T0" y="T1"/>
                    </a:cxn>
                    <a:cxn ang="0">
                      <a:pos x="T2" y="T3"/>
                    </a:cxn>
                    <a:cxn ang="0">
                      <a:pos x="T4" y="T5"/>
                    </a:cxn>
                    <a:cxn ang="0">
                      <a:pos x="T6" y="T7"/>
                    </a:cxn>
                    <a:cxn ang="0">
                      <a:pos x="T8" y="T9"/>
                    </a:cxn>
                    <a:cxn ang="0">
                      <a:pos x="T10" y="T11"/>
                    </a:cxn>
                    <a:cxn ang="0">
                      <a:pos x="T12" y="T13"/>
                    </a:cxn>
                  </a:cxnLst>
                  <a:rect l="0" t="0"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grpSp>
          <p:grpSp>
            <p:nvGrpSpPr>
              <p:cNvPr id="79" name="组合 78"/>
              <p:cNvGrpSpPr/>
              <p:nvPr/>
            </p:nvGrpSpPr>
            <p:grpSpPr>
              <a:xfrm>
                <a:off x="4613362" y="313351"/>
                <a:ext cx="454961" cy="453362"/>
                <a:chOff x="11893465" y="1994536"/>
                <a:chExt cx="274986" cy="274018"/>
              </a:xfrm>
              <a:solidFill>
                <a:schemeClr val="accent3"/>
              </a:solidFill>
            </p:grpSpPr>
            <p:sp>
              <p:nvSpPr>
                <p:cNvPr id="80" name="Freeform 11">
                  <a:extLst>
                    <a:ext uri="{FF2B5EF4-FFF2-40B4-BE49-F238E27FC236}">
                      <a16:creationId xmlns:a16="http://schemas.microsoft.com/office/drawing/2014/main" id="{9E7CBDC3-9BA0-4307-8967-3267E5966ED9}"/>
                    </a:ext>
                  </a:extLst>
                </p:cNvPr>
                <p:cNvSpPr>
                  <a:spLocks noEditPoints="1"/>
                </p:cNvSpPr>
                <p:nvPr/>
              </p:nvSpPr>
              <p:spPr bwMode="auto">
                <a:xfrm>
                  <a:off x="11976100" y="1994536"/>
                  <a:ext cx="192351" cy="269291"/>
                </a:xfrm>
                <a:custGeom>
                  <a:avLst/>
                  <a:gdLst>
                    <a:gd name="T0" fmla="*/ 29 w 72"/>
                    <a:gd name="T1" fmla="*/ 49 h 102"/>
                    <a:gd name="T2" fmla="*/ 15 w 72"/>
                    <a:gd name="T3" fmla="*/ 43 h 102"/>
                    <a:gd name="T4" fmla="*/ 10 w 72"/>
                    <a:gd name="T5" fmla="*/ 21 h 102"/>
                    <a:gd name="T6" fmla="*/ 13 w 72"/>
                    <a:gd name="T7" fmla="*/ 15 h 102"/>
                    <a:gd name="T8" fmla="*/ 19 w 72"/>
                    <a:gd name="T9" fmla="*/ 18 h 102"/>
                    <a:gd name="T10" fmla="*/ 20 w 72"/>
                    <a:gd name="T11" fmla="*/ 26 h 102"/>
                    <a:gd name="T12" fmla="*/ 35 w 72"/>
                    <a:gd name="T13" fmla="*/ 22 h 102"/>
                    <a:gd name="T14" fmla="*/ 40 w 72"/>
                    <a:gd name="T15" fmla="*/ 16 h 102"/>
                    <a:gd name="T16" fmla="*/ 43 w 72"/>
                    <a:gd name="T17" fmla="*/ 14 h 102"/>
                    <a:gd name="T18" fmla="*/ 44 w 72"/>
                    <a:gd name="T19" fmla="*/ 19 h 102"/>
                    <a:gd name="T20" fmla="*/ 43 w 72"/>
                    <a:gd name="T21" fmla="*/ 28 h 102"/>
                    <a:gd name="T22" fmla="*/ 36 w 72"/>
                    <a:gd name="T23" fmla="*/ 40 h 102"/>
                    <a:gd name="T24" fmla="*/ 37 w 72"/>
                    <a:gd name="T25" fmla="*/ 42 h 102"/>
                    <a:gd name="T26" fmla="*/ 44 w 72"/>
                    <a:gd name="T27" fmla="*/ 38 h 102"/>
                    <a:gd name="T28" fmla="*/ 56 w 72"/>
                    <a:gd name="T29" fmla="*/ 20 h 102"/>
                    <a:gd name="T30" fmla="*/ 49 w 72"/>
                    <a:gd name="T31" fmla="*/ 9 h 102"/>
                    <a:gd name="T32" fmla="*/ 28 w 72"/>
                    <a:gd name="T33" fmla="*/ 14 h 102"/>
                    <a:gd name="T34" fmla="*/ 20 w 72"/>
                    <a:gd name="T35" fmla="*/ 13 h 102"/>
                    <a:gd name="T36" fmla="*/ 22 w 72"/>
                    <a:gd name="T37" fmla="*/ 6 h 102"/>
                    <a:gd name="T38" fmla="*/ 50 w 72"/>
                    <a:gd name="T39" fmla="*/ 1 h 102"/>
                    <a:gd name="T40" fmla="*/ 68 w 72"/>
                    <a:gd name="T41" fmla="*/ 12 h 102"/>
                    <a:gd name="T42" fmla="*/ 67 w 72"/>
                    <a:gd name="T43" fmla="*/ 24 h 102"/>
                    <a:gd name="T44" fmla="*/ 49 w 72"/>
                    <a:gd name="T45" fmla="*/ 48 h 102"/>
                    <a:gd name="T46" fmla="*/ 42 w 72"/>
                    <a:gd name="T47" fmla="*/ 49 h 102"/>
                    <a:gd name="T48" fmla="*/ 37 w 72"/>
                    <a:gd name="T49" fmla="*/ 47 h 102"/>
                    <a:gd name="T50" fmla="*/ 35 w 72"/>
                    <a:gd name="T51" fmla="*/ 52 h 102"/>
                    <a:gd name="T52" fmla="*/ 41 w 72"/>
                    <a:gd name="T53" fmla="*/ 58 h 102"/>
                    <a:gd name="T54" fmla="*/ 48 w 72"/>
                    <a:gd name="T55" fmla="*/ 57 h 102"/>
                    <a:gd name="T56" fmla="*/ 53 w 72"/>
                    <a:gd name="T57" fmla="*/ 59 h 102"/>
                    <a:gd name="T58" fmla="*/ 53 w 72"/>
                    <a:gd name="T59" fmla="*/ 66 h 102"/>
                    <a:gd name="T60" fmla="*/ 48 w 72"/>
                    <a:gd name="T61" fmla="*/ 70 h 102"/>
                    <a:gd name="T62" fmla="*/ 37 w 72"/>
                    <a:gd name="T63" fmla="*/ 81 h 102"/>
                    <a:gd name="T64" fmla="*/ 45 w 72"/>
                    <a:gd name="T65" fmla="*/ 81 h 102"/>
                    <a:gd name="T66" fmla="*/ 57 w 72"/>
                    <a:gd name="T67" fmla="*/ 89 h 102"/>
                    <a:gd name="T68" fmla="*/ 51 w 72"/>
                    <a:gd name="T69" fmla="*/ 98 h 102"/>
                    <a:gd name="T70" fmla="*/ 26 w 72"/>
                    <a:gd name="T71" fmla="*/ 101 h 102"/>
                    <a:gd name="T72" fmla="*/ 17 w 72"/>
                    <a:gd name="T73" fmla="*/ 96 h 102"/>
                    <a:gd name="T74" fmla="*/ 15 w 72"/>
                    <a:gd name="T75" fmla="*/ 94 h 102"/>
                    <a:gd name="T76" fmla="*/ 19 w 72"/>
                    <a:gd name="T77" fmla="*/ 77 h 102"/>
                    <a:gd name="T78" fmla="*/ 27 w 72"/>
                    <a:gd name="T79" fmla="*/ 70 h 102"/>
                    <a:gd name="T80" fmla="*/ 27 w 72"/>
                    <a:gd name="T81" fmla="*/ 69 h 102"/>
                    <a:gd name="T82" fmla="*/ 21 w 72"/>
                    <a:gd name="T83" fmla="*/ 71 h 102"/>
                    <a:gd name="T84" fmla="*/ 9 w 72"/>
                    <a:gd name="T85" fmla="*/ 76 h 102"/>
                    <a:gd name="T86" fmla="*/ 3 w 72"/>
                    <a:gd name="T87" fmla="*/ 75 h 102"/>
                    <a:gd name="T88" fmla="*/ 4 w 72"/>
                    <a:gd name="T89" fmla="*/ 69 h 102"/>
                    <a:gd name="T90" fmla="*/ 26 w 72"/>
                    <a:gd name="T91" fmla="*/ 60 h 102"/>
                    <a:gd name="T92" fmla="*/ 28 w 72"/>
                    <a:gd name="T93" fmla="*/ 57 h 102"/>
                    <a:gd name="T94" fmla="*/ 29 w 72"/>
                    <a:gd name="T95" fmla="*/ 49 h 102"/>
                    <a:gd name="T96" fmla="*/ 34 w 72"/>
                    <a:gd name="T97" fmla="*/ 29 h 102"/>
                    <a:gd name="T98" fmla="*/ 33 w 72"/>
                    <a:gd name="T99" fmla="*/ 28 h 102"/>
                    <a:gd name="T100" fmla="*/ 26 w 72"/>
                    <a:gd name="T101" fmla="*/ 32 h 102"/>
                    <a:gd name="T102" fmla="*/ 23 w 72"/>
                    <a:gd name="T103" fmla="*/ 36 h 102"/>
                    <a:gd name="T104" fmla="*/ 26 w 72"/>
                    <a:gd name="T105" fmla="*/ 42 h 102"/>
                    <a:gd name="T106" fmla="*/ 31 w 72"/>
                    <a:gd name="T107" fmla="*/ 40 h 102"/>
                    <a:gd name="T108" fmla="*/ 34 w 72"/>
                    <a:gd name="T109" fmla="*/ 2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81" name="Freeform 12">
                  <a:extLst>
                    <a:ext uri="{FF2B5EF4-FFF2-40B4-BE49-F238E27FC236}">
                      <a16:creationId xmlns:a16="http://schemas.microsoft.com/office/drawing/2014/main" id="{D88D9717-3185-4A77-8E18-2A8659D441F7}"/>
                    </a:ext>
                  </a:extLst>
                </p:cNvPr>
                <p:cNvSpPr>
                  <a:spLocks/>
                </p:cNvSpPr>
                <p:nvPr/>
              </p:nvSpPr>
              <p:spPr bwMode="auto">
                <a:xfrm>
                  <a:off x="11893465" y="2009127"/>
                  <a:ext cx="103574" cy="259427"/>
                </a:xfrm>
                <a:custGeom>
                  <a:avLst/>
                  <a:gdLst>
                    <a:gd name="T0" fmla="*/ 30 w 39"/>
                    <a:gd name="T1" fmla="*/ 44 h 98"/>
                    <a:gd name="T2" fmla="*/ 36 w 39"/>
                    <a:gd name="T3" fmla="*/ 34 h 98"/>
                    <a:gd name="T4" fmla="*/ 37 w 39"/>
                    <a:gd name="T5" fmla="*/ 51 h 98"/>
                    <a:gd name="T6" fmla="*/ 25 w 39"/>
                    <a:gd name="T7" fmla="*/ 82 h 98"/>
                    <a:gd name="T8" fmla="*/ 21 w 39"/>
                    <a:gd name="T9" fmla="*/ 98 h 98"/>
                    <a:gd name="T10" fmla="*/ 13 w 39"/>
                    <a:gd name="T11" fmla="*/ 96 h 98"/>
                    <a:gd name="T12" fmla="*/ 5 w 39"/>
                    <a:gd name="T13" fmla="*/ 83 h 98"/>
                    <a:gd name="T14" fmla="*/ 11 w 39"/>
                    <a:gd name="T15" fmla="*/ 62 h 98"/>
                    <a:gd name="T16" fmla="*/ 9 w 39"/>
                    <a:gd name="T17" fmla="*/ 43 h 98"/>
                    <a:gd name="T18" fmla="*/ 12 w 39"/>
                    <a:gd name="T19" fmla="*/ 38 h 98"/>
                    <a:gd name="T20" fmla="*/ 18 w 39"/>
                    <a:gd name="T21" fmla="*/ 33 h 98"/>
                    <a:gd name="T22" fmla="*/ 23 w 39"/>
                    <a:gd name="T23" fmla="*/ 12 h 98"/>
                    <a:gd name="T24" fmla="*/ 11 w 39"/>
                    <a:gd name="T25" fmla="*/ 16 h 98"/>
                    <a:gd name="T26" fmla="*/ 2 w 39"/>
                    <a:gd name="T27" fmla="*/ 16 h 98"/>
                    <a:gd name="T28" fmla="*/ 0 w 39"/>
                    <a:gd name="T29" fmla="*/ 12 h 98"/>
                    <a:gd name="T30" fmla="*/ 3 w 39"/>
                    <a:gd name="T31" fmla="*/ 10 h 98"/>
                    <a:gd name="T32" fmla="*/ 16 w 39"/>
                    <a:gd name="T33" fmla="*/ 7 h 98"/>
                    <a:gd name="T34" fmla="*/ 26 w 39"/>
                    <a:gd name="T35" fmla="*/ 2 h 98"/>
                    <a:gd name="T36" fmla="*/ 32 w 39"/>
                    <a:gd name="T37" fmla="*/ 1 h 98"/>
                    <a:gd name="T38" fmla="*/ 35 w 39"/>
                    <a:gd name="T39" fmla="*/ 9 h 98"/>
                    <a:gd name="T40" fmla="*/ 34 w 39"/>
                    <a:gd name="T41" fmla="*/ 11 h 98"/>
                    <a:gd name="T42" fmla="*/ 27 w 39"/>
                    <a:gd name="T43" fmla="*/ 38 h 98"/>
                    <a:gd name="T44" fmla="*/ 28 w 39"/>
                    <a:gd name="T45" fmla="*/ 44 h 98"/>
                    <a:gd name="T46" fmla="*/ 30 w 39"/>
                    <a:gd name="T47" fmla="*/ 4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grpSp>
        </p:grpSp>
      </p:grpSp>
    </p:spTree>
    <p:extLst>
      <p:ext uri="{BB962C8B-B14F-4D97-AF65-F5344CB8AC3E}">
        <p14:creationId xmlns:p14="http://schemas.microsoft.com/office/powerpoint/2010/main" val="1092877196"/>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页样式2-常规">
    <p:spTree>
      <p:nvGrpSpPr>
        <p:cNvPr id="1" name=""/>
        <p:cNvGrpSpPr/>
        <p:nvPr/>
      </p:nvGrpSpPr>
      <p:grpSpPr>
        <a:xfrm>
          <a:off x="0" y="0"/>
          <a:ext cx="0" cy="0"/>
          <a:chOff x="0" y="0"/>
          <a:chExt cx="0" cy="0"/>
        </a:xfrm>
      </p:grpSpPr>
      <p:sp>
        <p:nvSpPr>
          <p:cNvPr id="12" name="标题 11"/>
          <p:cNvSpPr>
            <a:spLocks noGrp="1"/>
          </p:cNvSpPr>
          <p:nvPr>
            <p:ph type="title"/>
          </p:nvPr>
        </p:nvSpPr>
        <p:spPr>
          <a:xfrm>
            <a:off x="577850" y="249067"/>
            <a:ext cx="8643848" cy="4801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lang="zh-CN" altLang="en-US" sz="2800" b="1" baseline="0">
                <a:latin typeface="微软雅黑" panose="020B0503020204020204" pitchFamily="34" charset="-122"/>
                <a:ea typeface="微软雅黑" panose="020B0503020204020204" pitchFamily="34" charset="-122"/>
                <a:cs typeface="+mn-cs"/>
              </a:defRPr>
            </a:lvl1pPr>
          </a:lstStyle>
          <a:p>
            <a:pPr lvl="0" eaLnBrk="1" hangingPunct="1"/>
            <a:r>
              <a:rPr lang="zh-CN" altLang="en-US" dirty="0"/>
              <a:t>单击此处编辑母版标题样式</a:t>
            </a:r>
          </a:p>
        </p:txBody>
      </p:sp>
      <p:sp>
        <p:nvSpPr>
          <p:cNvPr id="6" name="文本框 5"/>
          <p:cNvSpPr txBox="1">
            <a:spLocks noChangeArrowheads="1"/>
          </p:cNvSpPr>
          <p:nvPr userDrawn="1"/>
        </p:nvSpPr>
        <p:spPr bwMode="auto">
          <a:xfrm>
            <a:off x="11233150" y="6353175"/>
            <a:ext cx="5508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algn="ctr" eaLnBrk="1" hangingPunct="1">
              <a:defRPr/>
            </a:pPr>
            <a:fld id="{4CE2CC6A-3CD6-4EB2-A6B9-76993E7CF1F2}" type="slidenum">
              <a:rPr lang="zh-CN" altLang="en-US" sz="1600" smtClean="0">
                <a:solidFill>
                  <a:schemeClr val="accent3"/>
                </a:solidFill>
                <a:latin typeface="微软雅黑" panose="020B0503020204020204" pitchFamily="34" charset="-122"/>
              </a:rPr>
              <a:pPr algn="ctr" eaLnBrk="1" hangingPunct="1">
                <a:defRPr/>
              </a:pPr>
              <a:t>‹#›</a:t>
            </a:fld>
            <a:endParaRPr lang="zh-CN" altLang="en-US" sz="1600" dirty="0">
              <a:solidFill>
                <a:schemeClr val="accent3"/>
              </a:solidFill>
              <a:latin typeface="微软雅黑" panose="020B0503020204020204" pitchFamily="34" charset="-122"/>
            </a:endParaRPr>
          </a:p>
        </p:txBody>
      </p:sp>
      <p:pic>
        <p:nvPicPr>
          <p:cNvPr id="57" name="图片 56"/>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790193" y="252089"/>
            <a:ext cx="1969223" cy="432990"/>
          </a:xfrm>
          <a:prstGeom prst="rect">
            <a:avLst/>
          </a:prstGeom>
        </p:spPr>
      </p:pic>
      <p:grpSp>
        <p:nvGrpSpPr>
          <p:cNvPr id="2" name="组合 1"/>
          <p:cNvGrpSpPr/>
          <p:nvPr userDrawn="1"/>
        </p:nvGrpSpPr>
        <p:grpSpPr>
          <a:xfrm>
            <a:off x="-9524" y="122428"/>
            <a:ext cx="559928" cy="699303"/>
            <a:chOff x="-9524" y="122428"/>
            <a:chExt cx="559928" cy="699303"/>
          </a:xfrm>
        </p:grpSpPr>
        <p:sp>
          <p:nvSpPr>
            <p:cNvPr id="85" name="任意多边形: 形状 56">
              <a:extLst>
                <a:ext uri="{FF2B5EF4-FFF2-40B4-BE49-F238E27FC236}">
                  <a16:creationId xmlns:a16="http://schemas.microsoft.com/office/drawing/2014/main" id="{77A3E9FF-E8D6-4864-AD9A-BC3E704158E7}"/>
                </a:ext>
              </a:extLst>
            </p:cNvPr>
            <p:cNvSpPr/>
            <p:nvPr userDrawn="1"/>
          </p:nvSpPr>
          <p:spPr>
            <a:xfrm>
              <a:off x="-9524" y="122428"/>
              <a:ext cx="559928" cy="699303"/>
            </a:xfrm>
            <a:custGeom>
              <a:avLst/>
              <a:gdLst>
                <a:gd name="connsiteX0" fmla="*/ 0 w 436410"/>
                <a:gd name="connsiteY0" fmla="*/ 0 h 895350"/>
                <a:gd name="connsiteX1" fmla="*/ 436410 w 436410"/>
                <a:gd name="connsiteY1" fmla="*/ 0 h 895350"/>
                <a:gd name="connsiteX2" fmla="*/ 250915 w 436410"/>
                <a:gd name="connsiteY2" fmla="*/ 895350 h 895350"/>
                <a:gd name="connsiteX3" fmla="*/ 0 w 436410"/>
                <a:gd name="connsiteY3" fmla="*/ 895350 h 895350"/>
              </a:gdLst>
              <a:ahLst/>
              <a:cxnLst>
                <a:cxn ang="0">
                  <a:pos x="connsiteX0" y="connsiteY0"/>
                </a:cxn>
                <a:cxn ang="0">
                  <a:pos x="connsiteX1" y="connsiteY1"/>
                </a:cxn>
                <a:cxn ang="0">
                  <a:pos x="connsiteX2" y="connsiteY2"/>
                </a:cxn>
                <a:cxn ang="0">
                  <a:pos x="connsiteX3" y="connsiteY3"/>
                </a:cxn>
              </a:cxnLst>
              <a:rect l="l" t="t" r="r" b="b"/>
              <a:pathLst>
                <a:path w="436410" h="895350">
                  <a:moveTo>
                    <a:pt x="0" y="0"/>
                  </a:moveTo>
                  <a:lnTo>
                    <a:pt x="436410" y="0"/>
                  </a:lnTo>
                  <a:lnTo>
                    <a:pt x="250915" y="895350"/>
                  </a:lnTo>
                  <a:lnTo>
                    <a:pt x="0" y="89535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任意多边形: 形状 57">
              <a:extLst>
                <a:ext uri="{FF2B5EF4-FFF2-40B4-BE49-F238E27FC236}">
                  <a16:creationId xmlns:a16="http://schemas.microsoft.com/office/drawing/2014/main" id="{0B39D90D-B980-4ADB-95FB-F043B008E76D}"/>
                </a:ext>
              </a:extLst>
            </p:cNvPr>
            <p:cNvSpPr/>
            <p:nvPr userDrawn="1"/>
          </p:nvSpPr>
          <p:spPr>
            <a:xfrm>
              <a:off x="417309" y="379233"/>
              <a:ext cx="96622" cy="221903"/>
            </a:xfrm>
            <a:custGeom>
              <a:avLst/>
              <a:gdLst>
                <a:gd name="connsiteX0" fmla="*/ 144879 w 185359"/>
                <a:gd name="connsiteY0" fmla="*/ 0 h 699303"/>
                <a:gd name="connsiteX1" fmla="*/ 185359 w 185359"/>
                <a:gd name="connsiteY1" fmla="*/ 0 h 699303"/>
                <a:gd name="connsiteX2" fmla="*/ 40480 w 185359"/>
                <a:gd name="connsiteY2" fmla="*/ 699303 h 699303"/>
                <a:gd name="connsiteX3" fmla="*/ 0 w 185359"/>
                <a:gd name="connsiteY3" fmla="*/ 699303 h 699303"/>
              </a:gdLst>
              <a:ahLst/>
              <a:cxnLst>
                <a:cxn ang="0">
                  <a:pos x="connsiteX0" y="connsiteY0"/>
                </a:cxn>
                <a:cxn ang="0">
                  <a:pos x="connsiteX1" y="connsiteY1"/>
                </a:cxn>
                <a:cxn ang="0">
                  <a:pos x="connsiteX2" y="connsiteY2"/>
                </a:cxn>
                <a:cxn ang="0">
                  <a:pos x="connsiteX3" y="connsiteY3"/>
                </a:cxn>
              </a:cxnLst>
              <a:rect l="l" t="t" r="r" b="b"/>
              <a:pathLst>
                <a:path w="185359" h="699303">
                  <a:moveTo>
                    <a:pt x="144879" y="0"/>
                  </a:moveTo>
                  <a:lnTo>
                    <a:pt x="185359" y="0"/>
                  </a:lnTo>
                  <a:lnTo>
                    <a:pt x="40480" y="699303"/>
                  </a:lnTo>
                  <a:lnTo>
                    <a:pt x="0" y="699303"/>
                  </a:lnTo>
                  <a:close/>
                </a:path>
              </a:pathLst>
            </a:custGeom>
            <a:solidFill>
              <a:schemeClr val="accent4"/>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87" name="直接连接符 86">
            <a:extLst>
              <a:ext uri="{FF2B5EF4-FFF2-40B4-BE49-F238E27FC236}">
                <a16:creationId xmlns:a16="http://schemas.microsoft.com/office/drawing/2014/main" id="{1375EC85-F9E6-44D2-9F15-53B5B6F75476}"/>
              </a:ext>
            </a:extLst>
          </p:cNvPr>
          <p:cNvCxnSpPr>
            <a:cxnSpLocks/>
          </p:cNvCxnSpPr>
          <p:nvPr userDrawn="1"/>
        </p:nvCxnSpPr>
        <p:spPr>
          <a:xfrm>
            <a:off x="442913" y="821731"/>
            <a:ext cx="1130617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8" name="矩形 87">
            <a:extLst>
              <a:ext uri="{FF2B5EF4-FFF2-40B4-BE49-F238E27FC236}">
                <a16:creationId xmlns:a16="http://schemas.microsoft.com/office/drawing/2014/main" id="{CE6666C3-355D-4A5C-A830-6BBD90D5F1FE}"/>
              </a:ext>
            </a:extLst>
          </p:cNvPr>
          <p:cNvSpPr/>
          <p:nvPr userDrawn="1"/>
        </p:nvSpPr>
        <p:spPr>
          <a:xfrm>
            <a:off x="12146281" y="336478"/>
            <a:ext cx="45719" cy="26597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0" name="直接连接符 89">
            <a:extLst>
              <a:ext uri="{FF2B5EF4-FFF2-40B4-BE49-F238E27FC236}">
                <a16:creationId xmlns:a16="http://schemas.microsoft.com/office/drawing/2014/main" id="{70DEE229-ACC1-4297-A1E3-DEA16F9B9C28}"/>
              </a:ext>
            </a:extLst>
          </p:cNvPr>
          <p:cNvCxnSpPr>
            <a:cxnSpLocks/>
          </p:cNvCxnSpPr>
          <p:nvPr userDrawn="1"/>
        </p:nvCxnSpPr>
        <p:spPr>
          <a:xfrm>
            <a:off x="442913" y="6264275"/>
            <a:ext cx="1130617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83" name="组合 82"/>
          <p:cNvGrpSpPr/>
          <p:nvPr userDrawn="1"/>
        </p:nvGrpSpPr>
        <p:grpSpPr>
          <a:xfrm>
            <a:off x="587288" y="6381747"/>
            <a:ext cx="2479573" cy="304965"/>
            <a:chOff x="671368" y="6061309"/>
            <a:chExt cx="2479573" cy="304965"/>
          </a:xfrm>
          <a:solidFill>
            <a:schemeClr val="accent3"/>
          </a:solidFill>
        </p:grpSpPr>
        <p:grpSp>
          <p:nvGrpSpPr>
            <p:cNvPr id="84" name="组合 83"/>
            <p:cNvGrpSpPr/>
            <p:nvPr userDrawn="1"/>
          </p:nvGrpSpPr>
          <p:grpSpPr>
            <a:xfrm>
              <a:off x="2098445" y="6064781"/>
              <a:ext cx="1052496" cy="298683"/>
              <a:chOff x="2373567" y="1096524"/>
              <a:chExt cx="2578404" cy="731714"/>
            </a:xfrm>
            <a:grpFill/>
          </p:grpSpPr>
          <p:sp>
            <p:nvSpPr>
              <p:cNvPr id="104" name="Freeform 5">
                <a:extLst>
                  <a:ext uri="{FF2B5EF4-FFF2-40B4-BE49-F238E27FC236}">
                    <a16:creationId xmlns:a16="http://schemas.microsoft.com/office/drawing/2014/main" id="{7EF8326A-A460-4F1F-A35E-22F6C0E02782}"/>
                  </a:ext>
                </a:extLst>
              </p:cNvPr>
              <p:cNvSpPr>
                <a:spLocks/>
              </p:cNvSpPr>
              <p:nvPr/>
            </p:nvSpPr>
            <p:spPr bwMode="auto">
              <a:xfrm>
                <a:off x="3797881" y="1143043"/>
                <a:ext cx="576140" cy="649652"/>
              </a:xfrm>
              <a:custGeom>
                <a:avLst/>
                <a:gdLst>
                  <a:gd name="T0" fmla="*/ 41 w 125"/>
                  <a:gd name="T1" fmla="*/ 16 h 142"/>
                  <a:gd name="T2" fmla="*/ 49 w 125"/>
                  <a:gd name="T3" fmla="*/ 3 h 142"/>
                  <a:gd name="T4" fmla="*/ 62 w 125"/>
                  <a:gd name="T5" fmla="*/ 20 h 142"/>
                  <a:gd name="T6" fmla="*/ 64 w 125"/>
                  <a:gd name="T7" fmla="*/ 33 h 142"/>
                  <a:gd name="T8" fmla="*/ 50 w 125"/>
                  <a:gd name="T9" fmla="*/ 34 h 142"/>
                  <a:gd name="T10" fmla="*/ 58 w 125"/>
                  <a:gd name="T11" fmla="*/ 58 h 142"/>
                  <a:gd name="T12" fmla="*/ 75 w 125"/>
                  <a:gd name="T13" fmla="*/ 59 h 142"/>
                  <a:gd name="T14" fmla="*/ 71 w 125"/>
                  <a:gd name="T15" fmla="*/ 50 h 142"/>
                  <a:gd name="T16" fmla="*/ 81 w 125"/>
                  <a:gd name="T17" fmla="*/ 47 h 142"/>
                  <a:gd name="T18" fmla="*/ 65 w 125"/>
                  <a:gd name="T19" fmla="*/ 42 h 142"/>
                  <a:gd name="T20" fmla="*/ 63 w 125"/>
                  <a:gd name="T21" fmla="*/ 37 h 142"/>
                  <a:gd name="T22" fmla="*/ 85 w 125"/>
                  <a:gd name="T23" fmla="*/ 27 h 142"/>
                  <a:gd name="T24" fmla="*/ 93 w 125"/>
                  <a:gd name="T25" fmla="*/ 2 h 142"/>
                  <a:gd name="T26" fmla="*/ 99 w 125"/>
                  <a:gd name="T27" fmla="*/ 5 h 142"/>
                  <a:gd name="T28" fmla="*/ 111 w 125"/>
                  <a:gd name="T29" fmla="*/ 30 h 142"/>
                  <a:gd name="T30" fmla="*/ 102 w 125"/>
                  <a:gd name="T31" fmla="*/ 34 h 142"/>
                  <a:gd name="T32" fmla="*/ 95 w 125"/>
                  <a:gd name="T33" fmla="*/ 59 h 142"/>
                  <a:gd name="T34" fmla="*/ 123 w 125"/>
                  <a:gd name="T35" fmla="*/ 61 h 142"/>
                  <a:gd name="T36" fmla="*/ 110 w 125"/>
                  <a:gd name="T37" fmla="*/ 71 h 142"/>
                  <a:gd name="T38" fmla="*/ 104 w 125"/>
                  <a:gd name="T39" fmla="*/ 82 h 142"/>
                  <a:gd name="T40" fmla="*/ 112 w 125"/>
                  <a:gd name="T41" fmla="*/ 134 h 142"/>
                  <a:gd name="T42" fmla="*/ 102 w 125"/>
                  <a:gd name="T43" fmla="*/ 140 h 142"/>
                  <a:gd name="T44" fmla="*/ 89 w 125"/>
                  <a:gd name="T45" fmla="*/ 123 h 142"/>
                  <a:gd name="T46" fmla="*/ 101 w 125"/>
                  <a:gd name="T47" fmla="*/ 128 h 142"/>
                  <a:gd name="T48" fmla="*/ 101 w 125"/>
                  <a:gd name="T49" fmla="*/ 92 h 142"/>
                  <a:gd name="T50" fmla="*/ 97 w 125"/>
                  <a:gd name="T51" fmla="*/ 99 h 142"/>
                  <a:gd name="T52" fmla="*/ 90 w 125"/>
                  <a:gd name="T53" fmla="*/ 103 h 142"/>
                  <a:gd name="T54" fmla="*/ 86 w 125"/>
                  <a:gd name="T55" fmla="*/ 110 h 142"/>
                  <a:gd name="T56" fmla="*/ 81 w 125"/>
                  <a:gd name="T57" fmla="*/ 120 h 142"/>
                  <a:gd name="T58" fmla="*/ 88 w 125"/>
                  <a:gd name="T59" fmla="*/ 71 h 142"/>
                  <a:gd name="T60" fmla="*/ 60 w 125"/>
                  <a:gd name="T61" fmla="*/ 87 h 142"/>
                  <a:gd name="T62" fmla="*/ 53 w 125"/>
                  <a:gd name="T63" fmla="*/ 89 h 142"/>
                  <a:gd name="T64" fmla="*/ 51 w 125"/>
                  <a:gd name="T65" fmla="*/ 128 h 142"/>
                  <a:gd name="T66" fmla="*/ 43 w 125"/>
                  <a:gd name="T67" fmla="*/ 134 h 142"/>
                  <a:gd name="T68" fmla="*/ 39 w 125"/>
                  <a:gd name="T69" fmla="*/ 107 h 142"/>
                  <a:gd name="T70" fmla="*/ 33 w 125"/>
                  <a:gd name="T71" fmla="*/ 114 h 142"/>
                  <a:gd name="T72" fmla="*/ 17 w 125"/>
                  <a:gd name="T73" fmla="*/ 108 h 142"/>
                  <a:gd name="T74" fmla="*/ 5 w 125"/>
                  <a:gd name="T75" fmla="*/ 81 h 142"/>
                  <a:gd name="T76" fmla="*/ 34 w 125"/>
                  <a:gd name="T77" fmla="*/ 56 h 142"/>
                  <a:gd name="T78" fmla="*/ 38 w 125"/>
                  <a:gd name="T79" fmla="*/ 33 h 142"/>
                  <a:gd name="T80" fmla="*/ 22 w 125"/>
                  <a:gd name="T81" fmla="*/ 55 h 142"/>
                  <a:gd name="T82" fmla="*/ 14 w 125"/>
                  <a:gd name="T83" fmla="*/ 55 h 142"/>
                  <a:gd name="T84" fmla="*/ 11 w 125"/>
                  <a:gd name="T85" fmla="*/ 36 h 142"/>
                  <a:gd name="T86" fmla="*/ 32 w 125"/>
                  <a:gd name="T87" fmla="*/ 22 h 142"/>
                  <a:gd name="T88" fmla="*/ 28 w 125"/>
                  <a:gd name="T89" fmla="*/ 3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5" name="Freeform 6">
                <a:extLst>
                  <a:ext uri="{FF2B5EF4-FFF2-40B4-BE49-F238E27FC236}">
                    <a16:creationId xmlns:a16="http://schemas.microsoft.com/office/drawing/2014/main" id="{CC1FA68D-3307-481A-8E89-D3CB2E8693F4}"/>
                  </a:ext>
                </a:extLst>
              </p:cNvPr>
              <p:cNvSpPr>
                <a:spLocks/>
              </p:cNvSpPr>
              <p:nvPr/>
            </p:nvSpPr>
            <p:spPr bwMode="auto">
              <a:xfrm>
                <a:off x="4620305" y="1241947"/>
                <a:ext cx="331666" cy="499206"/>
              </a:xfrm>
              <a:custGeom>
                <a:avLst/>
                <a:gdLst>
                  <a:gd name="T0" fmla="*/ 33 w 72"/>
                  <a:gd name="T1" fmla="*/ 76 h 109"/>
                  <a:gd name="T2" fmla="*/ 44 w 72"/>
                  <a:gd name="T3" fmla="*/ 73 h 109"/>
                  <a:gd name="T4" fmla="*/ 59 w 72"/>
                  <a:gd name="T5" fmla="*/ 71 h 109"/>
                  <a:gd name="T6" fmla="*/ 69 w 72"/>
                  <a:gd name="T7" fmla="*/ 92 h 109"/>
                  <a:gd name="T8" fmla="*/ 66 w 72"/>
                  <a:gd name="T9" fmla="*/ 94 h 109"/>
                  <a:gd name="T10" fmla="*/ 49 w 72"/>
                  <a:gd name="T11" fmla="*/ 96 h 109"/>
                  <a:gd name="T12" fmla="*/ 28 w 72"/>
                  <a:gd name="T13" fmla="*/ 106 h 109"/>
                  <a:gd name="T14" fmla="*/ 16 w 72"/>
                  <a:gd name="T15" fmla="*/ 106 h 109"/>
                  <a:gd name="T16" fmla="*/ 1 w 72"/>
                  <a:gd name="T17" fmla="*/ 80 h 109"/>
                  <a:gd name="T18" fmla="*/ 2 w 72"/>
                  <a:gd name="T19" fmla="*/ 74 h 109"/>
                  <a:gd name="T20" fmla="*/ 23 w 72"/>
                  <a:gd name="T21" fmla="*/ 31 h 109"/>
                  <a:gd name="T22" fmla="*/ 22 w 72"/>
                  <a:gd name="T23" fmla="*/ 26 h 109"/>
                  <a:gd name="T24" fmla="*/ 12 w 72"/>
                  <a:gd name="T25" fmla="*/ 16 h 109"/>
                  <a:gd name="T26" fmla="*/ 15 w 72"/>
                  <a:gd name="T27" fmla="*/ 10 h 109"/>
                  <a:gd name="T28" fmla="*/ 32 w 72"/>
                  <a:gd name="T29" fmla="*/ 5 h 109"/>
                  <a:gd name="T30" fmla="*/ 60 w 72"/>
                  <a:gd name="T31" fmla="*/ 18 h 109"/>
                  <a:gd name="T32" fmla="*/ 59 w 72"/>
                  <a:gd name="T33" fmla="*/ 26 h 109"/>
                  <a:gd name="T34" fmla="*/ 52 w 72"/>
                  <a:gd name="T35" fmla="*/ 36 h 109"/>
                  <a:gd name="T36" fmla="*/ 34 w 72"/>
                  <a:gd name="T37" fmla="*/ 72 h 109"/>
                  <a:gd name="T38" fmla="*/ 33 w 72"/>
                  <a:gd name="T39" fmla="*/ 7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106" name="组合 105">
                <a:extLst>
                  <a:ext uri="{FF2B5EF4-FFF2-40B4-BE49-F238E27FC236}">
                    <a16:creationId xmlns:a16="http://schemas.microsoft.com/office/drawing/2014/main" id="{C7A6E3E5-9A1F-4E06-9E71-F1D7E5C11C32}"/>
                  </a:ext>
                </a:extLst>
              </p:cNvPr>
              <p:cNvGrpSpPr/>
              <p:nvPr/>
            </p:nvGrpSpPr>
            <p:grpSpPr>
              <a:xfrm>
                <a:off x="2373567" y="1096524"/>
                <a:ext cx="589817" cy="731714"/>
                <a:chOff x="5548313" y="2084388"/>
                <a:chExt cx="547688" cy="679451"/>
              </a:xfrm>
              <a:grpFill/>
            </p:grpSpPr>
            <p:sp>
              <p:nvSpPr>
                <p:cNvPr id="111" name="Freeform 7">
                  <a:extLst>
                    <a:ext uri="{FF2B5EF4-FFF2-40B4-BE49-F238E27FC236}">
                      <a16:creationId xmlns:a16="http://schemas.microsoft.com/office/drawing/2014/main" id="{02368C72-9CA0-44B0-93EC-F396645A3423}"/>
                    </a:ext>
                  </a:extLst>
                </p:cNvPr>
                <p:cNvSpPr>
                  <a:spLocks/>
                </p:cNvSpPr>
                <p:nvPr/>
              </p:nvSpPr>
              <p:spPr bwMode="auto">
                <a:xfrm>
                  <a:off x="5548313" y="2084388"/>
                  <a:ext cx="547688" cy="446088"/>
                </a:xfrm>
                <a:custGeom>
                  <a:avLst/>
                  <a:gdLst>
                    <a:gd name="T0" fmla="*/ 101 w 128"/>
                    <a:gd name="T1" fmla="*/ 58 h 105"/>
                    <a:gd name="T2" fmla="*/ 74 w 128"/>
                    <a:gd name="T3" fmla="*/ 56 h 105"/>
                    <a:gd name="T4" fmla="*/ 68 w 128"/>
                    <a:gd name="T5" fmla="*/ 57 h 105"/>
                    <a:gd name="T6" fmla="*/ 51 w 128"/>
                    <a:gd name="T7" fmla="*/ 59 h 105"/>
                    <a:gd name="T8" fmla="*/ 36 w 128"/>
                    <a:gd name="T9" fmla="*/ 65 h 105"/>
                    <a:gd name="T10" fmla="*/ 28 w 128"/>
                    <a:gd name="T11" fmla="*/ 73 h 105"/>
                    <a:gd name="T12" fmla="*/ 16 w 128"/>
                    <a:gd name="T13" fmla="*/ 102 h 105"/>
                    <a:gd name="T14" fmla="*/ 13 w 128"/>
                    <a:gd name="T15" fmla="*/ 104 h 105"/>
                    <a:gd name="T16" fmla="*/ 1 w 128"/>
                    <a:gd name="T17" fmla="*/ 98 h 105"/>
                    <a:gd name="T18" fmla="*/ 0 w 128"/>
                    <a:gd name="T19" fmla="*/ 93 h 105"/>
                    <a:gd name="T20" fmla="*/ 15 w 128"/>
                    <a:gd name="T21" fmla="*/ 60 h 105"/>
                    <a:gd name="T22" fmla="*/ 16 w 128"/>
                    <a:gd name="T23" fmla="*/ 58 h 105"/>
                    <a:gd name="T24" fmla="*/ 20 w 128"/>
                    <a:gd name="T25" fmla="*/ 52 h 105"/>
                    <a:gd name="T26" fmla="*/ 32 w 128"/>
                    <a:gd name="T27" fmla="*/ 54 h 105"/>
                    <a:gd name="T28" fmla="*/ 39 w 128"/>
                    <a:gd name="T29" fmla="*/ 55 h 105"/>
                    <a:gd name="T30" fmla="*/ 72 w 128"/>
                    <a:gd name="T31" fmla="*/ 21 h 105"/>
                    <a:gd name="T32" fmla="*/ 74 w 128"/>
                    <a:gd name="T33" fmla="*/ 16 h 105"/>
                    <a:gd name="T34" fmla="*/ 74 w 128"/>
                    <a:gd name="T35" fmla="*/ 11 h 105"/>
                    <a:gd name="T36" fmla="*/ 71 w 128"/>
                    <a:gd name="T37" fmla="*/ 11 h 105"/>
                    <a:gd name="T38" fmla="*/ 68 w 128"/>
                    <a:gd name="T39" fmla="*/ 15 h 105"/>
                    <a:gd name="T40" fmla="*/ 68 w 128"/>
                    <a:gd name="T41" fmla="*/ 21 h 105"/>
                    <a:gd name="T42" fmla="*/ 59 w 128"/>
                    <a:gd name="T43" fmla="*/ 29 h 105"/>
                    <a:gd name="T44" fmla="*/ 53 w 128"/>
                    <a:gd name="T45" fmla="*/ 27 h 105"/>
                    <a:gd name="T46" fmla="*/ 47 w 128"/>
                    <a:gd name="T47" fmla="*/ 24 h 105"/>
                    <a:gd name="T48" fmla="*/ 47 w 128"/>
                    <a:gd name="T49" fmla="*/ 32 h 105"/>
                    <a:gd name="T50" fmla="*/ 47 w 128"/>
                    <a:gd name="T51" fmla="*/ 34 h 105"/>
                    <a:gd name="T52" fmla="*/ 43 w 128"/>
                    <a:gd name="T53" fmla="*/ 45 h 105"/>
                    <a:gd name="T54" fmla="*/ 31 w 128"/>
                    <a:gd name="T55" fmla="*/ 39 h 105"/>
                    <a:gd name="T56" fmla="*/ 29 w 128"/>
                    <a:gd name="T57" fmla="*/ 23 h 105"/>
                    <a:gd name="T58" fmla="*/ 33 w 128"/>
                    <a:gd name="T59" fmla="*/ 14 h 105"/>
                    <a:gd name="T60" fmla="*/ 36 w 128"/>
                    <a:gd name="T61" fmla="*/ 9 h 105"/>
                    <a:gd name="T62" fmla="*/ 42 w 128"/>
                    <a:gd name="T63" fmla="*/ 13 h 105"/>
                    <a:gd name="T64" fmla="*/ 44 w 128"/>
                    <a:gd name="T65" fmla="*/ 16 h 105"/>
                    <a:gd name="T66" fmla="*/ 57 w 128"/>
                    <a:gd name="T67" fmla="*/ 14 h 105"/>
                    <a:gd name="T68" fmla="*/ 62 w 128"/>
                    <a:gd name="T69" fmla="*/ 11 h 105"/>
                    <a:gd name="T70" fmla="*/ 84 w 128"/>
                    <a:gd name="T71" fmla="*/ 0 h 105"/>
                    <a:gd name="T72" fmla="*/ 96 w 128"/>
                    <a:gd name="T73" fmla="*/ 7 h 105"/>
                    <a:gd name="T74" fmla="*/ 96 w 128"/>
                    <a:gd name="T75" fmla="*/ 20 h 105"/>
                    <a:gd name="T76" fmla="*/ 83 w 128"/>
                    <a:gd name="T77" fmla="*/ 43 h 105"/>
                    <a:gd name="T78" fmla="*/ 94 w 128"/>
                    <a:gd name="T79" fmla="*/ 44 h 105"/>
                    <a:gd name="T80" fmla="*/ 122 w 128"/>
                    <a:gd name="T81" fmla="*/ 59 h 105"/>
                    <a:gd name="T82" fmla="*/ 120 w 128"/>
                    <a:gd name="T83" fmla="*/ 73 h 105"/>
                    <a:gd name="T84" fmla="*/ 98 w 128"/>
                    <a:gd name="T85" fmla="*/ 73 h 105"/>
                    <a:gd name="T86" fmla="*/ 97 w 128"/>
                    <a:gd name="T87" fmla="*/ 66 h 105"/>
                    <a:gd name="T88" fmla="*/ 101 w 128"/>
                    <a:gd name="T89" fmla="*/ 5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 name="Freeform 8">
                  <a:extLst>
                    <a:ext uri="{FF2B5EF4-FFF2-40B4-BE49-F238E27FC236}">
                      <a16:creationId xmlns:a16="http://schemas.microsoft.com/office/drawing/2014/main" id="{68AB8704-3F31-41E0-B209-31D0A83BAA2E}"/>
                    </a:ext>
                  </a:extLst>
                </p:cNvPr>
                <p:cNvSpPr>
                  <a:spLocks/>
                </p:cNvSpPr>
                <p:nvPr/>
              </p:nvSpPr>
              <p:spPr bwMode="auto">
                <a:xfrm>
                  <a:off x="5664200" y="2355851"/>
                  <a:ext cx="341313" cy="407988"/>
                </a:xfrm>
                <a:custGeom>
                  <a:avLst/>
                  <a:gdLst>
                    <a:gd name="T0" fmla="*/ 46 w 80"/>
                    <a:gd name="T1" fmla="*/ 29 h 96"/>
                    <a:gd name="T2" fmla="*/ 65 w 80"/>
                    <a:gd name="T3" fmla="*/ 29 h 96"/>
                    <a:gd name="T4" fmla="*/ 79 w 80"/>
                    <a:gd name="T5" fmla="*/ 41 h 96"/>
                    <a:gd name="T6" fmla="*/ 74 w 80"/>
                    <a:gd name="T7" fmla="*/ 43 h 96"/>
                    <a:gd name="T8" fmla="*/ 60 w 80"/>
                    <a:gd name="T9" fmla="*/ 43 h 96"/>
                    <a:gd name="T10" fmla="*/ 52 w 80"/>
                    <a:gd name="T11" fmla="*/ 50 h 96"/>
                    <a:gd name="T12" fmla="*/ 49 w 80"/>
                    <a:gd name="T13" fmla="*/ 87 h 96"/>
                    <a:gd name="T14" fmla="*/ 37 w 80"/>
                    <a:gd name="T15" fmla="*/ 95 h 96"/>
                    <a:gd name="T16" fmla="*/ 21 w 80"/>
                    <a:gd name="T17" fmla="*/ 68 h 96"/>
                    <a:gd name="T18" fmla="*/ 22 w 80"/>
                    <a:gd name="T19" fmla="*/ 62 h 96"/>
                    <a:gd name="T20" fmla="*/ 30 w 80"/>
                    <a:gd name="T21" fmla="*/ 72 h 96"/>
                    <a:gd name="T22" fmla="*/ 40 w 80"/>
                    <a:gd name="T23" fmla="*/ 70 h 96"/>
                    <a:gd name="T24" fmla="*/ 43 w 80"/>
                    <a:gd name="T25" fmla="*/ 46 h 96"/>
                    <a:gd name="T26" fmla="*/ 24 w 80"/>
                    <a:gd name="T27" fmla="*/ 52 h 96"/>
                    <a:gd name="T28" fmla="*/ 19 w 80"/>
                    <a:gd name="T29" fmla="*/ 54 h 96"/>
                    <a:gd name="T30" fmla="*/ 6 w 80"/>
                    <a:gd name="T31" fmla="*/ 54 h 96"/>
                    <a:gd name="T32" fmla="*/ 2 w 80"/>
                    <a:gd name="T33" fmla="*/ 40 h 96"/>
                    <a:gd name="T34" fmla="*/ 6 w 80"/>
                    <a:gd name="T35" fmla="*/ 37 h 96"/>
                    <a:gd name="T36" fmla="*/ 28 w 80"/>
                    <a:gd name="T37" fmla="*/ 33 h 96"/>
                    <a:gd name="T38" fmla="*/ 33 w 80"/>
                    <a:gd name="T39" fmla="*/ 32 h 96"/>
                    <a:gd name="T40" fmla="*/ 36 w 80"/>
                    <a:gd name="T41" fmla="*/ 22 h 96"/>
                    <a:gd name="T42" fmla="*/ 46 w 80"/>
                    <a:gd name="T43" fmla="*/ 12 h 96"/>
                    <a:gd name="T44" fmla="*/ 45 w 80"/>
                    <a:gd name="T45" fmla="*/ 10 h 96"/>
                    <a:gd name="T46" fmla="*/ 26 w 80"/>
                    <a:gd name="T47" fmla="*/ 17 h 96"/>
                    <a:gd name="T48" fmla="*/ 15 w 80"/>
                    <a:gd name="T49" fmla="*/ 24 h 96"/>
                    <a:gd name="T50" fmla="*/ 5 w 80"/>
                    <a:gd name="T51" fmla="*/ 22 h 96"/>
                    <a:gd name="T52" fmla="*/ 1 w 80"/>
                    <a:gd name="T53" fmla="*/ 17 h 96"/>
                    <a:gd name="T54" fmla="*/ 36 w 80"/>
                    <a:gd name="T55" fmla="*/ 2 h 96"/>
                    <a:gd name="T56" fmla="*/ 55 w 80"/>
                    <a:gd name="T57" fmla="*/ 0 h 96"/>
                    <a:gd name="T58" fmla="*/ 61 w 80"/>
                    <a:gd name="T59" fmla="*/ 6 h 96"/>
                    <a:gd name="T60" fmla="*/ 59 w 80"/>
                    <a:gd name="T61" fmla="*/ 13 h 96"/>
                    <a:gd name="T62" fmla="*/ 46 w 80"/>
                    <a:gd name="T63"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07" name="组合 106">
                <a:extLst>
                  <a:ext uri="{FF2B5EF4-FFF2-40B4-BE49-F238E27FC236}">
                    <a16:creationId xmlns:a16="http://schemas.microsoft.com/office/drawing/2014/main" id="{B92E7EB9-3312-4310-B5FA-50F0FA6CFB99}"/>
                  </a:ext>
                </a:extLst>
              </p:cNvPr>
              <p:cNvGrpSpPr/>
              <p:nvPr/>
            </p:nvGrpSpPr>
            <p:grpSpPr>
              <a:xfrm>
                <a:off x="3194779" y="1296598"/>
                <a:ext cx="356817" cy="382445"/>
                <a:chOff x="3792874" y="3156423"/>
                <a:chExt cx="331330" cy="355128"/>
              </a:xfrm>
              <a:grpFill/>
            </p:grpSpPr>
            <p:sp>
              <p:nvSpPr>
                <p:cNvPr id="108" name="Freeform 15">
                  <a:extLst>
                    <a:ext uri="{FF2B5EF4-FFF2-40B4-BE49-F238E27FC236}">
                      <a16:creationId xmlns:a16="http://schemas.microsoft.com/office/drawing/2014/main" id="{4A24723D-38DD-4916-B1AF-76A903317407}"/>
                    </a:ext>
                  </a:extLst>
                </p:cNvPr>
                <p:cNvSpPr>
                  <a:spLocks/>
                </p:cNvSpPr>
                <p:nvPr/>
              </p:nvSpPr>
              <p:spPr bwMode="auto">
                <a:xfrm>
                  <a:off x="3792874" y="3235325"/>
                  <a:ext cx="152877" cy="246063"/>
                </a:xfrm>
                <a:custGeom>
                  <a:avLst/>
                  <a:gdLst>
                    <a:gd name="T0" fmla="*/ 16 w 39"/>
                    <a:gd name="T1" fmla="*/ 29 h 58"/>
                    <a:gd name="T2" fmla="*/ 27 w 39"/>
                    <a:gd name="T3" fmla="*/ 7 h 58"/>
                    <a:gd name="T4" fmla="*/ 31 w 39"/>
                    <a:gd name="T5" fmla="*/ 1 h 58"/>
                    <a:gd name="T6" fmla="*/ 34 w 39"/>
                    <a:gd name="T7" fmla="*/ 6 h 58"/>
                    <a:gd name="T8" fmla="*/ 35 w 39"/>
                    <a:gd name="T9" fmla="*/ 26 h 58"/>
                    <a:gd name="T10" fmla="*/ 20 w 39"/>
                    <a:gd name="T11" fmla="*/ 52 h 58"/>
                    <a:gd name="T12" fmla="*/ 9 w 39"/>
                    <a:gd name="T13" fmla="*/ 57 h 58"/>
                    <a:gd name="T14" fmla="*/ 1 w 39"/>
                    <a:gd name="T15" fmla="*/ 43 h 58"/>
                    <a:gd name="T16" fmla="*/ 4 w 39"/>
                    <a:gd name="T17" fmla="*/ 6 h 58"/>
                    <a:gd name="T18" fmla="*/ 8 w 39"/>
                    <a:gd name="T19" fmla="*/ 0 h 58"/>
                    <a:gd name="T20" fmla="*/ 15 w 39"/>
                    <a:gd name="T21" fmla="*/ 6 h 58"/>
                    <a:gd name="T22" fmla="*/ 14 w 39"/>
                    <a:gd name="T23" fmla="*/ 20 h 58"/>
                    <a:gd name="T24" fmla="*/ 14 w 39"/>
                    <a:gd name="T25" fmla="*/ 28 h 58"/>
                    <a:gd name="T26" fmla="*/ 16 w 39"/>
                    <a:gd name="T27"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 name="Freeform 16">
                  <a:extLst>
                    <a:ext uri="{FF2B5EF4-FFF2-40B4-BE49-F238E27FC236}">
                      <a16:creationId xmlns:a16="http://schemas.microsoft.com/office/drawing/2014/main" id="{FB4C6AFE-87EF-4FB7-829C-F7529116EE44}"/>
                    </a:ext>
                  </a:extLst>
                </p:cNvPr>
                <p:cNvSpPr>
                  <a:spLocks/>
                </p:cNvSpPr>
                <p:nvPr/>
              </p:nvSpPr>
              <p:spPr bwMode="auto">
                <a:xfrm>
                  <a:off x="3957518" y="3164747"/>
                  <a:ext cx="166686" cy="346804"/>
                </a:xfrm>
                <a:custGeom>
                  <a:avLst/>
                  <a:gdLst>
                    <a:gd name="T0" fmla="*/ 9 w 47"/>
                    <a:gd name="T1" fmla="*/ 73 h 88"/>
                    <a:gd name="T2" fmla="*/ 3 w 47"/>
                    <a:gd name="T3" fmla="*/ 67 h 88"/>
                    <a:gd name="T4" fmla="*/ 3 w 47"/>
                    <a:gd name="T5" fmla="*/ 57 h 88"/>
                    <a:gd name="T6" fmla="*/ 20 w 47"/>
                    <a:gd name="T7" fmla="*/ 38 h 88"/>
                    <a:gd name="T8" fmla="*/ 33 w 47"/>
                    <a:gd name="T9" fmla="*/ 20 h 88"/>
                    <a:gd name="T10" fmla="*/ 33 w 47"/>
                    <a:gd name="T11" fmla="*/ 4 h 88"/>
                    <a:gd name="T12" fmla="*/ 32 w 47"/>
                    <a:gd name="T13" fmla="*/ 1 h 88"/>
                    <a:gd name="T14" fmla="*/ 33 w 47"/>
                    <a:gd name="T15" fmla="*/ 0 h 88"/>
                    <a:gd name="T16" fmla="*/ 41 w 47"/>
                    <a:gd name="T17" fmla="*/ 6 h 88"/>
                    <a:gd name="T18" fmla="*/ 43 w 47"/>
                    <a:gd name="T19" fmla="*/ 26 h 88"/>
                    <a:gd name="T20" fmla="*/ 29 w 47"/>
                    <a:gd name="T21" fmla="*/ 48 h 88"/>
                    <a:gd name="T22" fmla="*/ 30 w 47"/>
                    <a:gd name="T23" fmla="*/ 52 h 88"/>
                    <a:gd name="T24" fmla="*/ 40 w 47"/>
                    <a:gd name="T25" fmla="*/ 73 h 88"/>
                    <a:gd name="T26" fmla="*/ 41 w 47"/>
                    <a:gd name="T27" fmla="*/ 84 h 88"/>
                    <a:gd name="T28" fmla="*/ 37 w 47"/>
                    <a:gd name="T29" fmla="*/ 86 h 88"/>
                    <a:gd name="T30" fmla="*/ 31 w 47"/>
                    <a:gd name="T31" fmla="*/ 75 h 88"/>
                    <a:gd name="T32" fmla="*/ 28 w 47"/>
                    <a:gd name="T33" fmla="*/ 60 h 88"/>
                    <a:gd name="T34" fmla="*/ 22 w 47"/>
                    <a:gd name="T35" fmla="*/ 59 h 88"/>
                    <a:gd name="T36" fmla="*/ 9 w 47"/>
                    <a:gd name="T37"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 name="Freeform 17">
                  <a:extLst>
                    <a:ext uri="{FF2B5EF4-FFF2-40B4-BE49-F238E27FC236}">
                      <a16:creationId xmlns:a16="http://schemas.microsoft.com/office/drawing/2014/main" id="{7BBE01C1-D3BA-489E-BE5E-C63059DA7AF9}"/>
                    </a:ext>
                  </a:extLst>
                </p:cNvPr>
                <p:cNvSpPr>
                  <a:spLocks/>
                </p:cNvSpPr>
                <p:nvPr/>
              </p:nvSpPr>
              <p:spPr bwMode="auto">
                <a:xfrm>
                  <a:off x="3879593" y="3156423"/>
                  <a:ext cx="109753" cy="63837"/>
                </a:xfrm>
                <a:custGeom>
                  <a:avLst/>
                  <a:gdLst>
                    <a:gd name="T0" fmla="*/ 0 w 26"/>
                    <a:gd name="T1" fmla="*/ 0 h 19"/>
                    <a:gd name="T2" fmla="*/ 20 w 26"/>
                    <a:gd name="T3" fmla="*/ 1 h 19"/>
                    <a:gd name="T4" fmla="*/ 23 w 26"/>
                    <a:gd name="T5" fmla="*/ 12 h 19"/>
                    <a:gd name="T6" fmla="*/ 12 w 26"/>
                    <a:gd name="T7" fmla="*/ 18 h 19"/>
                    <a:gd name="T8" fmla="*/ 3 w 26"/>
                    <a:gd name="T9" fmla="*/ 11 h 19"/>
                    <a:gd name="T10" fmla="*/ 0 w 26"/>
                    <a:gd name="T11" fmla="*/ 0 h 19"/>
                  </a:gdLst>
                  <a:ahLst/>
                  <a:cxnLst>
                    <a:cxn ang="0">
                      <a:pos x="T0" y="T1"/>
                    </a:cxn>
                    <a:cxn ang="0">
                      <a:pos x="T2" y="T3"/>
                    </a:cxn>
                    <a:cxn ang="0">
                      <a:pos x="T4" y="T5"/>
                    </a:cxn>
                    <a:cxn ang="0">
                      <a:pos x="T6" y="T7"/>
                    </a:cxn>
                    <a:cxn ang="0">
                      <a:pos x="T8" y="T9"/>
                    </a:cxn>
                    <a:cxn ang="0">
                      <a:pos x="T10" y="T11"/>
                    </a:cxn>
                  </a:cxnLst>
                  <a:rect l="0" t="0"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89" name="组合 88"/>
            <p:cNvGrpSpPr/>
            <p:nvPr userDrawn="1"/>
          </p:nvGrpSpPr>
          <p:grpSpPr>
            <a:xfrm>
              <a:off x="671368" y="6061309"/>
              <a:ext cx="1100339" cy="304965"/>
              <a:chOff x="2372715" y="161759"/>
              <a:chExt cx="2695608" cy="747103"/>
            </a:xfrm>
            <a:grpFill/>
          </p:grpSpPr>
          <p:grpSp>
            <p:nvGrpSpPr>
              <p:cNvPr id="91" name="组合 90">
                <a:extLst>
                  <a:ext uri="{FF2B5EF4-FFF2-40B4-BE49-F238E27FC236}">
                    <a16:creationId xmlns:a16="http://schemas.microsoft.com/office/drawing/2014/main" id="{4EB45816-40C4-4065-9181-C29D2BECD84E}"/>
                  </a:ext>
                </a:extLst>
              </p:cNvPr>
              <p:cNvGrpSpPr/>
              <p:nvPr/>
            </p:nvGrpSpPr>
            <p:grpSpPr>
              <a:xfrm>
                <a:off x="3804781" y="283376"/>
                <a:ext cx="521428" cy="548788"/>
                <a:chOff x="6113463" y="3541713"/>
                <a:chExt cx="484188" cy="509588"/>
              </a:xfrm>
              <a:grpFill/>
            </p:grpSpPr>
            <p:sp>
              <p:nvSpPr>
                <p:cNvPr id="102" name="Freeform 9">
                  <a:extLst>
                    <a:ext uri="{FF2B5EF4-FFF2-40B4-BE49-F238E27FC236}">
                      <a16:creationId xmlns:a16="http://schemas.microsoft.com/office/drawing/2014/main" id="{70888479-5294-457A-8111-462CE4F104F2}"/>
                    </a:ext>
                  </a:extLst>
                </p:cNvPr>
                <p:cNvSpPr>
                  <a:spLocks noEditPoints="1"/>
                </p:cNvSpPr>
                <p:nvPr/>
              </p:nvSpPr>
              <p:spPr bwMode="auto">
                <a:xfrm>
                  <a:off x="6113463" y="3579813"/>
                  <a:ext cx="252413" cy="428625"/>
                </a:xfrm>
                <a:custGeom>
                  <a:avLst/>
                  <a:gdLst>
                    <a:gd name="T0" fmla="*/ 39 w 59"/>
                    <a:gd name="T1" fmla="*/ 78 h 101"/>
                    <a:gd name="T2" fmla="*/ 17 w 59"/>
                    <a:gd name="T3" fmla="*/ 94 h 101"/>
                    <a:gd name="T4" fmla="*/ 8 w 59"/>
                    <a:gd name="T5" fmla="*/ 94 h 101"/>
                    <a:gd name="T6" fmla="*/ 0 w 59"/>
                    <a:gd name="T7" fmla="*/ 79 h 101"/>
                    <a:gd name="T8" fmla="*/ 17 w 59"/>
                    <a:gd name="T9" fmla="*/ 73 h 101"/>
                    <a:gd name="T10" fmla="*/ 10 w 59"/>
                    <a:gd name="T11" fmla="*/ 68 h 101"/>
                    <a:gd name="T12" fmla="*/ 8 w 59"/>
                    <a:gd name="T13" fmla="*/ 60 h 101"/>
                    <a:gd name="T14" fmla="*/ 18 w 59"/>
                    <a:gd name="T15" fmla="*/ 23 h 101"/>
                    <a:gd name="T16" fmla="*/ 26 w 59"/>
                    <a:gd name="T17" fmla="*/ 17 h 101"/>
                    <a:gd name="T18" fmla="*/ 36 w 59"/>
                    <a:gd name="T19" fmla="*/ 26 h 101"/>
                    <a:gd name="T20" fmla="*/ 36 w 59"/>
                    <a:gd name="T21" fmla="*/ 27 h 101"/>
                    <a:gd name="T22" fmla="*/ 43 w 59"/>
                    <a:gd name="T23" fmla="*/ 40 h 101"/>
                    <a:gd name="T24" fmla="*/ 42 w 59"/>
                    <a:gd name="T25" fmla="*/ 12 h 101"/>
                    <a:gd name="T26" fmla="*/ 21 w 59"/>
                    <a:gd name="T27" fmla="*/ 5 h 101"/>
                    <a:gd name="T28" fmla="*/ 44 w 59"/>
                    <a:gd name="T29" fmla="*/ 1 h 101"/>
                    <a:gd name="T30" fmla="*/ 57 w 59"/>
                    <a:gd name="T31" fmla="*/ 17 h 101"/>
                    <a:gd name="T32" fmla="*/ 56 w 59"/>
                    <a:gd name="T33" fmla="*/ 48 h 101"/>
                    <a:gd name="T34" fmla="*/ 57 w 59"/>
                    <a:gd name="T35" fmla="*/ 55 h 101"/>
                    <a:gd name="T36" fmla="*/ 55 w 59"/>
                    <a:gd name="T37" fmla="*/ 64 h 101"/>
                    <a:gd name="T38" fmla="*/ 54 w 59"/>
                    <a:gd name="T39" fmla="*/ 71 h 101"/>
                    <a:gd name="T40" fmla="*/ 52 w 59"/>
                    <a:gd name="T41" fmla="*/ 95 h 101"/>
                    <a:gd name="T42" fmla="*/ 49 w 59"/>
                    <a:gd name="T43" fmla="*/ 101 h 101"/>
                    <a:gd name="T44" fmla="*/ 43 w 59"/>
                    <a:gd name="T45" fmla="*/ 98 h 101"/>
                    <a:gd name="T46" fmla="*/ 38 w 59"/>
                    <a:gd name="T47" fmla="*/ 86 h 101"/>
                    <a:gd name="T48" fmla="*/ 39 w 59"/>
                    <a:gd name="T49" fmla="*/ 78 h 101"/>
                    <a:gd name="T50" fmla="*/ 42 w 59"/>
                    <a:gd name="T51" fmla="*/ 47 h 101"/>
                    <a:gd name="T52" fmla="*/ 32 w 59"/>
                    <a:gd name="T53" fmla="*/ 44 h 101"/>
                    <a:gd name="T54" fmla="*/ 29 w 59"/>
                    <a:gd name="T55" fmla="*/ 64 h 101"/>
                    <a:gd name="T56" fmla="*/ 42 w 59"/>
                    <a:gd name="T57" fmla="*/ 4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 name="Freeform 10">
                  <a:extLst>
                    <a:ext uri="{FF2B5EF4-FFF2-40B4-BE49-F238E27FC236}">
                      <a16:creationId xmlns:a16="http://schemas.microsoft.com/office/drawing/2014/main" id="{3C581795-C09D-460E-9472-8181F266F0EF}"/>
                    </a:ext>
                  </a:extLst>
                </p:cNvPr>
                <p:cNvSpPr>
                  <a:spLocks noEditPoints="1"/>
                </p:cNvSpPr>
                <p:nvPr/>
              </p:nvSpPr>
              <p:spPr bwMode="auto">
                <a:xfrm>
                  <a:off x="6361113" y="3541713"/>
                  <a:ext cx="236538" cy="509588"/>
                </a:xfrm>
                <a:custGeom>
                  <a:avLst/>
                  <a:gdLst>
                    <a:gd name="T0" fmla="*/ 11 w 55"/>
                    <a:gd name="T1" fmla="*/ 89 h 120"/>
                    <a:gd name="T2" fmla="*/ 10 w 55"/>
                    <a:gd name="T3" fmla="*/ 100 h 120"/>
                    <a:gd name="T4" fmla="*/ 6 w 55"/>
                    <a:gd name="T5" fmla="*/ 104 h 120"/>
                    <a:gd name="T6" fmla="*/ 1 w 55"/>
                    <a:gd name="T7" fmla="*/ 99 h 120"/>
                    <a:gd name="T8" fmla="*/ 3 w 55"/>
                    <a:gd name="T9" fmla="*/ 84 h 120"/>
                    <a:gd name="T10" fmla="*/ 14 w 55"/>
                    <a:gd name="T11" fmla="*/ 37 h 120"/>
                    <a:gd name="T12" fmla="*/ 22 w 55"/>
                    <a:gd name="T13" fmla="*/ 11 h 120"/>
                    <a:gd name="T14" fmla="*/ 26 w 55"/>
                    <a:gd name="T15" fmla="*/ 19 h 120"/>
                    <a:gd name="T16" fmla="*/ 20 w 55"/>
                    <a:gd name="T17" fmla="*/ 40 h 120"/>
                    <a:gd name="T18" fmla="*/ 27 w 55"/>
                    <a:gd name="T19" fmla="*/ 35 h 120"/>
                    <a:gd name="T20" fmla="*/ 35 w 55"/>
                    <a:gd name="T21" fmla="*/ 30 h 120"/>
                    <a:gd name="T22" fmla="*/ 33 w 55"/>
                    <a:gd name="T23" fmla="*/ 9 h 120"/>
                    <a:gd name="T24" fmla="*/ 28 w 55"/>
                    <a:gd name="T25" fmla="*/ 8 h 120"/>
                    <a:gd name="T26" fmla="*/ 19 w 55"/>
                    <a:gd name="T27" fmla="*/ 12 h 120"/>
                    <a:gd name="T28" fmla="*/ 12 w 55"/>
                    <a:gd name="T29" fmla="*/ 15 h 120"/>
                    <a:gd name="T30" fmla="*/ 9 w 55"/>
                    <a:gd name="T31" fmla="*/ 11 h 120"/>
                    <a:gd name="T32" fmla="*/ 11 w 55"/>
                    <a:gd name="T33" fmla="*/ 8 h 120"/>
                    <a:gd name="T34" fmla="*/ 31 w 55"/>
                    <a:gd name="T35" fmla="*/ 0 h 120"/>
                    <a:gd name="T36" fmla="*/ 45 w 55"/>
                    <a:gd name="T37" fmla="*/ 15 h 120"/>
                    <a:gd name="T38" fmla="*/ 44 w 55"/>
                    <a:gd name="T39" fmla="*/ 46 h 120"/>
                    <a:gd name="T40" fmla="*/ 48 w 55"/>
                    <a:gd name="T41" fmla="*/ 54 h 120"/>
                    <a:gd name="T42" fmla="*/ 48 w 55"/>
                    <a:gd name="T43" fmla="*/ 71 h 120"/>
                    <a:gd name="T44" fmla="*/ 44 w 55"/>
                    <a:gd name="T45" fmla="*/ 77 h 120"/>
                    <a:gd name="T46" fmla="*/ 44 w 55"/>
                    <a:gd name="T47" fmla="*/ 110 h 120"/>
                    <a:gd name="T48" fmla="*/ 44 w 55"/>
                    <a:gd name="T49" fmla="*/ 114 h 120"/>
                    <a:gd name="T50" fmla="*/ 41 w 55"/>
                    <a:gd name="T51" fmla="*/ 120 h 120"/>
                    <a:gd name="T52" fmla="*/ 32 w 55"/>
                    <a:gd name="T53" fmla="*/ 118 h 120"/>
                    <a:gd name="T54" fmla="*/ 13 w 55"/>
                    <a:gd name="T55" fmla="*/ 91 h 120"/>
                    <a:gd name="T56" fmla="*/ 12 w 55"/>
                    <a:gd name="T57" fmla="*/ 89 h 120"/>
                    <a:gd name="T58" fmla="*/ 11 w 55"/>
                    <a:gd name="T59" fmla="*/ 89 h 120"/>
                    <a:gd name="T60" fmla="*/ 24 w 55"/>
                    <a:gd name="T61" fmla="*/ 76 h 120"/>
                    <a:gd name="T62" fmla="*/ 23 w 55"/>
                    <a:gd name="T63" fmla="*/ 74 h 120"/>
                    <a:gd name="T64" fmla="*/ 27 w 55"/>
                    <a:gd name="T65" fmla="*/ 71 h 120"/>
                    <a:gd name="T66" fmla="*/ 33 w 55"/>
                    <a:gd name="T67" fmla="*/ 67 h 120"/>
                    <a:gd name="T68" fmla="*/ 32 w 55"/>
                    <a:gd name="T69" fmla="*/ 63 h 120"/>
                    <a:gd name="T70" fmla="*/ 22 w 55"/>
                    <a:gd name="T71" fmla="*/ 52 h 120"/>
                    <a:gd name="T72" fmla="*/ 18 w 55"/>
                    <a:gd name="T73" fmla="*/ 89 h 120"/>
                    <a:gd name="T74" fmla="*/ 33 w 55"/>
                    <a:gd name="T75" fmla="*/ 107 h 120"/>
                    <a:gd name="T76" fmla="*/ 35 w 55"/>
                    <a:gd name="T77" fmla="*/ 77 h 120"/>
                    <a:gd name="T78" fmla="*/ 31 w 55"/>
                    <a:gd name="T79" fmla="*/ 75 h 120"/>
                    <a:gd name="T80" fmla="*/ 24 w 55"/>
                    <a:gd name="T81" fmla="*/ 7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92" name="组合 91">
                <a:extLst>
                  <a:ext uri="{FF2B5EF4-FFF2-40B4-BE49-F238E27FC236}">
                    <a16:creationId xmlns:a16="http://schemas.microsoft.com/office/drawing/2014/main" id="{C43281D5-D15F-4210-8FEF-5D0B83A54FD6}"/>
                  </a:ext>
                </a:extLst>
              </p:cNvPr>
              <p:cNvGrpSpPr/>
              <p:nvPr/>
            </p:nvGrpSpPr>
            <p:grpSpPr>
              <a:xfrm>
                <a:off x="2372715" y="161759"/>
                <a:ext cx="591521" cy="747103"/>
                <a:chOff x="6108700" y="2066926"/>
                <a:chExt cx="549275" cy="693738"/>
              </a:xfrm>
              <a:grpFill/>
            </p:grpSpPr>
            <p:sp>
              <p:nvSpPr>
                <p:cNvPr id="100" name="Freeform 13">
                  <a:extLst>
                    <a:ext uri="{FF2B5EF4-FFF2-40B4-BE49-F238E27FC236}">
                      <a16:creationId xmlns:a16="http://schemas.microsoft.com/office/drawing/2014/main" id="{0965091B-D712-42AC-844D-24578409DB9A}"/>
                    </a:ext>
                  </a:extLst>
                </p:cNvPr>
                <p:cNvSpPr>
                  <a:spLocks noEditPoints="1"/>
                </p:cNvSpPr>
                <p:nvPr/>
              </p:nvSpPr>
              <p:spPr bwMode="auto">
                <a:xfrm>
                  <a:off x="6108700" y="2066926"/>
                  <a:ext cx="549275" cy="655638"/>
                </a:xfrm>
                <a:custGeom>
                  <a:avLst/>
                  <a:gdLst>
                    <a:gd name="T0" fmla="*/ 54 w 128"/>
                    <a:gd name="T1" fmla="*/ 76 h 154"/>
                    <a:gd name="T2" fmla="*/ 66 w 128"/>
                    <a:gd name="T3" fmla="*/ 53 h 154"/>
                    <a:gd name="T4" fmla="*/ 49 w 128"/>
                    <a:gd name="T5" fmla="*/ 47 h 154"/>
                    <a:gd name="T6" fmla="*/ 64 w 128"/>
                    <a:gd name="T7" fmla="*/ 44 h 154"/>
                    <a:gd name="T8" fmla="*/ 83 w 128"/>
                    <a:gd name="T9" fmla="*/ 6 h 154"/>
                    <a:gd name="T10" fmla="*/ 91 w 128"/>
                    <a:gd name="T11" fmla="*/ 11 h 154"/>
                    <a:gd name="T12" fmla="*/ 96 w 128"/>
                    <a:gd name="T13" fmla="*/ 36 h 154"/>
                    <a:gd name="T14" fmla="*/ 106 w 128"/>
                    <a:gd name="T15" fmla="*/ 41 h 154"/>
                    <a:gd name="T16" fmla="*/ 82 w 128"/>
                    <a:gd name="T17" fmla="*/ 50 h 154"/>
                    <a:gd name="T18" fmla="*/ 71 w 128"/>
                    <a:gd name="T19" fmla="*/ 65 h 154"/>
                    <a:gd name="T20" fmla="*/ 110 w 128"/>
                    <a:gd name="T21" fmla="*/ 74 h 154"/>
                    <a:gd name="T22" fmla="*/ 101 w 128"/>
                    <a:gd name="T23" fmla="*/ 87 h 154"/>
                    <a:gd name="T24" fmla="*/ 111 w 128"/>
                    <a:gd name="T25" fmla="*/ 98 h 154"/>
                    <a:gd name="T26" fmla="*/ 92 w 128"/>
                    <a:gd name="T27" fmla="*/ 104 h 154"/>
                    <a:gd name="T28" fmla="*/ 86 w 128"/>
                    <a:gd name="T29" fmla="*/ 116 h 154"/>
                    <a:gd name="T30" fmla="*/ 124 w 128"/>
                    <a:gd name="T31" fmla="*/ 112 h 154"/>
                    <a:gd name="T32" fmla="*/ 120 w 128"/>
                    <a:gd name="T33" fmla="*/ 122 h 154"/>
                    <a:gd name="T34" fmla="*/ 111 w 128"/>
                    <a:gd name="T35" fmla="*/ 144 h 154"/>
                    <a:gd name="T36" fmla="*/ 105 w 128"/>
                    <a:gd name="T37" fmla="*/ 153 h 154"/>
                    <a:gd name="T38" fmla="*/ 55 w 128"/>
                    <a:gd name="T39" fmla="*/ 129 h 154"/>
                    <a:gd name="T40" fmla="*/ 53 w 128"/>
                    <a:gd name="T41" fmla="*/ 121 h 154"/>
                    <a:gd name="T42" fmla="*/ 61 w 128"/>
                    <a:gd name="T43" fmla="*/ 125 h 154"/>
                    <a:gd name="T44" fmla="*/ 94 w 128"/>
                    <a:gd name="T45" fmla="*/ 140 h 154"/>
                    <a:gd name="T46" fmla="*/ 85 w 128"/>
                    <a:gd name="T47" fmla="*/ 127 h 154"/>
                    <a:gd name="T48" fmla="*/ 71 w 128"/>
                    <a:gd name="T49" fmla="*/ 108 h 154"/>
                    <a:gd name="T50" fmla="*/ 52 w 128"/>
                    <a:gd name="T51" fmla="*/ 113 h 154"/>
                    <a:gd name="T52" fmla="*/ 38 w 128"/>
                    <a:gd name="T53" fmla="*/ 97 h 154"/>
                    <a:gd name="T54" fmla="*/ 51 w 128"/>
                    <a:gd name="T55" fmla="*/ 97 h 154"/>
                    <a:gd name="T56" fmla="*/ 34 w 128"/>
                    <a:gd name="T57" fmla="*/ 93 h 154"/>
                    <a:gd name="T58" fmla="*/ 35 w 128"/>
                    <a:gd name="T59" fmla="*/ 105 h 154"/>
                    <a:gd name="T60" fmla="*/ 26 w 128"/>
                    <a:gd name="T61" fmla="*/ 154 h 154"/>
                    <a:gd name="T62" fmla="*/ 20 w 128"/>
                    <a:gd name="T63" fmla="*/ 118 h 154"/>
                    <a:gd name="T64" fmla="*/ 0 w 128"/>
                    <a:gd name="T65" fmla="*/ 103 h 154"/>
                    <a:gd name="T66" fmla="*/ 19 w 128"/>
                    <a:gd name="T67" fmla="*/ 72 h 154"/>
                    <a:gd name="T68" fmla="*/ 25 w 128"/>
                    <a:gd name="T69" fmla="*/ 51 h 154"/>
                    <a:gd name="T70" fmla="*/ 39 w 128"/>
                    <a:gd name="T71" fmla="*/ 14 h 154"/>
                    <a:gd name="T72" fmla="*/ 51 w 128"/>
                    <a:gd name="T73" fmla="*/ 24 h 154"/>
                    <a:gd name="T74" fmla="*/ 39 w 128"/>
                    <a:gd name="T75" fmla="*/ 44 h 154"/>
                    <a:gd name="T76" fmla="*/ 48 w 128"/>
                    <a:gd name="T77" fmla="*/ 73 h 154"/>
                    <a:gd name="T78" fmla="*/ 81 w 128"/>
                    <a:gd name="T79" fmla="*/ 90 h 154"/>
                    <a:gd name="T80" fmla="*/ 92 w 128"/>
                    <a:gd name="T81" fmla="*/ 71 h 154"/>
                    <a:gd name="T82" fmla="*/ 81 w 128"/>
                    <a:gd name="T83" fmla="*/ 80 h 154"/>
                    <a:gd name="T84" fmla="*/ 76 w 128"/>
                    <a:gd name="T85" fmla="*/ 73 h 154"/>
                    <a:gd name="T86" fmla="*/ 67 w 128"/>
                    <a:gd name="T87" fmla="*/ 79 h 154"/>
                    <a:gd name="T88" fmla="*/ 76 w 128"/>
                    <a:gd name="T89" fmla="*/ 73 h 154"/>
                    <a:gd name="T90" fmla="*/ 56 w 128"/>
                    <a:gd name="T91" fmla="*/ 88 h 154"/>
                    <a:gd name="T92" fmla="*/ 63 w 128"/>
                    <a:gd name="T93" fmla="*/ 8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 name="Freeform 14">
                  <a:extLst>
                    <a:ext uri="{FF2B5EF4-FFF2-40B4-BE49-F238E27FC236}">
                      <a16:creationId xmlns:a16="http://schemas.microsoft.com/office/drawing/2014/main" id="{EDF1A89C-87D3-4066-B020-1AF4B9A41344}"/>
                    </a:ext>
                  </a:extLst>
                </p:cNvPr>
                <p:cNvSpPr>
                  <a:spLocks/>
                </p:cNvSpPr>
                <p:nvPr/>
              </p:nvSpPr>
              <p:spPr bwMode="auto">
                <a:xfrm>
                  <a:off x="6259513" y="2578101"/>
                  <a:ext cx="68263" cy="182563"/>
                </a:xfrm>
                <a:custGeom>
                  <a:avLst/>
                  <a:gdLst>
                    <a:gd name="T0" fmla="*/ 9 w 16"/>
                    <a:gd name="T1" fmla="*/ 0 h 43"/>
                    <a:gd name="T2" fmla="*/ 15 w 16"/>
                    <a:gd name="T3" fmla="*/ 11 h 43"/>
                    <a:gd name="T4" fmla="*/ 9 w 16"/>
                    <a:gd name="T5" fmla="*/ 43 h 43"/>
                    <a:gd name="T6" fmla="*/ 2 w 16"/>
                    <a:gd name="T7" fmla="*/ 39 h 43"/>
                    <a:gd name="T8" fmla="*/ 0 w 16"/>
                    <a:gd name="T9" fmla="*/ 35 h 43"/>
                    <a:gd name="T10" fmla="*/ 9 w 16"/>
                    <a:gd name="T11" fmla="*/ 0 h 43"/>
                  </a:gdLst>
                  <a:ahLst/>
                  <a:cxnLst>
                    <a:cxn ang="0">
                      <a:pos x="T0" y="T1"/>
                    </a:cxn>
                    <a:cxn ang="0">
                      <a:pos x="T2" y="T3"/>
                    </a:cxn>
                    <a:cxn ang="0">
                      <a:pos x="T4" y="T5"/>
                    </a:cxn>
                    <a:cxn ang="0">
                      <a:pos x="T6" y="T7"/>
                    </a:cxn>
                    <a:cxn ang="0">
                      <a:pos x="T8" y="T9"/>
                    </a:cxn>
                    <a:cxn ang="0">
                      <a:pos x="T10" y="T11"/>
                    </a:cxn>
                  </a:cxnLst>
                  <a:rect l="0" t="0"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93" name="组合 92">
                <a:extLst>
                  <a:ext uri="{FF2B5EF4-FFF2-40B4-BE49-F238E27FC236}">
                    <a16:creationId xmlns:a16="http://schemas.microsoft.com/office/drawing/2014/main" id="{CD1C2EA2-DECB-4C4E-997D-8417E76BE944}"/>
                  </a:ext>
                </a:extLst>
              </p:cNvPr>
              <p:cNvGrpSpPr/>
              <p:nvPr/>
            </p:nvGrpSpPr>
            <p:grpSpPr>
              <a:xfrm>
                <a:off x="3173775" y="375308"/>
                <a:ext cx="396626" cy="341923"/>
                <a:chOff x="6186488" y="2930526"/>
                <a:chExt cx="368300" cy="317500"/>
              </a:xfrm>
              <a:grpFill/>
            </p:grpSpPr>
            <p:sp>
              <p:nvSpPr>
                <p:cNvPr id="97" name="Freeform 18">
                  <a:extLst>
                    <a:ext uri="{FF2B5EF4-FFF2-40B4-BE49-F238E27FC236}">
                      <a16:creationId xmlns:a16="http://schemas.microsoft.com/office/drawing/2014/main" id="{58E0037C-7932-4788-ADA9-47256329EEB7}"/>
                    </a:ext>
                  </a:extLst>
                </p:cNvPr>
                <p:cNvSpPr>
                  <a:spLocks/>
                </p:cNvSpPr>
                <p:nvPr/>
              </p:nvSpPr>
              <p:spPr bwMode="auto">
                <a:xfrm>
                  <a:off x="6310313" y="2930526"/>
                  <a:ext cx="244475" cy="317500"/>
                </a:xfrm>
                <a:custGeom>
                  <a:avLst/>
                  <a:gdLst>
                    <a:gd name="T0" fmla="*/ 49 w 57"/>
                    <a:gd name="T1" fmla="*/ 74 h 75"/>
                    <a:gd name="T2" fmla="*/ 40 w 57"/>
                    <a:gd name="T3" fmla="*/ 67 h 75"/>
                    <a:gd name="T4" fmla="*/ 33 w 57"/>
                    <a:gd name="T5" fmla="*/ 48 h 75"/>
                    <a:gd name="T6" fmla="*/ 27 w 57"/>
                    <a:gd name="T7" fmla="*/ 46 h 75"/>
                    <a:gd name="T8" fmla="*/ 11 w 57"/>
                    <a:gd name="T9" fmla="*/ 60 h 75"/>
                    <a:gd name="T10" fmla="*/ 5 w 57"/>
                    <a:gd name="T11" fmla="*/ 60 h 75"/>
                    <a:gd name="T12" fmla="*/ 6 w 57"/>
                    <a:gd name="T13" fmla="*/ 46 h 75"/>
                    <a:gd name="T14" fmla="*/ 27 w 57"/>
                    <a:gd name="T15" fmla="*/ 26 h 75"/>
                    <a:gd name="T16" fmla="*/ 40 w 57"/>
                    <a:gd name="T17" fmla="*/ 10 h 75"/>
                    <a:gd name="T18" fmla="*/ 41 w 57"/>
                    <a:gd name="T19" fmla="*/ 6 h 75"/>
                    <a:gd name="T20" fmla="*/ 45 w 57"/>
                    <a:gd name="T21" fmla="*/ 0 h 75"/>
                    <a:gd name="T22" fmla="*/ 53 w 57"/>
                    <a:gd name="T23" fmla="*/ 3 h 75"/>
                    <a:gd name="T24" fmla="*/ 53 w 57"/>
                    <a:gd name="T25" fmla="*/ 20 h 75"/>
                    <a:gd name="T26" fmla="*/ 37 w 57"/>
                    <a:gd name="T27" fmla="*/ 38 h 75"/>
                    <a:gd name="T28" fmla="*/ 49 w 57"/>
                    <a:gd name="T29" fmla="*/ 7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 name="Freeform 19">
                  <a:extLst>
                    <a:ext uri="{FF2B5EF4-FFF2-40B4-BE49-F238E27FC236}">
                      <a16:creationId xmlns:a16="http://schemas.microsoft.com/office/drawing/2014/main" id="{B78F413E-1D51-491F-A6EC-02810949F837}"/>
                    </a:ext>
                  </a:extLst>
                </p:cNvPr>
                <p:cNvSpPr>
                  <a:spLocks/>
                </p:cNvSpPr>
                <p:nvPr/>
              </p:nvSpPr>
              <p:spPr bwMode="auto">
                <a:xfrm>
                  <a:off x="6186488" y="3009901"/>
                  <a:ext cx="123825" cy="234950"/>
                </a:xfrm>
                <a:custGeom>
                  <a:avLst/>
                  <a:gdLst>
                    <a:gd name="T0" fmla="*/ 12 w 29"/>
                    <a:gd name="T1" fmla="*/ 30 h 55"/>
                    <a:gd name="T2" fmla="*/ 20 w 29"/>
                    <a:gd name="T3" fmla="*/ 7 h 55"/>
                    <a:gd name="T4" fmla="*/ 25 w 29"/>
                    <a:gd name="T5" fmla="*/ 1 h 55"/>
                    <a:gd name="T6" fmla="*/ 26 w 29"/>
                    <a:gd name="T7" fmla="*/ 9 h 55"/>
                    <a:gd name="T8" fmla="*/ 16 w 29"/>
                    <a:gd name="T9" fmla="*/ 39 h 55"/>
                    <a:gd name="T10" fmla="*/ 13 w 29"/>
                    <a:gd name="T11" fmla="*/ 52 h 55"/>
                    <a:gd name="T12" fmla="*/ 7 w 29"/>
                    <a:gd name="T13" fmla="*/ 54 h 55"/>
                    <a:gd name="T14" fmla="*/ 2 w 29"/>
                    <a:gd name="T15" fmla="*/ 41 h 55"/>
                    <a:gd name="T16" fmla="*/ 3 w 29"/>
                    <a:gd name="T17" fmla="*/ 32 h 55"/>
                    <a:gd name="T18" fmla="*/ 2 w 29"/>
                    <a:gd name="T19" fmla="*/ 6 h 55"/>
                    <a:gd name="T20" fmla="*/ 6 w 29"/>
                    <a:gd name="T21" fmla="*/ 5 h 55"/>
                    <a:gd name="T22" fmla="*/ 10 w 29"/>
                    <a:gd name="T23" fmla="*/ 14 h 55"/>
                    <a:gd name="T24" fmla="*/ 11 w 29"/>
                    <a:gd name="T25" fmla="*/ 30 h 55"/>
                    <a:gd name="T26" fmla="*/ 12 w 29"/>
                    <a:gd name="T27" fmla="*/ 3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 name="Freeform 20">
                  <a:extLst>
                    <a:ext uri="{FF2B5EF4-FFF2-40B4-BE49-F238E27FC236}">
                      <a16:creationId xmlns:a16="http://schemas.microsoft.com/office/drawing/2014/main" id="{28D425C4-CE02-4413-BBE1-2E9FA0CC0E90}"/>
                    </a:ext>
                  </a:extLst>
                </p:cNvPr>
                <p:cNvSpPr>
                  <a:spLocks/>
                </p:cNvSpPr>
                <p:nvPr/>
              </p:nvSpPr>
              <p:spPr bwMode="auto">
                <a:xfrm>
                  <a:off x="6259513" y="2933701"/>
                  <a:ext cx="114300" cy="73025"/>
                </a:xfrm>
                <a:custGeom>
                  <a:avLst/>
                  <a:gdLst>
                    <a:gd name="T0" fmla="*/ 27 w 27"/>
                    <a:gd name="T1" fmla="*/ 1 h 17"/>
                    <a:gd name="T2" fmla="*/ 16 w 27"/>
                    <a:gd name="T3" fmla="*/ 14 h 17"/>
                    <a:gd name="T4" fmla="*/ 5 w 27"/>
                    <a:gd name="T5" fmla="*/ 13 h 17"/>
                    <a:gd name="T6" fmla="*/ 0 w 27"/>
                    <a:gd name="T7" fmla="*/ 4 h 17"/>
                    <a:gd name="T8" fmla="*/ 9 w 27"/>
                    <a:gd name="T9" fmla="*/ 2 h 17"/>
                    <a:gd name="T10" fmla="*/ 27 w 27"/>
                    <a:gd name="T11" fmla="*/ 0 h 17"/>
                    <a:gd name="T12" fmla="*/ 27 w 27"/>
                    <a:gd name="T13" fmla="*/ 1 h 17"/>
                  </a:gdLst>
                  <a:ahLst/>
                  <a:cxnLst>
                    <a:cxn ang="0">
                      <a:pos x="T0" y="T1"/>
                    </a:cxn>
                    <a:cxn ang="0">
                      <a:pos x="T2" y="T3"/>
                    </a:cxn>
                    <a:cxn ang="0">
                      <a:pos x="T4" y="T5"/>
                    </a:cxn>
                    <a:cxn ang="0">
                      <a:pos x="T6" y="T7"/>
                    </a:cxn>
                    <a:cxn ang="0">
                      <a:pos x="T8" y="T9"/>
                    </a:cxn>
                    <a:cxn ang="0">
                      <a:pos x="T10" y="T11"/>
                    </a:cxn>
                    <a:cxn ang="0">
                      <a:pos x="T12" y="T13"/>
                    </a:cxn>
                  </a:cxnLst>
                  <a:rect l="0" t="0"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94" name="组合 93"/>
              <p:cNvGrpSpPr/>
              <p:nvPr/>
            </p:nvGrpSpPr>
            <p:grpSpPr>
              <a:xfrm>
                <a:off x="4613362" y="313351"/>
                <a:ext cx="454961" cy="453362"/>
                <a:chOff x="11893465" y="1994536"/>
                <a:chExt cx="274986" cy="274018"/>
              </a:xfrm>
              <a:grpFill/>
            </p:grpSpPr>
            <p:sp>
              <p:nvSpPr>
                <p:cNvPr id="95" name="Freeform 11">
                  <a:extLst>
                    <a:ext uri="{FF2B5EF4-FFF2-40B4-BE49-F238E27FC236}">
                      <a16:creationId xmlns:a16="http://schemas.microsoft.com/office/drawing/2014/main" id="{9E7CBDC3-9BA0-4307-8967-3267E5966ED9}"/>
                    </a:ext>
                  </a:extLst>
                </p:cNvPr>
                <p:cNvSpPr>
                  <a:spLocks noEditPoints="1"/>
                </p:cNvSpPr>
                <p:nvPr/>
              </p:nvSpPr>
              <p:spPr bwMode="auto">
                <a:xfrm>
                  <a:off x="11976100" y="1994536"/>
                  <a:ext cx="192351" cy="269291"/>
                </a:xfrm>
                <a:custGeom>
                  <a:avLst/>
                  <a:gdLst>
                    <a:gd name="T0" fmla="*/ 29 w 72"/>
                    <a:gd name="T1" fmla="*/ 49 h 102"/>
                    <a:gd name="T2" fmla="*/ 15 w 72"/>
                    <a:gd name="T3" fmla="*/ 43 h 102"/>
                    <a:gd name="T4" fmla="*/ 10 w 72"/>
                    <a:gd name="T5" fmla="*/ 21 h 102"/>
                    <a:gd name="T6" fmla="*/ 13 w 72"/>
                    <a:gd name="T7" fmla="*/ 15 h 102"/>
                    <a:gd name="T8" fmla="*/ 19 w 72"/>
                    <a:gd name="T9" fmla="*/ 18 h 102"/>
                    <a:gd name="T10" fmla="*/ 20 w 72"/>
                    <a:gd name="T11" fmla="*/ 26 h 102"/>
                    <a:gd name="T12" fmla="*/ 35 w 72"/>
                    <a:gd name="T13" fmla="*/ 22 h 102"/>
                    <a:gd name="T14" fmla="*/ 40 w 72"/>
                    <a:gd name="T15" fmla="*/ 16 h 102"/>
                    <a:gd name="T16" fmla="*/ 43 w 72"/>
                    <a:gd name="T17" fmla="*/ 14 h 102"/>
                    <a:gd name="T18" fmla="*/ 44 w 72"/>
                    <a:gd name="T19" fmla="*/ 19 h 102"/>
                    <a:gd name="T20" fmla="*/ 43 w 72"/>
                    <a:gd name="T21" fmla="*/ 28 h 102"/>
                    <a:gd name="T22" fmla="*/ 36 w 72"/>
                    <a:gd name="T23" fmla="*/ 40 h 102"/>
                    <a:gd name="T24" fmla="*/ 37 w 72"/>
                    <a:gd name="T25" fmla="*/ 42 h 102"/>
                    <a:gd name="T26" fmla="*/ 44 w 72"/>
                    <a:gd name="T27" fmla="*/ 38 h 102"/>
                    <a:gd name="T28" fmla="*/ 56 w 72"/>
                    <a:gd name="T29" fmla="*/ 20 h 102"/>
                    <a:gd name="T30" fmla="*/ 49 w 72"/>
                    <a:gd name="T31" fmla="*/ 9 h 102"/>
                    <a:gd name="T32" fmla="*/ 28 w 72"/>
                    <a:gd name="T33" fmla="*/ 14 h 102"/>
                    <a:gd name="T34" fmla="*/ 20 w 72"/>
                    <a:gd name="T35" fmla="*/ 13 h 102"/>
                    <a:gd name="T36" fmla="*/ 22 w 72"/>
                    <a:gd name="T37" fmla="*/ 6 h 102"/>
                    <a:gd name="T38" fmla="*/ 50 w 72"/>
                    <a:gd name="T39" fmla="*/ 1 h 102"/>
                    <a:gd name="T40" fmla="*/ 68 w 72"/>
                    <a:gd name="T41" fmla="*/ 12 h 102"/>
                    <a:gd name="T42" fmla="*/ 67 w 72"/>
                    <a:gd name="T43" fmla="*/ 24 h 102"/>
                    <a:gd name="T44" fmla="*/ 49 w 72"/>
                    <a:gd name="T45" fmla="*/ 48 h 102"/>
                    <a:gd name="T46" fmla="*/ 42 w 72"/>
                    <a:gd name="T47" fmla="*/ 49 h 102"/>
                    <a:gd name="T48" fmla="*/ 37 w 72"/>
                    <a:gd name="T49" fmla="*/ 47 h 102"/>
                    <a:gd name="T50" fmla="*/ 35 w 72"/>
                    <a:gd name="T51" fmla="*/ 52 h 102"/>
                    <a:gd name="T52" fmla="*/ 41 w 72"/>
                    <a:gd name="T53" fmla="*/ 58 h 102"/>
                    <a:gd name="T54" fmla="*/ 48 w 72"/>
                    <a:gd name="T55" fmla="*/ 57 h 102"/>
                    <a:gd name="T56" fmla="*/ 53 w 72"/>
                    <a:gd name="T57" fmla="*/ 59 h 102"/>
                    <a:gd name="T58" fmla="*/ 53 w 72"/>
                    <a:gd name="T59" fmla="*/ 66 h 102"/>
                    <a:gd name="T60" fmla="*/ 48 w 72"/>
                    <a:gd name="T61" fmla="*/ 70 h 102"/>
                    <a:gd name="T62" fmla="*/ 37 w 72"/>
                    <a:gd name="T63" fmla="*/ 81 h 102"/>
                    <a:gd name="T64" fmla="*/ 45 w 72"/>
                    <a:gd name="T65" fmla="*/ 81 h 102"/>
                    <a:gd name="T66" fmla="*/ 57 w 72"/>
                    <a:gd name="T67" fmla="*/ 89 h 102"/>
                    <a:gd name="T68" fmla="*/ 51 w 72"/>
                    <a:gd name="T69" fmla="*/ 98 h 102"/>
                    <a:gd name="T70" fmla="*/ 26 w 72"/>
                    <a:gd name="T71" fmla="*/ 101 h 102"/>
                    <a:gd name="T72" fmla="*/ 17 w 72"/>
                    <a:gd name="T73" fmla="*/ 96 h 102"/>
                    <a:gd name="T74" fmla="*/ 15 w 72"/>
                    <a:gd name="T75" fmla="*/ 94 h 102"/>
                    <a:gd name="T76" fmla="*/ 19 w 72"/>
                    <a:gd name="T77" fmla="*/ 77 h 102"/>
                    <a:gd name="T78" fmla="*/ 27 w 72"/>
                    <a:gd name="T79" fmla="*/ 70 h 102"/>
                    <a:gd name="T80" fmla="*/ 27 w 72"/>
                    <a:gd name="T81" fmla="*/ 69 h 102"/>
                    <a:gd name="T82" fmla="*/ 21 w 72"/>
                    <a:gd name="T83" fmla="*/ 71 h 102"/>
                    <a:gd name="T84" fmla="*/ 9 w 72"/>
                    <a:gd name="T85" fmla="*/ 76 h 102"/>
                    <a:gd name="T86" fmla="*/ 3 w 72"/>
                    <a:gd name="T87" fmla="*/ 75 h 102"/>
                    <a:gd name="T88" fmla="*/ 4 w 72"/>
                    <a:gd name="T89" fmla="*/ 69 h 102"/>
                    <a:gd name="T90" fmla="*/ 26 w 72"/>
                    <a:gd name="T91" fmla="*/ 60 h 102"/>
                    <a:gd name="T92" fmla="*/ 28 w 72"/>
                    <a:gd name="T93" fmla="*/ 57 h 102"/>
                    <a:gd name="T94" fmla="*/ 29 w 72"/>
                    <a:gd name="T95" fmla="*/ 49 h 102"/>
                    <a:gd name="T96" fmla="*/ 34 w 72"/>
                    <a:gd name="T97" fmla="*/ 29 h 102"/>
                    <a:gd name="T98" fmla="*/ 33 w 72"/>
                    <a:gd name="T99" fmla="*/ 28 h 102"/>
                    <a:gd name="T100" fmla="*/ 26 w 72"/>
                    <a:gd name="T101" fmla="*/ 32 h 102"/>
                    <a:gd name="T102" fmla="*/ 23 w 72"/>
                    <a:gd name="T103" fmla="*/ 36 h 102"/>
                    <a:gd name="T104" fmla="*/ 26 w 72"/>
                    <a:gd name="T105" fmla="*/ 42 h 102"/>
                    <a:gd name="T106" fmla="*/ 31 w 72"/>
                    <a:gd name="T107" fmla="*/ 40 h 102"/>
                    <a:gd name="T108" fmla="*/ 34 w 72"/>
                    <a:gd name="T109" fmla="*/ 2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6" name="Freeform 12">
                  <a:extLst>
                    <a:ext uri="{FF2B5EF4-FFF2-40B4-BE49-F238E27FC236}">
                      <a16:creationId xmlns:a16="http://schemas.microsoft.com/office/drawing/2014/main" id="{D88D9717-3185-4A77-8E18-2A8659D441F7}"/>
                    </a:ext>
                  </a:extLst>
                </p:cNvPr>
                <p:cNvSpPr>
                  <a:spLocks/>
                </p:cNvSpPr>
                <p:nvPr/>
              </p:nvSpPr>
              <p:spPr bwMode="auto">
                <a:xfrm>
                  <a:off x="11893465" y="2009127"/>
                  <a:ext cx="103574" cy="259427"/>
                </a:xfrm>
                <a:custGeom>
                  <a:avLst/>
                  <a:gdLst>
                    <a:gd name="T0" fmla="*/ 30 w 39"/>
                    <a:gd name="T1" fmla="*/ 44 h 98"/>
                    <a:gd name="T2" fmla="*/ 36 w 39"/>
                    <a:gd name="T3" fmla="*/ 34 h 98"/>
                    <a:gd name="T4" fmla="*/ 37 w 39"/>
                    <a:gd name="T5" fmla="*/ 51 h 98"/>
                    <a:gd name="T6" fmla="*/ 25 w 39"/>
                    <a:gd name="T7" fmla="*/ 82 h 98"/>
                    <a:gd name="T8" fmla="*/ 21 w 39"/>
                    <a:gd name="T9" fmla="*/ 98 h 98"/>
                    <a:gd name="T10" fmla="*/ 13 w 39"/>
                    <a:gd name="T11" fmla="*/ 96 h 98"/>
                    <a:gd name="T12" fmla="*/ 5 w 39"/>
                    <a:gd name="T13" fmla="*/ 83 h 98"/>
                    <a:gd name="T14" fmla="*/ 11 w 39"/>
                    <a:gd name="T15" fmla="*/ 62 h 98"/>
                    <a:gd name="T16" fmla="*/ 9 w 39"/>
                    <a:gd name="T17" fmla="*/ 43 h 98"/>
                    <a:gd name="T18" fmla="*/ 12 w 39"/>
                    <a:gd name="T19" fmla="*/ 38 h 98"/>
                    <a:gd name="T20" fmla="*/ 18 w 39"/>
                    <a:gd name="T21" fmla="*/ 33 h 98"/>
                    <a:gd name="T22" fmla="*/ 23 w 39"/>
                    <a:gd name="T23" fmla="*/ 12 h 98"/>
                    <a:gd name="T24" fmla="*/ 11 w 39"/>
                    <a:gd name="T25" fmla="*/ 16 h 98"/>
                    <a:gd name="T26" fmla="*/ 2 w 39"/>
                    <a:gd name="T27" fmla="*/ 16 h 98"/>
                    <a:gd name="T28" fmla="*/ 0 w 39"/>
                    <a:gd name="T29" fmla="*/ 12 h 98"/>
                    <a:gd name="T30" fmla="*/ 3 w 39"/>
                    <a:gd name="T31" fmla="*/ 10 h 98"/>
                    <a:gd name="T32" fmla="*/ 16 w 39"/>
                    <a:gd name="T33" fmla="*/ 7 h 98"/>
                    <a:gd name="T34" fmla="*/ 26 w 39"/>
                    <a:gd name="T35" fmla="*/ 2 h 98"/>
                    <a:gd name="T36" fmla="*/ 32 w 39"/>
                    <a:gd name="T37" fmla="*/ 1 h 98"/>
                    <a:gd name="T38" fmla="*/ 35 w 39"/>
                    <a:gd name="T39" fmla="*/ 9 h 98"/>
                    <a:gd name="T40" fmla="*/ 34 w 39"/>
                    <a:gd name="T41" fmla="*/ 11 h 98"/>
                    <a:gd name="T42" fmla="*/ 27 w 39"/>
                    <a:gd name="T43" fmla="*/ 38 h 98"/>
                    <a:gd name="T44" fmla="*/ 28 w 39"/>
                    <a:gd name="T45" fmla="*/ 44 h 98"/>
                    <a:gd name="T46" fmla="*/ 30 w 39"/>
                    <a:gd name="T47" fmla="*/ 4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grpSp>
      </p:grpSp>
    </p:spTree>
    <p:extLst>
      <p:ext uri="{BB962C8B-B14F-4D97-AF65-F5344CB8AC3E}">
        <p14:creationId xmlns:p14="http://schemas.microsoft.com/office/powerpoint/2010/main" val="4140725517"/>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内页样式2-一段一图-1">
    <p:spTree>
      <p:nvGrpSpPr>
        <p:cNvPr id="1" name=""/>
        <p:cNvGrpSpPr/>
        <p:nvPr/>
      </p:nvGrpSpPr>
      <p:grpSpPr>
        <a:xfrm>
          <a:off x="0" y="0"/>
          <a:ext cx="0" cy="0"/>
          <a:chOff x="0" y="0"/>
          <a:chExt cx="0" cy="0"/>
        </a:xfrm>
      </p:grpSpPr>
      <p:sp>
        <p:nvSpPr>
          <p:cNvPr id="6" name="文本框 5"/>
          <p:cNvSpPr txBox="1">
            <a:spLocks noChangeArrowheads="1"/>
          </p:cNvSpPr>
          <p:nvPr userDrawn="1"/>
        </p:nvSpPr>
        <p:spPr bwMode="auto">
          <a:xfrm>
            <a:off x="11233150" y="6353175"/>
            <a:ext cx="5508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algn="ctr" eaLnBrk="1" hangingPunct="1">
              <a:defRPr/>
            </a:pPr>
            <a:fld id="{4CE2CC6A-3CD6-4EB2-A6B9-76993E7CF1F2}" type="slidenum">
              <a:rPr lang="zh-CN" altLang="en-US" sz="1600" smtClean="0">
                <a:solidFill>
                  <a:schemeClr val="accent3"/>
                </a:solidFill>
                <a:latin typeface="微软雅黑" panose="020B0503020204020204" pitchFamily="34" charset="-122"/>
              </a:rPr>
              <a:pPr algn="ctr" eaLnBrk="1" hangingPunct="1">
                <a:defRPr/>
              </a:pPr>
              <a:t>‹#›</a:t>
            </a:fld>
            <a:endParaRPr lang="zh-CN" altLang="en-US" sz="1600" dirty="0">
              <a:solidFill>
                <a:schemeClr val="accent3"/>
              </a:solidFill>
              <a:latin typeface="微软雅黑" panose="020B0503020204020204" pitchFamily="34" charset="-122"/>
            </a:endParaRPr>
          </a:p>
        </p:txBody>
      </p:sp>
      <p:cxnSp>
        <p:nvCxnSpPr>
          <p:cNvPr id="90" name="直接连接符 89">
            <a:extLst>
              <a:ext uri="{FF2B5EF4-FFF2-40B4-BE49-F238E27FC236}">
                <a16:creationId xmlns:a16="http://schemas.microsoft.com/office/drawing/2014/main" id="{70DEE229-ACC1-4297-A1E3-DEA16F9B9C28}"/>
              </a:ext>
            </a:extLst>
          </p:cNvPr>
          <p:cNvCxnSpPr>
            <a:cxnSpLocks/>
          </p:cNvCxnSpPr>
          <p:nvPr userDrawn="1"/>
        </p:nvCxnSpPr>
        <p:spPr>
          <a:xfrm>
            <a:off x="442913" y="6264275"/>
            <a:ext cx="1130617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83" name="组合 82"/>
          <p:cNvGrpSpPr/>
          <p:nvPr userDrawn="1"/>
        </p:nvGrpSpPr>
        <p:grpSpPr>
          <a:xfrm>
            <a:off x="587288" y="6381747"/>
            <a:ext cx="2479573" cy="304965"/>
            <a:chOff x="671368" y="6061309"/>
            <a:chExt cx="2479573" cy="304965"/>
          </a:xfrm>
          <a:solidFill>
            <a:schemeClr val="accent3"/>
          </a:solidFill>
        </p:grpSpPr>
        <p:grpSp>
          <p:nvGrpSpPr>
            <p:cNvPr id="84" name="组合 83"/>
            <p:cNvGrpSpPr/>
            <p:nvPr userDrawn="1"/>
          </p:nvGrpSpPr>
          <p:grpSpPr>
            <a:xfrm>
              <a:off x="2098445" y="6064781"/>
              <a:ext cx="1052496" cy="298683"/>
              <a:chOff x="2373567" y="1096524"/>
              <a:chExt cx="2578404" cy="731714"/>
            </a:xfrm>
            <a:grpFill/>
          </p:grpSpPr>
          <p:sp>
            <p:nvSpPr>
              <p:cNvPr id="104" name="Freeform 5">
                <a:extLst>
                  <a:ext uri="{FF2B5EF4-FFF2-40B4-BE49-F238E27FC236}">
                    <a16:creationId xmlns:a16="http://schemas.microsoft.com/office/drawing/2014/main" id="{7EF8326A-A460-4F1F-A35E-22F6C0E02782}"/>
                  </a:ext>
                </a:extLst>
              </p:cNvPr>
              <p:cNvSpPr>
                <a:spLocks/>
              </p:cNvSpPr>
              <p:nvPr/>
            </p:nvSpPr>
            <p:spPr bwMode="auto">
              <a:xfrm>
                <a:off x="3797881" y="1143043"/>
                <a:ext cx="576140" cy="649652"/>
              </a:xfrm>
              <a:custGeom>
                <a:avLst/>
                <a:gdLst>
                  <a:gd name="T0" fmla="*/ 41 w 125"/>
                  <a:gd name="T1" fmla="*/ 16 h 142"/>
                  <a:gd name="T2" fmla="*/ 49 w 125"/>
                  <a:gd name="T3" fmla="*/ 3 h 142"/>
                  <a:gd name="T4" fmla="*/ 62 w 125"/>
                  <a:gd name="T5" fmla="*/ 20 h 142"/>
                  <a:gd name="T6" fmla="*/ 64 w 125"/>
                  <a:gd name="T7" fmla="*/ 33 h 142"/>
                  <a:gd name="T8" fmla="*/ 50 w 125"/>
                  <a:gd name="T9" fmla="*/ 34 h 142"/>
                  <a:gd name="T10" fmla="*/ 58 w 125"/>
                  <a:gd name="T11" fmla="*/ 58 h 142"/>
                  <a:gd name="T12" fmla="*/ 75 w 125"/>
                  <a:gd name="T13" fmla="*/ 59 h 142"/>
                  <a:gd name="T14" fmla="*/ 71 w 125"/>
                  <a:gd name="T15" fmla="*/ 50 h 142"/>
                  <a:gd name="T16" fmla="*/ 81 w 125"/>
                  <a:gd name="T17" fmla="*/ 47 h 142"/>
                  <a:gd name="T18" fmla="*/ 65 w 125"/>
                  <a:gd name="T19" fmla="*/ 42 h 142"/>
                  <a:gd name="T20" fmla="*/ 63 w 125"/>
                  <a:gd name="T21" fmla="*/ 37 h 142"/>
                  <a:gd name="T22" fmla="*/ 85 w 125"/>
                  <a:gd name="T23" fmla="*/ 27 h 142"/>
                  <a:gd name="T24" fmla="*/ 93 w 125"/>
                  <a:gd name="T25" fmla="*/ 2 h 142"/>
                  <a:gd name="T26" fmla="*/ 99 w 125"/>
                  <a:gd name="T27" fmla="*/ 5 h 142"/>
                  <a:gd name="T28" fmla="*/ 111 w 125"/>
                  <a:gd name="T29" fmla="*/ 30 h 142"/>
                  <a:gd name="T30" fmla="*/ 102 w 125"/>
                  <a:gd name="T31" fmla="*/ 34 h 142"/>
                  <a:gd name="T32" fmla="*/ 95 w 125"/>
                  <a:gd name="T33" fmla="*/ 59 h 142"/>
                  <a:gd name="T34" fmla="*/ 123 w 125"/>
                  <a:gd name="T35" fmla="*/ 61 h 142"/>
                  <a:gd name="T36" fmla="*/ 110 w 125"/>
                  <a:gd name="T37" fmla="*/ 71 h 142"/>
                  <a:gd name="T38" fmla="*/ 104 w 125"/>
                  <a:gd name="T39" fmla="*/ 82 h 142"/>
                  <a:gd name="T40" fmla="*/ 112 w 125"/>
                  <a:gd name="T41" fmla="*/ 134 h 142"/>
                  <a:gd name="T42" fmla="*/ 102 w 125"/>
                  <a:gd name="T43" fmla="*/ 140 h 142"/>
                  <a:gd name="T44" fmla="*/ 89 w 125"/>
                  <a:gd name="T45" fmla="*/ 123 h 142"/>
                  <a:gd name="T46" fmla="*/ 101 w 125"/>
                  <a:gd name="T47" fmla="*/ 128 h 142"/>
                  <a:gd name="T48" fmla="*/ 101 w 125"/>
                  <a:gd name="T49" fmla="*/ 92 h 142"/>
                  <a:gd name="T50" fmla="*/ 97 w 125"/>
                  <a:gd name="T51" fmla="*/ 99 h 142"/>
                  <a:gd name="T52" fmla="*/ 90 w 125"/>
                  <a:gd name="T53" fmla="*/ 103 h 142"/>
                  <a:gd name="T54" fmla="*/ 86 w 125"/>
                  <a:gd name="T55" fmla="*/ 110 h 142"/>
                  <a:gd name="T56" fmla="*/ 81 w 125"/>
                  <a:gd name="T57" fmla="*/ 120 h 142"/>
                  <a:gd name="T58" fmla="*/ 88 w 125"/>
                  <a:gd name="T59" fmla="*/ 71 h 142"/>
                  <a:gd name="T60" fmla="*/ 60 w 125"/>
                  <a:gd name="T61" fmla="*/ 87 h 142"/>
                  <a:gd name="T62" fmla="*/ 53 w 125"/>
                  <a:gd name="T63" fmla="*/ 89 h 142"/>
                  <a:gd name="T64" fmla="*/ 51 w 125"/>
                  <a:gd name="T65" fmla="*/ 128 h 142"/>
                  <a:gd name="T66" fmla="*/ 43 w 125"/>
                  <a:gd name="T67" fmla="*/ 134 h 142"/>
                  <a:gd name="T68" fmla="*/ 39 w 125"/>
                  <a:gd name="T69" fmla="*/ 107 h 142"/>
                  <a:gd name="T70" fmla="*/ 33 w 125"/>
                  <a:gd name="T71" fmla="*/ 114 h 142"/>
                  <a:gd name="T72" fmla="*/ 17 w 125"/>
                  <a:gd name="T73" fmla="*/ 108 h 142"/>
                  <a:gd name="T74" fmla="*/ 5 w 125"/>
                  <a:gd name="T75" fmla="*/ 81 h 142"/>
                  <a:gd name="T76" fmla="*/ 34 w 125"/>
                  <a:gd name="T77" fmla="*/ 56 h 142"/>
                  <a:gd name="T78" fmla="*/ 38 w 125"/>
                  <a:gd name="T79" fmla="*/ 33 h 142"/>
                  <a:gd name="T80" fmla="*/ 22 w 125"/>
                  <a:gd name="T81" fmla="*/ 55 h 142"/>
                  <a:gd name="T82" fmla="*/ 14 w 125"/>
                  <a:gd name="T83" fmla="*/ 55 h 142"/>
                  <a:gd name="T84" fmla="*/ 11 w 125"/>
                  <a:gd name="T85" fmla="*/ 36 h 142"/>
                  <a:gd name="T86" fmla="*/ 32 w 125"/>
                  <a:gd name="T87" fmla="*/ 22 h 142"/>
                  <a:gd name="T88" fmla="*/ 28 w 125"/>
                  <a:gd name="T89" fmla="*/ 3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5" name="Freeform 6">
                <a:extLst>
                  <a:ext uri="{FF2B5EF4-FFF2-40B4-BE49-F238E27FC236}">
                    <a16:creationId xmlns:a16="http://schemas.microsoft.com/office/drawing/2014/main" id="{CC1FA68D-3307-481A-8E89-D3CB2E8693F4}"/>
                  </a:ext>
                </a:extLst>
              </p:cNvPr>
              <p:cNvSpPr>
                <a:spLocks/>
              </p:cNvSpPr>
              <p:nvPr/>
            </p:nvSpPr>
            <p:spPr bwMode="auto">
              <a:xfrm>
                <a:off x="4620305" y="1241947"/>
                <a:ext cx="331666" cy="499206"/>
              </a:xfrm>
              <a:custGeom>
                <a:avLst/>
                <a:gdLst>
                  <a:gd name="T0" fmla="*/ 33 w 72"/>
                  <a:gd name="T1" fmla="*/ 76 h 109"/>
                  <a:gd name="T2" fmla="*/ 44 w 72"/>
                  <a:gd name="T3" fmla="*/ 73 h 109"/>
                  <a:gd name="T4" fmla="*/ 59 w 72"/>
                  <a:gd name="T5" fmla="*/ 71 h 109"/>
                  <a:gd name="T6" fmla="*/ 69 w 72"/>
                  <a:gd name="T7" fmla="*/ 92 h 109"/>
                  <a:gd name="T8" fmla="*/ 66 w 72"/>
                  <a:gd name="T9" fmla="*/ 94 h 109"/>
                  <a:gd name="T10" fmla="*/ 49 w 72"/>
                  <a:gd name="T11" fmla="*/ 96 h 109"/>
                  <a:gd name="T12" fmla="*/ 28 w 72"/>
                  <a:gd name="T13" fmla="*/ 106 h 109"/>
                  <a:gd name="T14" fmla="*/ 16 w 72"/>
                  <a:gd name="T15" fmla="*/ 106 h 109"/>
                  <a:gd name="T16" fmla="*/ 1 w 72"/>
                  <a:gd name="T17" fmla="*/ 80 h 109"/>
                  <a:gd name="T18" fmla="*/ 2 w 72"/>
                  <a:gd name="T19" fmla="*/ 74 h 109"/>
                  <a:gd name="T20" fmla="*/ 23 w 72"/>
                  <a:gd name="T21" fmla="*/ 31 h 109"/>
                  <a:gd name="T22" fmla="*/ 22 w 72"/>
                  <a:gd name="T23" fmla="*/ 26 h 109"/>
                  <a:gd name="T24" fmla="*/ 12 w 72"/>
                  <a:gd name="T25" fmla="*/ 16 h 109"/>
                  <a:gd name="T26" fmla="*/ 15 w 72"/>
                  <a:gd name="T27" fmla="*/ 10 h 109"/>
                  <a:gd name="T28" fmla="*/ 32 w 72"/>
                  <a:gd name="T29" fmla="*/ 5 h 109"/>
                  <a:gd name="T30" fmla="*/ 60 w 72"/>
                  <a:gd name="T31" fmla="*/ 18 h 109"/>
                  <a:gd name="T32" fmla="*/ 59 w 72"/>
                  <a:gd name="T33" fmla="*/ 26 h 109"/>
                  <a:gd name="T34" fmla="*/ 52 w 72"/>
                  <a:gd name="T35" fmla="*/ 36 h 109"/>
                  <a:gd name="T36" fmla="*/ 34 w 72"/>
                  <a:gd name="T37" fmla="*/ 72 h 109"/>
                  <a:gd name="T38" fmla="*/ 33 w 72"/>
                  <a:gd name="T39" fmla="*/ 7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106" name="组合 105">
                <a:extLst>
                  <a:ext uri="{FF2B5EF4-FFF2-40B4-BE49-F238E27FC236}">
                    <a16:creationId xmlns:a16="http://schemas.microsoft.com/office/drawing/2014/main" id="{C7A6E3E5-9A1F-4E06-9E71-F1D7E5C11C32}"/>
                  </a:ext>
                </a:extLst>
              </p:cNvPr>
              <p:cNvGrpSpPr/>
              <p:nvPr/>
            </p:nvGrpSpPr>
            <p:grpSpPr>
              <a:xfrm>
                <a:off x="2373567" y="1096524"/>
                <a:ext cx="589817" cy="731714"/>
                <a:chOff x="5548313" y="2084388"/>
                <a:chExt cx="547688" cy="679451"/>
              </a:xfrm>
              <a:grpFill/>
            </p:grpSpPr>
            <p:sp>
              <p:nvSpPr>
                <p:cNvPr id="111" name="Freeform 7">
                  <a:extLst>
                    <a:ext uri="{FF2B5EF4-FFF2-40B4-BE49-F238E27FC236}">
                      <a16:creationId xmlns:a16="http://schemas.microsoft.com/office/drawing/2014/main" id="{02368C72-9CA0-44B0-93EC-F396645A3423}"/>
                    </a:ext>
                  </a:extLst>
                </p:cNvPr>
                <p:cNvSpPr>
                  <a:spLocks/>
                </p:cNvSpPr>
                <p:nvPr/>
              </p:nvSpPr>
              <p:spPr bwMode="auto">
                <a:xfrm>
                  <a:off x="5548313" y="2084388"/>
                  <a:ext cx="547688" cy="446088"/>
                </a:xfrm>
                <a:custGeom>
                  <a:avLst/>
                  <a:gdLst>
                    <a:gd name="T0" fmla="*/ 101 w 128"/>
                    <a:gd name="T1" fmla="*/ 58 h 105"/>
                    <a:gd name="T2" fmla="*/ 74 w 128"/>
                    <a:gd name="T3" fmla="*/ 56 h 105"/>
                    <a:gd name="T4" fmla="*/ 68 w 128"/>
                    <a:gd name="T5" fmla="*/ 57 h 105"/>
                    <a:gd name="T6" fmla="*/ 51 w 128"/>
                    <a:gd name="T7" fmla="*/ 59 h 105"/>
                    <a:gd name="T8" fmla="*/ 36 w 128"/>
                    <a:gd name="T9" fmla="*/ 65 h 105"/>
                    <a:gd name="T10" fmla="*/ 28 w 128"/>
                    <a:gd name="T11" fmla="*/ 73 h 105"/>
                    <a:gd name="T12" fmla="*/ 16 w 128"/>
                    <a:gd name="T13" fmla="*/ 102 h 105"/>
                    <a:gd name="T14" fmla="*/ 13 w 128"/>
                    <a:gd name="T15" fmla="*/ 104 h 105"/>
                    <a:gd name="T16" fmla="*/ 1 w 128"/>
                    <a:gd name="T17" fmla="*/ 98 h 105"/>
                    <a:gd name="T18" fmla="*/ 0 w 128"/>
                    <a:gd name="T19" fmla="*/ 93 h 105"/>
                    <a:gd name="T20" fmla="*/ 15 w 128"/>
                    <a:gd name="T21" fmla="*/ 60 h 105"/>
                    <a:gd name="T22" fmla="*/ 16 w 128"/>
                    <a:gd name="T23" fmla="*/ 58 h 105"/>
                    <a:gd name="T24" fmla="*/ 20 w 128"/>
                    <a:gd name="T25" fmla="*/ 52 h 105"/>
                    <a:gd name="T26" fmla="*/ 32 w 128"/>
                    <a:gd name="T27" fmla="*/ 54 h 105"/>
                    <a:gd name="T28" fmla="*/ 39 w 128"/>
                    <a:gd name="T29" fmla="*/ 55 h 105"/>
                    <a:gd name="T30" fmla="*/ 72 w 128"/>
                    <a:gd name="T31" fmla="*/ 21 h 105"/>
                    <a:gd name="T32" fmla="*/ 74 w 128"/>
                    <a:gd name="T33" fmla="*/ 16 h 105"/>
                    <a:gd name="T34" fmla="*/ 74 w 128"/>
                    <a:gd name="T35" fmla="*/ 11 h 105"/>
                    <a:gd name="T36" fmla="*/ 71 w 128"/>
                    <a:gd name="T37" fmla="*/ 11 h 105"/>
                    <a:gd name="T38" fmla="*/ 68 w 128"/>
                    <a:gd name="T39" fmla="*/ 15 h 105"/>
                    <a:gd name="T40" fmla="*/ 68 w 128"/>
                    <a:gd name="T41" fmla="*/ 21 h 105"/>
                    <a:gd name="T42" fmla="*/ 59 w 128"/>
                    <a:gd name="T43" fmla="*/ 29 h 105"/>
                    <a:gd name="T44" fmla="*/ 53 w 128"/>
                    <a:gd name="T45" fmla="*/ 27 h 105"/>
                    <a:gd name="T46" fmla="*/ 47 w 128"/>
                    <a:gd name="T47" fmla="*/ 24 h 105"/>
                    <a:gd name="T48" fmla="*/ 47 w 128"/>
                    <a:gd name="T49" fmla="*/ 32 h 105"/>
                    <a:gd name="T50" fmla="*/ 47 w 128"/>
                    <a:gd name="T51" fmla="*/ 34 h 105"/>
                    <a:gd name="T52" fmla="*/ 43 w 128"/>
                    <a:gd name="T53" fmla="*/ 45 h 105"/>
                    <a:gd name="T54" fmla="*/ 31 w 128"/>
                    <a:gd name="T55" fmla="*/ 39 h 105"/>
                    <a:gd name="T56" fmla="*/ 29 w 128"/>
                    <a:gd name="T57" fmla="*/ 23 h 105"/>
                    <a:gd name="T58" fmla="*/ 33 w 128"/>
                    <a:gd name="T59" fmla="*/ 14 h 105"/>
                    <a:gd name="T60" fmla="*/ 36 w 128"/>
                    <a:gd name="T61" fmla="*/ 9 h 105"/>
                    <a:gd name="T62" fmla="*/ 42 w 128"/>
                    <a:gd name="T63" fmla="*/ 13 h 105"/>
                    <a:gd name="T64" fmla="*/ 44 w 128"/>
                    <a:gd name="T65" fmla="*/ 16 h 105"/>
                    <a:gd name="T66" fmla="*/ 57 w 128"/>
                    <a:gd name="T67" fmla="*/ 14 h 105"/>
                    <a:gd name="T68" fmla="*/ 62 w 128"/>
                    <a:gd name="T69" fmla="*/ 11 h 105"/>
                    <a:gd name="T70" fmla="*/ 84 w 128"/>
                    <a:gd name="T71" fmla="*/ 0 h 105"/>
                    <a:gd name="T72" fmla="*/ 96 w 128"/>
                    <a:gd name="T73" fmla="*/ 7 h 105"/>
                    <a:gd name="T74" fmla="*/ 96 w 128"/>
                    <a:gd name="T75" fmla="*/ 20 h 105"/>
                    <a:gd name="T76" fmla="*/ 83 w 128"/>
                    <a:gd name="T77" fmla="*/ 43 h 105"/>
                    <a:gd name="T78" fmla="*/ 94 w 128"/>
                    <a:gd name="T79" fmla="*/ 44 h 105"/>
                    <a:gd name="T80" fmla="*/ 122 w 128"/>
                    <a:gd name="T81" fmla="*/ 59 h 105"/>
                    <a:gd name="T82" fmla="*/ 120 w 128"/>
                    <a:gd name="T83" fmla="*/ 73 h 105"/>
                    <a:gd name="T84" fmla="*/ 98 w 128"/>
                    <a:gd name="T85" fmla="*/ 73 h 105"/>
                    <a:gd name="T86" fmla="*/ 97 w 128"/>
                    <a:gd name="T87" fmla="*/ 66 h 105"/>
                    <a:gd name="T88" fmla="*/ 101 w 128"/>
                    <a:gd name="T89" fmla="*/ 5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 name="Freeform 8">
                  <a:extLst>
                    <a:ext uri="{FF2B5EF4-FFF2-40B4-BE49-F238E27FC236}">
                      <a16:creationId xmlns:a16="http://schemas.microsoft.com/office/drawing/2014/main" id="{68AB8704-3F31-41E0-B209-31D0A83BAA2E}"/>
                    </a:ext>
                  </a:extLst>
                </p:cNvPr>
                <p:cNvSpPr>
                  <a:spLocks/>
                </p:cNvSpPr>
                <p:nvPr/>
              </p:nvSpPr>
              <p:spPr bwMode="auto">
                <a:xfrm>
                  <a:off x="5664200" y="2355851"/>
                  <a:ext cx="341313" cy="407988"/>
                </a:xfrm>
                <a:custGeom>
                  <a:avLst/>
                  <a:gdLst>
                    <a:gd name="T0" fmla="*/ 46 w 80"/>
                    <a:gd name="T1" fmla="*/ 29 h 96"/>
                    <a:gd name="T2" fmla="*/ 65 w 80"/>
                    <a:gd name="T3" fmla="*/ 29 h 96"/>
                    <a:gd name="T4" fmla="*/ 79 w 80"/>
                    <a:gd name="T5" fmla="*/ 41 h 96"/>
                    <a:gd name="T6" fmla="*/ 74 w 80"/>
                    <a:gd name="T7" fmla="*/ 43 h 96"/>
                    <a:gd name="T8" fmla="*/ 60 w 80"/>
                    <a:gd name="T9" fmla="*/ 43 h 96"/>
                    <a:gd name="T10" fmla="*/ 52 w 80"/>
                    <a:gd name="T11" fmla="*/ 50 h 96"/>
                    <a:gd name="T12" fmla="*/ 49 w 80"/>
                    <a:gd name="T13" fmla="*/ 87 h 96"/>
                    <a:gd name="T14" fmla="*/ 37 w 80"/>
                    <a:gd name="T15" fmla="*/ 95 h 96"/>
                    <a:gd name="T16" fmla="*/ 21 w 80"/>
                    <a:gd name="T17" fmla="*/ 68 h 96"/>
                    <a:gd name="T18" fmla="*/ 22 w 80"/>
                    <a:gd name="T19" fmla="*/ 62 h 96"/>
                    <a:gd name="T20" fmla="*/ 30 w 80"/>
                    <a:gd name="T21" fmla="*/ 72 h 96"/>
                    <a:gd name="T22" fmla="*/ 40 w 80"/>
                    <a:gd name="T23" fmla="*/ 70 h 96"/>
                    <a:gd name="T24" fmla="*/ 43 w 80"/>
                    <a:gd name="T25" fmla="*/ 46 h 96"/>
                    <a:gd name="T26" fmla="*/ 24 w 80"/>
                    <a:gd name="T27" fmla="*/ 52 h 96"/>
                    <a:gd name="T28" fmla="*/ 19 w 80"/>
                    <a:gd name="T29" fmla="*/ 54 h 96"/>
                    <a:gd name="T30" fmla="*/ 6 w 80"/>
                    <a:gd name="T31" fmla="*/ 54 h 96"/>
                    <a:gd name="T32" fmla="*/ 2 w 80"/>
                    <a:gd name="T33" fmla="*/ 40 h 96"/>
                    <a:gd name="T34" fmla="*/ 6 w 80"/>
                    <a:gd name="T35" fmla="*/ 37 h 96"/>
                    <a:gd name="T36" fmla="*/ 28 w 80"/>
                    <a:gd name="T37" fmla="*/ 33 h 96"/>
                    <a:gd name="T38" fmla="*/ 33 w 80"/>
                    <a:gd name="T39" fmla="*/ 32 h 96"/>
                    <a:gd name="T40" fmla="*/ 36 w 80"/>
                    <a:gd name="T41" fmla="*/ 22 h 96"/>
                    <a:gd name="T42" fmla="*/ 46 w 80"/>
                    <a:gd name="T43" fmla="*/ 12 h 96"/>
                    <a:gd name="T44" fmla="*/ 45 w 80"/>
                    <a:gd name="T45" fmla="*/ 10 h 96"/>
                    <a:gd name="T46" fmla="*/ 26 w 80"/>
                    <a:gd name="T47" fmla="*/ 17 h 96"/>
                    <a:gd name="T48" fmla="*/ 15 w 80"/>
                    <a:gd name="T49" fmla="*/ 24 h 96"/>
                    <a:gd name="T50" fmla="*/ 5 w 80"/>
                    <a:gd name="T51" fmla="*/ 22 h 96"/>
                    <a:gd name="T52" fmla="*/ 1 w 80"/>
                    <a:gd name="T53" fmla="*/ 17 h 96"/>
                    <a:gd name="T54" fmla="*/ 36 w 80"/>
                    <a:gd name="T55" fmla="*/ 2 h 96"/>
                    <a:gd name="T56" fmla="*/ 55 w 80"/>
                    <a:gd name="T57" fmla="*/ 0 h 96"/>
                    <a:gd name="T58" fmla="*/ 61 w 80"/>
                    <a:gd name="T59" fmla="*/ 6 h 96"/>
                    <a:gd name="T60" fmla="*/ 59 w 80"/>
                    <a:gd name="T61" fmla="*/ 13 h 96"/>
                    <a:gd name="T62" fmla="*/ 46 w 80"/>
                    <a:gd name="T63"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07" name="组合 106">
                <a:extLst>
                  <a:ext uri="{FF2B5EF4-FFF2-40B4-BE49-F238E27FC236}">
                    <a16:creationId xmlns:a16="http://schemas.microsoft.com/office/drawing/2014/main" id="{B92E7EB9-3312-4310-B5FA-50F0FA6CFB99}"/>
                  </a:ext>
                </a:extLst>
              </p:cNvPr>
              <p:cNvGrpSpPr/>
              <p:nvPr/>
            </p:nvGrpSpPr>
            <p:grpSpPr>
              <a:xfrm>
                <a:off x="3194779" y="1296598"/>
                <a:ext cx="356817" cy="382445"/>
                <a:chOff x="3792874" y="3156423"/>
                <a:chExt cx="331330" cy="355128"/>
              </a:xfrm>
              <a:grpFill/>
            </p:grpSpPr>
            <p:sp>
              <p:nvSpPr>
                <p:cNvPr id="108" name="Freeform 15">
                  <a:extLst>
                    <a:ext uri="{FF2B5EF4-FFF2-40B4-BE49-F238E27FC236}">
                      <a16:creationId xmlns:a16="http://schemas.microsoft.com/office/drawing/2014/main" id="{4A24723D-38DD-4916-B1AF-76A903317407}"/>
                    </a:ext>
                  </a:extLst>
                </p:cNvPr>
                <p:cNvSpPr>
                  <a:spLocks/>
                </p:cNvSpPr>
                <p:nvPr/>
              </p:nvSpPr>
              <p:spPr bwMode="auto">
                <a:xfrm>
                  <a:off x="3792874" y="3235325"/>
                  <a:ext cx="152877" cy="246063"/>
                </a:xfrm>
                <a:custGeom>
                  <a:avLst/>
                  <a:gdLst>
                    <a:gd name="T0" fmla="*/ 16 w 39"/>
                    <a:gd name="T1" fmla="*/ 29 h 58"/>
                    <a:gd name="T2" fmla="*/ 27 w 39"/>
                    <a:gd name="T3" fmla="*/ 7 h 58"/>
                    <a:gd name="T4" fmla="*/ 31 w 39"/>
                    <a:gd name="T5" fmla="*/ 1 h 58"/>
                    <a:gd name="T6" fmla="*/ 34 w 39"/>
                    <a:gd name="T7" fmla="*/ 6 h 58"/>
                    <a:gd name="T8" fmla="*/ 35 w 39"/>
                    <a:gd name="T9" fmla="*/ 26 h 58"/>
                    <a:gd name="T10" fmla="*/ 20 w 39"/>
                    <a:gd name="T11" fmla="*/ 52 h 58"/>
                    <a:gd name="T12" fmla="*/ 9 w 39"/>
                    <a:gd name="T13" fmla="*/ 57 h 58"/>
                    <a:gd name="T14" fmla="*/ 1 w 39"/>
                    <a:gd name="T15" fmla="*/ 43 h 58"/>
                    <a:gd name="T16" fmla="*/ 4 w 39"/>
                    <a:gd name="T17" fmla="*/ 6 h 58"/>
                    <a:gd name="T18" fmla="*/ 8 w 39"/>
                    <a:gd name="T19" fmla="*/ 0 h 58"/>
                    <a:gd name="T20" fmla="*/ 15 w 39"/>
                    <a:gd name="T21" fmla="*/ 6 h 58"/>
                    <a:gd name="T22" fmla="*/ 14 w 39"/>
                    <a:gd name="T23" fmla="*/ 20 h 58"/>
                    <a:gd name="T24" fmla="*/ 14 w 39"/>
                    <a:gd name="T25" fmla="*/ 28 h 58"/>
                    <a:gd name="T26" fmla="*/ 16 w 39"/>
                    <a:gd name="T27"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 name="Freeform 16">
                  <a:extLst>
                    <a:ext uri="{FF2B5EF4-FFF2-40B4-BE49-F238E27FC236}">
                      <a16:creationId xmlns:a16="http://schemas.microsoft.com/office/drawing/2014/main" id="{FB4C6AFE-87EF-4FB7-829C-F7529116EE44}"/>
                    </a:ext>
                  </a:extLst>
                </p:cNvPr>
                <p:cNvSpPr>
                  <a:spLocks/>
                </p:cNvSpPr>
                <p:nvPr/>
              </p:nvSpPr>
              <p:spPr bwMode="auto">
                <a:xfrm>
                  <a:off x="3957518" y="3164747"/>
                  <a:ext cx="166686" cy="346804"/>
                </a:xfrm>
                <a:custGeom>
                  <a:avLst/>
                  <a:gdLst>
                    <a:gd name="T0" fmla="*/ 9 w 47"/>
                    <a:gd name="T1" fmla="*/ 73 h 88"/>
                    <a:gd name="T2" fmla="*/ 3 w 47"/>
                    <a:gd name="T3" fmla="*/ 67 h 88"/>
                    <a:gd name="T4" fmla="*/ 3 w 47"/>
                    <a:gd name="T5" fmla="*/ 57 h 88"/>
                    <a:gd name="T6" fmla="*/ 20 w 47"/>
                    <a:gd name="T7" fmla="*/ 38 h 88"/>
                    <a:gd name="T8" fmla="*/ 33 w 47"/>
                    <a:gd name="T9" fmla="*/ 20 h 88"/>
                    <a:gd name="T10" fmla="*/ 33 w 47"/>
                    <a:gd name="T11" fmla="*/ 4 h 88"/>
                    <a:gd name="T12" fmla="*/ 32 w 47"/>
                    <a:gd name="T13" fmla="*/ 1 h 88"/>
                    <a:gd name="T14" fmla="*/ 33 w 47"/>
                    <a:gd name="T15" fmla="*/ 0 h 88"/>
                    <a:gd name="T16" fmla="*/ 41 w 47"/>
                    <a:gd name="T17" fmla="*/ 6 h 88"/>
                    <a:gd name="T18" fmla="*/ 43 w 47"/>
                    <a:gd name="T19" fmla="*/ 26 h 88"/>
                    <a:gd name="T20" fmla="*/ 29 w 47"/>
                    <a:gd name="T21" fmla="*/ 48 h 88"/>
                    <a:gd name="T22" fmla="*/ 30 w 47"/>
                    <a:gd name="T23" fmla="*/ 52 h 88"/>
                    <a:gd name="T24" fmla="*/ 40 w 47"/>
                    <a:gd name="T25" fmla="*/ 73 h 88"/>
                    <a:gd name="T26" fmla="*/ 41 w 47"/>
                    <a:gd name="T27" fmla="*/ 84 h 88"/>
                    <a:gd name="T28" fmla="*/ 37 w 47"/>
                    <a:gd name="T29" fmla="*/ 86 h 88"/>
                    <a:gd name="T30" fmla="*/ 31 w 47"/>
                    <a:gd name="T31" fmla="*/ 75 h 88"/>
                    <a:gd name="T32" fmla="*/ 28 w 47"/>
                    <a:gd name="T33" fmla="*/ 60 h 88"/>
                    <a:gd name="T34" fmla="*/ 22 w 47"/>
                    <a:gd name="T35" fmla="*/ 59 h 88"/>
                    <a:gd name="T36" fmla="*/ 9 w 47"/>
                    <a:gd name="T37"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 name="Freeform 17">
                  <a:extLst>
                    <a:ext uri="{FF2B5EF4-FFF2-40B4-BE49-F238E27FC236}">
                      <a16:creationId xmlns:a16="http://schemas.microsoft.com/office/drawing/2014/main" id="{7BBE01C1-D3BA-489E-BE5E-C63059DA7AF9}"/>
                    </a:ext>
                  </a:extLst>
                </p:cNvPr>
                <p:cNvSpPr>
                  <a:spLocks/>
                </p:cNvSpPr>
                <p:nvPr/>
              </p:nvSpPr>
              <p:spPr bwMode="auto">
                <a:xfrm>
                  <a:off x="3879593" y="3156423"/>
                  <a:ext cx="109753" cy="63837"/>
                </a:xfrm>
                <a:custGeom>
                  <a:avLst/>
                  <a:gdLst>
                    <a:gd name="T0" fmla="*/ 0 w 26"/>
                    <a:gd name="T1" fmla="*/ 0 h 19"/>
                    <a:gd name="T2" fmla="*/ 20 w 26"/>
                    <a:gd name="T3" fmla="*/ 1 h 19"/>
                    <a:gd name="T4" fmla="*/ 23 w 26"/>
                    <a:gd name="T5" fmla="*/ 12 h 19"/>
                    <a:gd name="T6" fmla="*/ 12 w 26"/>
                    <a:gd name="T7" fmla="*/ 18 h 19"/>
                    <a:gd name="T8" fmla="*/ 3 w 26"/>
                    <a:gd name="T9" fmla="*/ 11 h 19"/>
                    <a:gd name="T10" fmla="*/ 0 w 26"/>
                    <a:gd name="T11" fmla="*/ 0 h 19"/>
                  </a:gdLst>
                  <a:ahLst/>
                  <a:cxnLst>
                    <a:cxn ang="0">
                      <a:pos x="T0" y="T1"/>
                    </a:cxn>
                    <a:cxn ang="0">
                      <a:pos x="T2" y="T3"/>
                    </a:cxn>
                    <a:cxn ang="0">
                      <a:pos x="T4" y="T5"/>
                    </a:cxn>
                    <a:cxn ang="0">
                      <a:pos x="T6" y="T7"/>
                    </a:cxn>
                    <a:cxn ang="0">
                      <a:pos x="T8" y="T9"/>
                    </a:cxn>
                    <a:cxn ang="0">
                      <a:pos x="T10" y="T11"/>
                    </a:cxn>
                  </a:cxnLst>
                  <a:rect l="0" t="0"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89" name="组合 88"/>
            <p:cNvGrpSpPr/>
            <p:nvPr userDrawn="1"/>
          </p:nvGrpSpPr>
          <p:grpSpPr>
            <a:xfrm>
              <a:off x="671368" y="6061309"/>
              <a:ext cx="1100339" cy="304965"/>
              <a:chOff x="2372715" y="161759"/>
              <a:chExt cx="2695608" cy="747103"/>
            </a:xfrm>
            <a:grpFill/>
          </p:grpSpPr>
          <p:grpSp>
            <p:nvGrpSpPr>
              <p:cNvPr id="91" name="组合 90">
                <a:extLst>
                  <a:ext uri="{FF2B5EF4-FFF2-40B4-BE49-F238E27FC236}">
                    <a16:creationId xmlns:a16="http://schemas.microsoft.com/office/drawing/2014/main" id="{4EB45816-40C4-4065-9181-C29D2BECD84E}"/>
                  </a:ext>
                </a:extLst>
              </p:cNvPr>
              <p:cNvGrpSpPr/>
              <p:nvPr/>
            </p:nvGrpSpPr>
            <p:grpSpPr>
              <a:xfrm>
                <a:off x="3804781" y="283376"/>
                <a:ext cx="521428" cy="548788"/>
                <a:chOff x="6113463" y="3541713"/>
                <a:chExt cx="484188" cy="509588"/>
              </a:xfrm>
              <a:grpFill/>
            </p:grpSpPr>
            <p:sp>
              <p:nvSpPr>
                <p:cNvPr id="102" name="Freeform 9">
                  <a:extLst>
                    <a:ext uri="{FF2B5EF4-FFF2-40B4-BE49-F238E27FC236}">
                      <a16:creationId xmlns:a16="http://schemas.microsoft.com/office/drawing/2014/main" id="{70888479-5294-457A-8111-462CE4F104F2}"/>
                    </a:ext>
                  </a:extLst>
                </p:cNvPr>
                <p:cNvSpPr>
                  <a:spLocks noEditPoints="1"/>
                </p:cNvSpPr>
                <p:nvPr/>
              </p:nvSpPr>
              <p:spPr bwMode="auto">
                <a:xfrm>
                  <a:off x="6113463" y="3579813"/>
                  <a:ext cx="252413" cy="428625"/>
                </a:xfrm>
                <a:custGeom>
                  <a:avLst/>
                  <a:gdLst>
                    <a:gd name="T0" fmla="*/ 39 w 59"/>
                    <a:gd name="T1" fmla="*/ 78 h 101"/>
                    <a:gd name="T2" fmla="*/ 17 w 59"/>
                    <a:gd name="T3" fmla="*/ 94 h 101"/>
                    <a:gd name="T4" fmla="*/ 8 w 59"/>
                    <a:gd name="T5" fmla="*/ 94 h 101"/>
                    <a:gd name="T6" fmla="*/ 0 w 59"/>
                    <a:gd name="T7" fmla="*/ 79 h 101"/>
                    <a:gd name="T8" fmla="*/ 17 w 59"/>
                    <a:gd name="T9" fmla="*/ 73 h 101"/>
                    <a:gd name="T10" fmla="*/ 10 w 59"/>
                    <a:gd name="T11" fmla="*/ 68 h 101"/>
                    <a:gd name="T12" fmla="*/ 8 w 59"/>
                    <a:gd name="T13" fmla="*/ 60 h 101"/>
                    <a:gd name="T14" fmla="*/ 18 w 59"/>
                    <a:gd name="T15" fmla="*/ 23 h 101"/>
                    <a:gd name="T16" fmla="*/ 26 w 59"/>
                    <a:gd name="T17" fmla="*/ 17 h 101"/>
                    <a:gd name="T18" fmla="*/ 36 w 59"/>
                    <a:gd name="T19" fmla="*/ 26 h 101"/>
                    <a:gd name="T20" fmla="*/ 36 w 59"/>
                    <a:gd name="T21" fmla="*/ 27 h 101"/>
                    <a:gd name="T22" fmla="*/ 43 w 59"/>
                    <a:gd name="T23" fmla="*/ 40 h 101"/>
                    <a:gd name="T24" fmla="*/ 42 w 59"/>
                    <a:gd name="T25" fmla="*/ 12 h 101"/>
                    <a:gd name="T26" fmla="*/ 21 w 59"/>
                    <a:gd name="T27" fmla="*/ 5 h 101"/>
                    <a:gd name="T28" fmla="*/ 44 w 59"/>
                    <a:gd name="T29" fmla="*/ 1 h 101"/>
                    <a:gd name="T30" fmla="*/ 57 w 59"/>
                    <a:gd name="T31" fmla="*/ 17 h 101"/>
                    <a:gd name="T32" fmla="*/ 56 w 59"/>
                    <a:gd name="T33" fmla="*/ 48 h 101"/>
                    <a:gd name="T34" fmla="*/ 57 w 59"/>
                    <a:gd name="T35" fmla="*/ 55 h 101"/>
                    <a:gd name="T36" fmla="*/ 55 w 59"/>
                    <a:gd name="T37" fmla="*/ 64 h 101"/>
                    <a:gd name="T38" fmla="*/ 54 w 59"/>
                    <a:gd name="T39" fmla="*/ 71 h 101"/>
                    <a:gd name="T40" fmla="*/ 52 w 59"/>
                    <a:gd name="T41" fmla="*/ 95 h 101"/>
                    <a:gd name="T42" fmla="*/ 49 w 59"/>
                    <a:gd name="T43" fmla="*/ 101 h 101"/>
                    <a:gd name="T44" fmla="*/ 43 w 59"/>
                    <a:gd name="T45" fmla="*/ 98 h 101"/>
                    <a:gd name="T46" fmla="*/ 38 w 59"/>
                    <a:gd name="T47" fmla="*/ 86 h 101"/>
                    <a:gd name="T48" fmla="*/ 39 w 59"/>
                    <a:gd name="T49" fmla="*/ 78 h 101"/>
                    <a:gd name="T50" fmla="*/ 42 w 59"/>
                    <a:gd name="T51" fmla="*/ 47 h 101"/>
                    <a:gd name="T52" fmla="*/ 32 w 59"/>
                    <a:gd name="T53" fmla="*/ 44 h 101"/>
                    <a:gd name="T54" fmla="*/ 29 w 59"/>
                    <a:gd name="T55" fmla="*/ 64 h 101"/>
                    <a:gd name="T56" fmla="*/ 42 w 59"/>
                    <a:gd name="T57" fmla="*/ 4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 name="Freeform 10">
                  <a:extLst>
                    <a:ext uri="{FF2B5EF4-FFF2-40B4-BE49-F238E27FC236}">
                      <a16:creationId xmlns:a16="http://schemas.microsoft.com/office/drawing/2014/main" id="{3C581795-C09D-460E-9472-8181F266F0EF}"/>
                    </a:ext>
                  </a:extLst>
                </p:cNvPr>
                <p:cNvSpPr>
                  <a:spLocks noEditPoints="1"/>
                </p:cNvSpPr>
                <p:nvPr/>
              </p:nvSpPr>
              <p:spPr bwMode="auto">
                <a:xfrm>
                  <a:off x="6361113" y="3541713"/>
                  <a:ext cx="236538" cy="509588"/>
                </a:xfrm>
                <a:custGeom>
                  <a:avLst/>
                  <a:gdLst>
                    <a:gd name="T0" fmla="*/ 11 w 55"/>
                    <a:gd name="T1" fmla="*/ 89 h 120"/>
                    <a:gd name="T2" fmla="*/ 10 w 55"/>
                    <a:gd name="T3" fmla="*/ 100 h 120"/>
                    <a:gd name="T4" fmla="*/ 6 w 55"/>
                    <a:gd name="T5" fmla="*/ 104 h 120"/>
                    <a:gd name="T6" fmla="*/ 1 w 55"/>
                    <a:gd name="T7" fmla="*/ 99 h 120"/>
                    <a:gd name="T8" fmla="*/ 3 w 55"/>
                    <a:gd name="T9" fmla="*/ 84 h 120"/>
                    <a:gd name="T10" fmla="*/ 14 w 55"/>
                    <a:gd name="T11" fmla="*/ 37 h 120"/>
                    <a:gd name="T12" fmla="*/ 22 w 55"/>
                    <a:gd name="T13" fmla="*/ 11 h 120"/>
                    <a:gd name="T14" fmla="*/ 26 w 55"/>
                    <a:gd name="T15" fmla="*/ 19 h 120"/>
                    <a:gd name="T16" fmla="*/ 20 w 55"/>
                    <a:gd name="T17" fmla="*/ 40 h 120"/>
                    <a:gd name="T18" fmla="*/ 27 w 55"/>
                    <a:gd name="T19" fmla="*/ 35 h 120"/>
                    <a:gd name="T20" fmla="*/ 35 w 55"/>
                    <a:gd name="T21" fmla="*/ 30 h 120"/>
                    <a:gd name="T22" fmla="*/ 33 w 55"/>
                    <a:gd name="T23" fmla="*/ 9 h 120"/>
                    <a:gd name="T24" fmla="*/ 28 w 55"/>
                    <a:gd name="T25" fmla="*/ 8 h 120"/>
                    <a:gd name="T26" fmla="*/ 19 w 55"/>
                    <a:gd name="T27" fmla="*/ 12 h 120"/>
                    <a:gd name="T28" fmla="*/ 12 w 55"/>
                    <a:gd name="T29" fmla="*/ 15 h 120"/>
                    <a:gd name="T30" fmla="*/ 9 w 55"/>
                    <a:gd name="T31" fmla="*/ 11 h 120"/>
                    <a:gd name="T32" fmla="*/ 11 w 55"/>
                    <a:gd name="T33" fmla="*/ 8 h 120"/>
                    <a:gd name="T34" fmla="*/ 31 w 55"/>
                    <a:gd name="T35" fmla="*/ 0 h 120"/>
                    <a:gd name="T36" fmla="*/ 45 w 55"/>
                    <a:gd name="T37" fmla="*/ 15 h 120"/>
                    <a:gd name="T38" fmla="*/ 44 w 55"/>
                    <a:gd name="T39" fmla="*/ 46 h 120"/>
                    <a:gd name="T40" fmla="*/ 48 w 55"/>
                    <a:gd name="T41" fmla="*/ 54 h 120"/>
                    <a:gd name="T42" fmla="*/ 48 w 55"/>
                    <a:gd name="T43" fmla="*/ 71 h 120"/>
                    <a:gd name="T44" fmla="*/ 44 w 55"/>
                    <a:gd name="T45" fmla="*/ 77 h 120"/>
                    <a:gd name="T46" fmla="*/ 44 w 55"/>
                    <a:gd name="T47" fmla="*/ 110 h 120"/>
                    <a:gd name="T48" fmla="*/ 44 w 55"/>
                    <a:gd name="T49" fmla="*/ 114 h 120"/>
                    <a:gd name="T50" fmla="*/ 41 w 55"/>
                    <a:gd name="T51" fmla="*/ 120 h 120"/>
                    <a:gd name="T52" fmla="*/ 32 w 55"/>
                    <a:gd name="T53" fmla="*/ 118 h 120"/>
                    <a:gd name="T54" fmla="*/ 13 w 55"/>
                    <a:gd name="T55" fmla="*/ 91 h 120"/>
                    <a:gd name="T56" fmla="*/ 12 w 55"/>
                    <a:gd name="T57" fmla="*/ 89 h 120"/>
                    <a:gd name="T58" fmla="*/ 11 w 55"/>
                    <a:gd name="T59" fmla="*/ 89 h 120"/>
                    <a:gd name="T60" fmla="*/ 24 w 55"/>
                    <a:gd name="T61" fmla="*/ 76 h 120"/>
                    <a:gd name="T62" fmla="*/ 23 w 55"/>
                    <a:gd name="T63" fmla="*/ 74 h 120"/>
                    <a:gd name="T64" fmla="*/ 27 w 55"/>
                    <a:gd name="T65" fmla="*/ 71 h 120"/>
                    <a:gd name="T66" fmla="*/ 33 w 55"/>
                    <a:gd name="T67" fmla="*/ 67 h 120"/>
                    <a:gd name="T68" fmla="*/ 32 w 55"/>
                    <a:gd name="T69" fmla="*/ 63 h 120"/>
                    <a:gd name="T70" fmla="*/ 22 w 55"/>
                    <a:gd name="T71" fmla="*/ 52 h 120"/>
                    <a:gd name="T72" fmla="*/ 18 w 55"/>
                    <a:gd name="T73" fmla="*/ 89 h 120"/>
                    <a:gd name="T74" fmla="*/ 33 w 55"/>
                    <a:gd name="T75" fmla="*/ 107 h 120"/>
                    <a:gd name="T76" fmla="*/ 35 w 55"/>
                    <a:gd name="T77" fmla="*/ 77 h 120"/>
                    <a:gd name="T78" fmla="*/ 31 w 55"/>
                    <a:gd name="T79" fmla="*/ 75 h 120"/>
                    <a:gd name="T80" fmla="*/ 24 w 55"/>
                    <a:gd name="T81" fmla="*/ 7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92" name="组合 91">
                <a:extLst>
                  <a:ext uri="{FF2B5EF4-FFF2-40B4-BE49-F238E27FC236}">
                    <a16:creationId xmlns:a16="http://schemas.microsoft.com/office/drawing/2014/main" id="{C43281D5-D15F-4210-8FEF-5D0B83A54FD6}"/>
                  </a:ext>
                </a:extLst>
              </p:cNvPr>
              <p:cNvGrpSpPr/>
              <p:nvPr/>
            </p:nvGrpSpPr>
            <p:grpSpPr>
              <a:xfrm>
                <a:off x="2372715" y="161759"/>
                <a:ext cx="591521" cy="747103"/>
                <a:chOff x="6108700" y="2066926"/>
                <a:chExt cx="549275" cy="693738"/>
              </a:xfrm>
              <a:grpFill/>
            </p:grpSpPr>
            <p:sp>
              <p:nvSpPr>
                <p:cNvPr id="100" name="Freeform 13">
                  <a:extLst>
                    <a:ext uri="{FF2B5EF4-FFF2-40B4-BE49-F238E27FC236}">
                      <a16:creationId xmlns:a16="http://schemas.microsoft.com/office/drawing/2014/main" id="{0965091B-D712-42AC-844D-24578409DB9A}"/>
                    </a:ext>
                  </a:extLst>
                </p:cNvPr>
                <p:cNvSpPr>
                  <a:spLocks noEditPoints="1"/>
                </p:cNvSpPr>
                <p:nvPr/>
              </p:nvSpPr>
              <p:spPr bwMode="auto">
                <a:xfrm>
                  <a:off x="6108700" y="2066926"/>
                  <a:ext cx="549275" cy="655638"/>
                </a:xfrm>
                <a:custGeom>
                  <a:avLst/>
                  <a:gdLst>
                    <a:gd name="T0" fmla="*/ 54 w 128"/>
                    <a:gd name="T1" fmla="*/ 76 h 154"/>
                    <a:gd name="T2" fmla="*/ 66 w 128"/>
                    <a:gd name="T3" fmla="*/ 53 h 154"/>
                    <a:gd name="T4" fmla="*/ 49 w 128"/>
                    <a:gd name="T5" fmla="*/ 47 h 154"/>
                    <a:gd name="T6" fmla="*/ 64 w 128"/>
                    <a:gd name="T7" fmla="*/ 44 h 154"/>
                    <a:gd name="T8" fmla="*/ 83 w 128"/>
                    <a:gd name="T9" fmla="*/ 6 h 154"/>
                    <a:gd name="T10" fmla="*/ 91 w 128"/>
                    <a:gd name="T11" fmla="*/ 11 h 154"/>
                    <a:gd name="T12" fmla="*/ 96 w 128"/>
                    <a:gd name="T13" fmla="*/ 36 h 154"/>
                    <a:gd name="T14" fmla="*/ 106 w 128"/>
                    <a:gd name="T15" fmla="*/ 41 h 154"/>
                    <a:gd name="T16" fmla="*/ 82 w 128"/>
                    <a:gd name="T17" fmla="*/ 50 h 154"/>
                    <a:gd name="T18" fmla="*/ 71 w 128"/>
                    <a:gd name="T19" fmla="*/ 65 h 154"/>
                    <a:gd name="T20" fmla="*/ 110 w 128"/>
                    <a:gd name="T21" fmla="*/ 74 h 154"/>
                    <a:gd name="T22" fmla="*/ 101 w 128"/>
                    <a:gd name="T23" fmla="*/ 87 h 154"/>
                    <a:gd name="T24" fmla="*/ 111 w 128"/>
                    <a:gd name="T25" fmla="*/ 98 h 154"/>
                    <a:gd name="T26" fmla="*/ 92 w 128"/>
                    <a:gd name="T27" fmla="*/ 104 h 154"/>
                    <a:gd name="T28" fmla="*/ 86 w 128"/>
                    <a:gd name="T29" fmla="*/ 116 h 154"/>
                    <a:gd name="T30" fmla="*/ 124 w 128"/>
                    <a:gd name="T31" fmla="*/ 112 h 154"/>
                    <a:gd name="T32" fmla="*/ 120 w 128"/>
                    <a:gd name="T33" fmla="*/ 122 h 154"/>
                    <a:gd name="T34" fmla="*/ 111 w 128"/>
                    <a:gd name="T35" fmla="*/ 144 h 154"/>
                    <a:gd name="T36" fmla="*/ 105 w 128"/>
                    <a:gd name="T37" fmla="*/ 153 h 154"/>
                    <a:gd name="T38" fmla="*/ 55 w 128"/>
                    <a:gd name="T39" fmla="*/ 129 h 154"/>
                    <a:gd name="T40" fmla="*/ 53 w 128"/>
                    <a:gd name="T41" fmla="*/ 121 h 154"/>
                    <a:gd name="T42" fmla="*/ 61 w 128"/>
                    <a:gd name="T43" fmla="*/ 125 h 154"/>
                    <a:gd name="T44" fmla="*/ 94 w 128"/>
                    <a:gd name="T45" fmla="*/ 140 h 154"/>
                    <a:gd name="T46" fmla="*/ 85 w 128"/>
                    <a:gd name="T47" fmla="*/ 127 h 154"/>
                    <a:gd name="T48" fmla="*/ 71 w 128"/>
                    <a:gd name="T49" fmla="*/ 108 h 154"/>
                    <a:gd name="T50" fmla="*/ 52 w 128"/>
                    <a:gd name="T51" fmla="*/ 113 h 154"/>
                    <a:gd name="T52" fmla="*/ 38 w 128"/>
                    <a:gd name="T53" fmla="*/ 97 h 154"/>
                    <a:gd name="T54" fmla="*/ 51 w 128"/>
                    <a:gd name="T55" fmla="*/ 97 h 154"/>
                    <a:gd name="T56" fmla="*/ 34 w 128"/>
                    <a:gd name="T57" fmla="*/ 93 h 154"/>
                    <a:gd name="T58" fmla="*/ 35 w 128"/>
                    <a:gd name="T59" fmla="*/ 105 h 154"/>
                    <a:gd name="T60" fmla="*/ 26 w 128"/>
                    <a:gd name="T61" fmla="*/ 154 h 154"/>
                    <a:gd name="T62" fmla="*/ 20 w 128"/>
                    <a:gd name="T63" fmla="*/ 118 h 154"/>
                    <a:gd name="T64" fmla="*/ 0 w 128"/>
                    <a:gd name="T65" fmla="*/ 103 h 154"/>
                    <a:gd name="T66" fmla="*/ 19 w 128"/>
                    <a:gd name="T67" fmla="*/ 72 h 154"/>
                    <a:gd name="T68" fmla="*/ 25 w 128"/>
                    <a:gd name="T69" fmla="*/ 51 h 154"/>
                    <a:gd name="T70" fmla="*/ 39 w 128"/>
                    <a:gd name="T71" fmla="*/ 14 h 154"/>
                    <a:gd name="T72" fmla="*/ 51 w 128"/>
                    <a:gd name="T73" fmla="*/ 24 h 154"/>
                    <a:gd name="T74" fmla="*/ 39 w 128"/>
                    <a:gd name="T75" fmla="*/ 44 h 154"/>
                    <a:gd name="T76" fmla="*/ 48 w 128"/>
                    <a:gd name="T77" fmla="*/ 73 h 154"/>
                    <a:gd name="T78" fmla="*/ 81 w 128"/>
                    <a:gd name="T79" fmla="*/ 90 h 154"/>
                    <a:gd name="T80" fmla="*/ 92 w 128"/>
                    <a:gd name="T81" fmla="*/ 71 h 154"/>
                    <a:gd name="T82" fmla="*/ 81 w 128"/>
                    <a:gd name="T83" fmla="*/ 80 h 154"/>
                    <a:gd name="T84" fmla="*/ 76 w 128"/>
                    <a:gd name="T85" fmla="*/ 73 h 154"/>
                    <a:gd name="T86" fmla="*/ 67 w 128"/>
                    <a:gd name="T87" fmla="*/ 79 h 154"/>
                    <a:gd name="T88" fmla="*/ 76 w 128"/>
                    <a:gd name="T89" fmla="*/ 73 h 154"/>
                    <a:gd name="T90" fmla="*/ 56 w 128"/>
                    <a:gd name="T91" fmla="*/ 88 h 154"/>
                    <a:gd name="T92" fmla="*/ 63 w 128"/>
                    <a:gd name="T93" fmla="*/ 8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 name="Freeform 14">
                  <a:extLst>
                    <a:ext uri="{FF2B5EF4-FFF2-40B4-BE49-F238E27FC236}">
                      <a16:creationId xmlns:a16="http://schemas.microsoft.com/office/drawing/2014/main" id="{EDF1A89C-87D3-4066-B020-1AF4B9A41344}"/>
                    </a:ext>
                  </a:extLst>
                </p:cNvPr>
                <p:cNvSpPr>
                  <a:spLocks/>
                </p:cNvSpPr>
                <p:nvPr/>
              </p:nvSpPr>
              <p:spPr bwMode="auto">
                <a:xfrm>
                  <a:off x="6259513" y="2578101"/>
                  <a:ext cx="68263" cy="182563"/>
                </a:xfrm>
                <a:custGeom>
                  <a:avLst/>
                  <a:gdLst>
                    <a:gd name="T0" fmla="*/ 9 w 16"/>
                    <a:gd name="T1" fmla="*/ 0 h 43"/>
                    <a:gd name="T2" fmla="*/ 15 w 16"/>
                    <a:gd name="T3" fmla="*/ 11 h 43"/>
                    <a:gd name="T4" fmla="*/ 9 w 16"/>
                    <a:gd name="T5" fmla="*/ 43 h 43"/>
                    <a:gd name="T6" fmla="*/ 2 w 16"/>
                    <a:gd name="T7" fmla="*/ 39 h 43"/>
                    <a:gd name="T8" fmla="*/ 0 w 16"/>
                    <a:gd name="T9" fmla="*/ 35 h 43"/>
                    <a:gd name="T10" fmla="*/ 9 w 16"/>
                    <a:gd name="T11" fmla="*/ 0 h 43"/>
                  </a:gdLst>
                  <a:ahLst/>
                  <a:cxnLst>
                    <a:cxn ang="0">
                      <a:pos x="T0" y="T1"/>
                    </a:cxn>
                    <a:cxn ang="0">
                      <a:pos x="T2" y="T3"/>
                    </a:cxn>
                    <a:cxn ang="0">
                      <a:pos x="T4" y="T5"/>
                    </a:cxn>
                    <a:cxn ang="0">
                      <a:pos x="T6" y="T7"/>
                    </a:cxn>
                    <a:cxn ang="0">
                      <a:pos x="T8" y="T9"/>
                    </a:cxn>
                    <a:cxn ang="0">
                      <a:pos x="T10" y="T11"/>
                    </a:cxn>
                  </a:cxnLst>
                  <a:rect l="0" t="0"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93" name="组合 92">
                <a:extLst>
                  <a:ext uri="{FF2B5EF4-FFF2-40B4-BE49-F238E27FC236}">
                    <a16:creationId xmlns:a16="http://schemas.microsoft.com/office/drawing/2014/main" id="{CD1C2EA2-DECB-4C4E-997D-8417E76BE944}"/>
                  </a:ext>
                </a:extLst>
              </p:cNvPr>
              <p:cNvGrpSpPr/>
              <p:nvPr/>
            </p:nvGrpSpPr>
            <p:grpSpPr>
              <a:xfrm>
                <a:off x="3173775" y="375308"/>
                <a:ext cx="396626" cy="341923"/>
                <a:chOff x="6186488" y="2930526"/>
                <a:chExt cx="368300" cy="317500"/>
              </a:xfrm>
              <a:grpFill/>
            </p:grpSpPr>
            <p:sp>
              <p:nvSpPr>
                <p:cNvPr id="97" name="Freeform 18">
                  <a:extLst>
                    <a:ext uri="{FF2B5EF4-FFF2-40B4-BE49-F238E27FC236}">
                      <a16:creationId xmlns:a16="http://schemas.microsoft.com/office/drawing/2014/main" id="{58E0037C-7932-4788-ADA9-47256329EEB7}"/>
                    </a:ext>
                  </a:extLst>
                </p:cNvPr>
                <p:cNvSpPr>
                  <a:spLocks/>
                </p:cNvSpPr>
                <p:nvPr/>
              </p:nvSpPr>
              <p:spPr bwMode="auto">
                <a:xfrm>
                  <a:off x="6310313" y="2930526"/>
                  <a:ext cx="244475" cy="317500"/>
                </a:xfrm>
                <a:custGeom>
                  <a:avLst/>
                  <a:gdLst>
                    <a:gd name="T0" fmla="*/ 49 w 57"/>
                    <a:gd name="T1" fmla="*/ 74 h 75"/>
                    <a:gd name="T2" fmla="*/ 40 w 57"/>
                    <a:gd name="T3" fmla="*/ 67 h 75"/>
                    <a:gd name="T4" fmla="*/ 33 w 57"/>
                    <a:gd name="T5" fmla="*/ 48 h 75"/>
                    <a:gd name="T6" fmla="*/ 27 w 57"/>
                    <a:gd name="T7" fmla="*/ 46 h 75"/>
                    <a:gd name="T8" fmla="*/ 11 w 57"/>
                    <a:gd name="T9" fmla="*/ 60 h 75"/>
                    <a:gd name="T10" fmla="*/ 5 w 57"/>
                    <a:gd name="T11" fmla="*/ 60 h 75"/>
                    <a:gd name="T12" fmla="*/ 6 w 57"/>
                    <a:gd name="T13" fmla="*/ 46 h 75"/>
                    <a:gd name="T14" fmla="*/ 27 w 57"/>
                    <a:gd name="T15" fmla="*/ 26 h 75"/>
                    <a:gd name="T16" fmla="*/ 40 w 57"/>
                    <a:gd name="T17" fmla="*/ 10 h 75"/>
                    <a:gd name="T18" fmla="*/ 41 w 57"/>
                    <a:gd name="T19" fmla="*/ 6 h 75"/>
                    <a:gd name="T20" fmla="*/ 45 w 57"/>
                    <a:gd name="T21" fmla="*/ 0 h 75"/>
                    <a:gd name="T22" fmla="*/ 53 w 57"/>
                    <a:gd name="T23" fmla="*/ 3 h 75"/>
                    <a:gd name="T24" fmla="*/ 53 w 57"/>
                    <a:gd name="T25" fmla="*/ 20 h 75"/>
                    <a:gd name="T26" fmla="*/ 37 w 57"/>
                    <a:gd name="T27" fmla="*/ 38 h 75"/>
                    <a:gd name="T28" fmla="*/ 49 w 57"/>
                    <a:gd name="T29" fmla="*/ 7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 name="Freeform 19">
                  <a:extLst>
                    <a:ext uri="{FF2B5EF4-FFF2-40B4-BE49-F238E27FC236}">
                      <a16:creationId xmlns:a16="http://schemas.microsoft.com/office/drawing/2014/main" id="{B78F413E-1D51-491F-A6EC-02810949F837}"/>
                    </a:ext>
                  </a:extLst>
                </p:cNvPr>
                <p:cNvSpPr>
                  <a:spLocks/>
                </p:cNvSpPr>
                <p:nvPr/>
              </p:nvSpPr>
              <p:spPr bwMode="auto">
                <a:xfrm>
                  <a:off x="6186488" y="3009901"/>
                  <a:ext cx="123825" cy="234950"/>
                </a:xfrm>
                <a:custGeom>
                  <a:avLst/>
                  <a:gdLst>
                    <a:gd name="T0" fmla="*/ 12 w 29"/>
                    <a:gd name="T1" fmla="*/ 30 h 55"/>
                    <a:gd name="T2" fmla="*/ 20 w 29"/>
                    <a:gd name="T3" fmla="*/ 7 h 55"/>
                    <a:gd name="T4" fmla="*/ 25 w 29"/>
                    <a:gd name="T5" fmla="*/ 1 h 55"/>
                    <a:gd name="T6" fmla="*/ 26 w 29"/>
                    <a:gd name="T7" fmla="*/ 9 h 55"/>
                    <a:gd name="T8" fmla="*/ 16 w 29"/>
                    <a:gd name="T9" fmla="*/ 39 h 55"/>
                    <a:gd name="T10" fmla="*/ 13 w 29"/>
                    <a:gd name="T11" fmla="*/ 52 h 55"/>
                    <a:gd name="T12" fmla="*/ 7 w 29"/>
                    <a:gd name="T13" fmla="*/ 54 h 55"/>
                    <a:gd name="T14" fmla="*/ 2 w 29"/>
                    <a:gd name="T15" fmla="*/ 41 h 55"/>
                    <a:gd name="T16" fmla="*/ 3 w 29"/>
                    <a:gd name="T17" fmla="*/ 32 h 55"/>
                    <a:gd name="T18" fmla="*/ 2 w 29"/>
                    <a:gd name="T19" fmla="*/ 6 h 55"/>
                    <a:gd name="T20" fmla="*/ 6 w 29"/>
                    <a:gd name="T21" fmla="*/ 5 h 55"/>
                    <a:gd name="T22" fmla="*/ 10 w 29"/>
                    <a:gd name="T23" fmla="*/ 14 h 55"/>
                    <a:gd name="T24" fmla="*/ 11 w 29"/>
                    <a:gd name="T25" fmla="*/ 30 h 55"/>
                    <a:gd name="T26" fmla="*/ 12 w 29"/>
                    <a:gd name="T27" fmla="*/ 3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 name="Freeform 20">
                  <a:extLst>
                    <a:ext uri="{FF2B5EF4-FFF2-40B4-BE49-F238E27FC236}">
                      <a16:creationId xmlns:a16="http://schemas.microsoft.com/office/drawing/2014/main" id="{28D425C4-CE02-4413-BBE1-2E9FA0CC0E90}"/>
                    </a:ext>
                  </a:extLst>
                </p:cNvPr>
                <p:cNvSpPr>
                  <a:spLocks/>
                </p:cNvSpPr>
                <p:nvPr/>
              </p:nvSpPr>
              <p:spPr bwMode="auto">
                <a:xfrm>
                  <a:off x="6259513" y="2933701"/>
                  <a:ext cx="114300" cy="73025"/>
                </a:xfrm>
                <a:custGeom>
                  <a:avLst/>
                  <a:gdLst>
                    <a:gd name="T0" fmla="*/ 27 w 27"/>
                    <a:gd name="T1" fmla="*/ 1 h 17"/>
                    <a:gd name="T2" fmla="*/ 16 w 27"/>
                    <a:gd name="T3" fmla="*/ 14 h 17"/>
                    <a:gd name="T4" fmla="*/ 5 w 27"/>
                    <a:gd name="T5" fmla="*/ 13 h 17"/>
                    <a:gd name="T6" fmla="*/ 0 w 27"/>
                    <a:gd name="T7" fmla="*/ 4 h 17"/>
                    <a:gd name="T8" fmla="*/ 9 w 27"/>
                    <a:gd name="T9" fmla="*/ 2 h 17"/>
                    <a:gd name="T10" fmla="*/ 27 w 27"/>
                    <a:gd name="T11" fmla="*/ 0 h 17"/>
                    <a:gd name="T12" fmla="*/ 27 w 27"/>
                    <a:gd name="T13" fmla="*/ 1 h 17"/>
                  </a:gdLst>
                  <a:ahLst/>
                  <a:cxnLst>
                    <a:cxn ang="0">
                      <a:pos x="T0" y="T1"/>
                    </a:cxn>
                    <a:cxn ang="0">
                      <a:pos x="T2" y="T3"/>
                    </a:cxn>
                    <a:cxn ang="0">
                      <a:pos x="T4" y="T5"/>
                    </a:cxn>
                    <a:cxn ang="0">
                      <a:pos x="T6" y="T7"/>
                    </a:cxn>
                    <a:cxn ang="0">
                      <a:pos x="T8" y="T9"/>
                    </a:cxn>
                    <a:cxn ang="0">
                      <a:pos x="T10" y="T11"/>
                    </a:cxn>
                    <a:cxn ang="0">
                      <a:pos x="T12" y="T13"/>
                    </a:cxn>
                  </a:cxnLst>
                  <a:rect l="0" t="0"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94" name="组合 93"/>
              <p:cNvGrpSpPr/>
              <p:nvPr/>
            </p:nvGrpSpPr>
            <p:grpSpPr>
              <a:xfrm>
                <a:off x="4613362" y="313351"/>
                <a:ext cx="454961" cy="453362"/>
                <a:chOff x="11893465" y="1994536"/>
                <a:chExt cx="274986" cy="274018"/>
              </a:xfrm>
              <a:grpFill/>
            </p:grpSpPr>
            <p:sp>
              <p:nvSpPr>
                <p:cNvPr id="95" name="Freeform 11">
                  <a:extLst>
                    <a:ext uri="{FF2B5EF4-FFF2-40B4-BE49-F238E27FC236}">
                      <a16:creationId xmlns:a16="http://schemas.microsoft.com/office/drawing/2014/main" id="{9E7CBDC3-9BA0-4307-8967-3267E5966ED9}"/>
                    </a:ext>
                  </a:extLst>
                </p:cNvPr>
                <p:cNvSpPr>
                  <a:spLocks noEditPoints="1"/>
                </p:cNvSpPr>
                <p:nvPr/>
              </p:nvSpPr>
              <p:spPr bwMode="auto">
                <a:xfrm>
                  <a:off x="11976100" y="1994536"/>
                  <a:ext cx="192351" cy="269291"/>
                </a:xfrm>
                <a:custGeom>
                  <a:avLst/>
                  <a:gdLst>
                    <a:gd name="T0" fmla="*/ 29 w 72"/>
                    <a:gd name="T1" fmla="*/ 49 h 102"/>
                    <a:gd name="T2" fmla="*/ 15 w 72"/>
                    <a:gd name="T3" fmla="*/ 43 h 102"/>
                    <a:gd name="T4" fmla="*/ 10 w 72"/>
                    <a:gd name="T5" fmla="*/ 21 h 102"/>
                    <a:gd name="T6" fmla="*/ 13 w 72"/>
                    <a:gd name="T7" fmla="*/ 15 h 102"/>
                    <a:gd name="T8" fmla="*/ 19 w 72"/>
                    <a:gd name="T9" fmla="*/ 18 h 102"/>
                    <a:gd name="T10" fmla="*/ 20 w 72"/>
                    <a:gd name="T11" fmla="*/ 26 h 102"/>
                    <a:gd name="T12" fmla="*/ 35 w 72"/>
                    <a:gd name="T13" fmla="*/ 22 h 102"/>
                    <a:gd name="T14" fmla="*/ 40 w 72"/>
                    <a:gd name="T15" fmla="*/ 16 h 102"/>
                    <a:gd name="T16" fmla="*/ 43 w 72"/>
                    <a:gd name="T17" fmla="*/ 14 h 102"/>
                    <a:gd name="T18" fmla="*/ 44 w 72"/>
                    <a:gd name="T19" fmla="*/ 19 h 102"/>
                    <a:gd name="T20" fmla="*/ 43 w 72"/>
                    <a:gd name="T21" fmla="*/ 28 h 102"/>
                    <a:gd name="T22" fmla="*/ 36 w 72"/>
                    <a:gd name="T23" fmla="*/ 40 h 102"/>
                    <a:gd name="T24" fmla="*/ 37 w 72"/>
                    <a:gd name="T25" fmla="*/ 42 h 102"/>
                    <a:gd name="T26" fmla="*/ 44 w 72"/>
                    <a:gd name="T27" fmla="*/ 38 h 102"/>
                    <a:gd name="T28" fmla="*/ 56 w 72"/>
                    <a:gd name="T29" fmla="*/ 20 h 102"/>
                    <a:gd name="T30" fmla="*/ 49 w 72"/>
                    <a:gd name="T31" fmla="*/ 9 h 102"/>
                    <a:gd name="T32" fmla="*/ 28 w 72"/>
                    <a:gd name="T33" fmla="*/ 14 h 102"/>
                    <a:gd name="T34" fmla="*/ 20 w 72"/>
                    <a:gd name="T35" fmla="*/ 13 h 102"/>
                    <a:gd name="T36" fmla="*/ 22 w 72"/>
                    <a:gd name="T37" fmla="*/ 6 h 102"/>
                    <a:gd name="T38" fmla="*/ 50 w 72"/>
                    <a:gd name="T39" fmla="*/ 1 h 102"/>
                    <a:gd name="T40" fmla="*/ 68 w 72"/>
                    <a:gd name="T41" fmla="*/ 12 h 102"/>
                    <a:gd name="T42" fmla="*/ 67 w 72"/>
                    <a:gd name="T43" fmla="*/ 24 h 102"/>
                    <a:gd name="T44" fmla="*/ 49 w 72"/>
                    <a:gd name="T45" fmla="*/ 48 h 102"/>
                    <a:gd name="T46" fmla="*/ 42 w 72"/>
                    <a:gd name="T47" fmla="*/ 49 h 102"/>
                    <a:gd name="T48" fmla="*/ 37 w 72"/>
                    <a:gd name="T49" fmla="*/ 47 h 102"/>
                    <a:gd name="T50" fmla="*/ 35 w 72"/>
                    <a:gd name="T51" fmla="*/ 52 h 102"/>
                    <a:gd name="T52" fmla="*/ 41 w 72"/>
                    <a:gd name="T53" fmla="*/ 58 h 102"/>
                    <a:gd name="T54" fmla="*/ 48 w 72"/>
                    <a:gd name="T55" fmla="*/ 57 h 102"/>
                    <a:gd name="T56" fmla="*/ 53 w 72"/>
                    <a:gd name="T57" fmla="*/ 59 h 102"/>
                    <a:gd name="T58" fmla="*/ 53 w 72"/>
                    <a:gd name="T59" fmla="*/ 66 h 102"/>
                    <a:gd name="T60" fmla="*/ 48 w 72"/>
                    <a:gd name="T61" fmla="*/ 70 h 102"/>
                    <a:gd name="T62" fmla="*/ 37 w 72"/>
                    <a:gd name="T63" fmla="*/ 81 h 102"/>
                    <a:gd name="T64" fmla="*/ 45 w 72"/>
                    <a:gd name="T65" fmla="*/ 81 h 102"/>
                    <a:gd name="T66" fmla="*/ 57 w 72"/>
                    <a:gd name="T67" fmla="*/ 89 h 102"/>
                    <a:gd name="T68" fmla="*/ 51 w 72"/>
                    <a:gd name="T69" fmla="*/ 98 h 102"/>
                    <a:gd name="T70" fmla="*/ 26 w 72"/>
                    <a:gd name="T71" fmla="*/ 101 h 102"/>
                    <a:gd name="T72" fmla="*/ 17 w 72"/>
                    <a:gd name="T73" fmla="*/ 96 h 102"/>
                    <a:gd name="T74" fmla="*/ 15 w 72"/>
                    <a:gd name="T75" fmla="*/ 94 h 102"/>
                    <a:gd name="T76" fmla="*/ 19 w 72"/>
                    <a:gd name="T77" fmla="*/ 77 h 102"/>
                    <a:gd name="T78" fmla="*/ 27 w 72"/>
                    <a:gd name="T79" fmla="*/ 70 h 102"/>
                    <a:gd name="T80" fmla="*/ 27 w 72"/>
                    <a:gd name="T81" fmla="*/ 69 h 102"/>
                    <a:gd name="T82" fmla="*/ 21 w 72"/>
                    <a:gd name="T83" fmla="*/ 71 h 102"/>
                    <a:gd name="T84" fmla="*/ 9 w 72"/>
                    <a:gd name="T85" fmla="*/ 76 h 102"/>
                    <a:gd name="T86" fmla="*/ 3 w 72"/>
                    <a:gd name="T87" fmla="*/ 75 h 102"/>
                    <a:gd name="T88" fmla="*/ 4 w 72"/>
                    <a:gd name="T89" fmla="*/ 69 h 102"/>
                    <a:gd name="T90" fmla="*/ 26 w 72"/>
                    <a:gd name="T91" fmla="*/ 60 h 102"/>
                    <a:gd name="T92" fmla="*/ 28 w 72"/>
                    <a:gd name="T93" fmla="*/ 57 h 102"/>
                    <a:gd name="T94" fmla="*/ 29 w 72"/>
                    <a:gd name="T95" fmla="*/ 49 h 102"/>
                    <a:gd name="T96" fmla="*/ 34 w 72"/>
                    <a:gd name="T97" fmla="*/ 29 h 102"/>
                    <a:gd name="T98" fmla="*/ 33 w 72"/>
                    <a:gd name="T99" fmla="*/ 28 h 102"/>
                    <a:gd name="T100" fmla="*/ 26 w 72"/>
                    <a:gd name="T101" fmla="*/ 32 h 102"/>
                    <a:gd name="T102" fmla="*/ 23 w 72"/>
                    <a:gd name="T103" fmla="*/ 36 h 102"/>
                    <a:gd name="T104" fmla="*/ 26 w 72"/>
                    <a:gd name="T105" fmla="*/ 42 h 102"/>
                    <a:gd name="T106" fmla="*/ 31 w 72"/>
                    <a:gd name="T107" fmla="*/ 40 h 102"/>
                    <a:gd name="T108" fmla="*/ 34 w 72"/>
                    <a:gd name="T109" fmla="*/ 2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6" name="Freeform 12">
                  <a:extLst>
                    <a:ext uri="{FF2B5EF4-FFF2-40B4-BE49-F238E27FC236}">
                      <a16:creationId xmlns:a16="http://schemas.microsoft.com/office/drawing/2014/main" id="{D88D9717-3185-4A77-8E18-2A8659D441F7}"/>
                    </a:ext>
                  </a:extLst>
                </p:cNvPr>
                <p:cNvSpPr>
                  <a:spLocks/>
                </p:cNvSpPr>
                <p:nvPr/>
              </p:nvSpPr>
              <p:spPr bwMode="auto">
                <a:xfrm>
                  <a:off x="11893465" y="2009127"/>
                  <a:ext cx="103574" cy="259427"/>
                </a:xfrm>
                <a:custGeom>
                  <a:avLst/>
                  <a:gdLst>
                    <a:gd name="T0" fmla="*/ 30 w 39"/>
                    <a:gd name="T1" fmla="*/ 44 h 98"/>
                    <a:gd name="T2" fmla="*/ 36 w 39"/>
                    <a:gd name="T3" fmla="*/ 34 h 98"/>
                    <a:gd name="T4" fmla="*/ 37 w 39"/>
                    <a:gd name="T5" fmla="*/ 51 h 98"/>
                    <a:gd name="T6" fmla="*/ 25 w 39"/>
                    <a:gd name="T7" fmla="*/ 82 h 98"/>
                    <a:gd name="T8" fmla="*/ 21 w 39"/>
                    <a:gd name="T9" fmla="*/ 98 h 98"/>
                    <a:gd name="T10" fmla="*/ 13 w 39"/>
                    <a:gd name="T11" fmla="*/ 96 h 98"/>
                    <a:gd name="T12" fmla="*/ 5 w 39"/>
                    <a:gd name="T13" fmla="*/ 83 h 98"/>
                    <a:gd name="T14" fmla="*/ 11 w 39"/>
                    <a:gd name="T15" fmla="*/ 62 h 98"/>
                    <a:gd name="T16" fmla="*/ 9 w 39"/>
                    <a:gd name="T17" fmla="*/ 43 h 98"/>
                    <a:gd name="T18" fmla="*/ 12 w 39"/>
                    <a:gd name="T19" fmla="*/ 38 h 98"/>
                    <a:gd name="T20" fmla="*/ 18 w 39"/>
                    <a:gd name="T21" fmla="*/ 33 h 98"/>
                    <a:gd name="T22" fmla="*/ 23 w 39"/>
                    <a:gd name="T23" fmla="*/ 12 h 98"/>
                    <a:gd name="T24" fmla="*/ 11 w 39"/>
                    <a:gd name="T25" fmla="*/ 16 h 98"/>
                    <a:gd name="T26" fmla="*/ 2 w 39"/>
                    <a:gd name="T27" fmla="*/ 16 h 98"/>
                    <a:gd name="T28" fmla="*/ 0 w 39"/>
                    <a:gd name="T29" fmla="*/ 12 h 98"/>
                    <a:gd name="T30" fmla="*/ 3 w 39"/>
                    <a:gd name="T31" fmla="*/ 10 h 98"/>
                    <a:gd name="T32" fmla="*/ 16 w 39"/>
                    <a:gd name="T33" fmla="*/ 7 h 98"/>
                    <a:gd name="T34" fmla="*/ 26 w 39"/>
                    <a:gd name="T35" fmla="*/ 2 h 98"/>
                    <a:gd name="T36" fmla="*/ 32 w 39"/>
                    <a:gd name="T37" fmla="*/ 1 h 98"/>
                    <a:gd name="T38" fmla="*/ 35 w 39"/>
                    <a:gd name="T39" fmla="*/ 9 h 98"/>
                    <a:gd name="T40" fmla="*/ 34 w 39"/>
                    <a:gd name="T41" fmla="*/ 11 h 98"/>
                    <a:gd name="T42" fmla="*/ 27 w 39"/>
                    <a:gd name="T43" fmla="*/ 38 h 98"/>
                    <a:gd name="T44" fmla="*/ 28 w 39"/>
                    <a:gd name="T45" fmla="*/ 44 h 98"/>
                    <a:gd name="T46" fmla="*/ 30 w 39"/>
                    <a:gd name="T47" fmla="*/ 4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grpSp>
      </p:grpSp>
      <p:sp>
        <p:nvSpPr>
          <p:cNvPr id="36" name="标题 11">
            <a:extLst>
              <a:ext uri="{FF2B5EF4-FFF2-40B4-BE49-F238E27FC236}">
                <a16:creationId xmlns:a16="http://schemas.microsoft.com/office/drawing/2014/main" id="{C75E756C-98CD-4DE4-BB41-9C72D0D63F70}"/>
              </a:ext>
            </a:extLst>
          </p:cNvPr>
          <p:cNvSpPr>
            <a:spLocks noGrp="1"/>
          </p:cNvSpPr>
          <p:nvPr>
            <p:ph type="title"/>
          </p:nvPr>
        </p:nvSpPr>
        <p:spPr>
          <a:xfrm>
            <a:off x="1767600" y="3016800"/>
            <a:ext cx="8643848" cy="7017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ctr">
              <a:defRPr lang="zh-CN" altLang="en-US" sz="4400" b="1" baseline="0">
                <a:solidFill>
                  <a:srgbClr val="006C39"/>
                </a:solidFill>
                <a:latin typeface="微软雅黑" panose="020B0503020204020204" pitchFamily="34" charset="-122"/>
                <a:ea typeface="微软雅黑" panose="020B0503020204020204" pitchFamily="34" charset="-122"/>
                <a:cs typeface="+mn-cs"/>
              </a:defRPr>
            </a:lvl1pPr>
          </a:lstStyle>
          <a:p>
            <a:pPr lvl="0" eaLnBrk="1" hangingPunct="1"/>
            <a:r>
              <a:rPr lang="zh-CN" altLang="en-US" dirty="0"/>
              <a:t>单击此处编辑母版标题样式</a:t>
            </a:r>
          </a:p>
        </p:txBody>
      </p:sp>
    </p:spTree>
    <p:extLst>
      <p:ext uri="{BB962C8B-B14F-4D97-AF65-F5344CB8AC3E}">
        <p14:creationId xmlns:p14="http://schemas.microsoft.com/office/powerpoint/2010/main" val="961072975"/>
      </p:ext>
    </p:extLst>
  </p:cSld>
  <p:clrMapOvr>
    <a:masterClrMapping/>
  </p:clrMapOvr>
  <p:transition spd="slow">
    <p:push di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内页样式2-一段一图-2">
    <p:spTree>
      <p:nvGrpSpPr>
        <p:cNvPr id="1" name=""/>
        <p:cNvGrpSpPr/>
        <p:nvPr/>
      </p:nvGrpSpPr>
      <p:grpSpPr>
        <a:xfrm>
          <a:off x="0" y="0"/>
          <a:ext cx="0" cy="0"/>
          <a:chOff x="0" y="0"/>
          <a:chExt cx="0" cy="0"/>
        </a:xfrm>
      </p:grpSpPr>
      <p:sp>
        <p:nvSpPr>
          <p:cNvPr id="6" name="文本框 5"/>
          <p:cNvSpPr txBox="1">
            <a:spLocks noChangeArrowheads="1"/>
          </p:cNvSpPr>
          <p:nvPr userDrawn="1"/>
        </p:nvSpPr>
        <p:spPr bwMode="auto">
          <a:xfrm>
            <a:off x="11233150" y="6353175"/>
            <a:ext cx="5508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algn="ctr" eaLnBrk="1" hangingPunct="1">
              <a:defRPr/>
            </a:pPr>
            <a:fld id="{4CE2CC6A-3CD6-4EB2-A6B9-76993E7CF1F2}" type="slidenum">
              <a:rPr lang="zh-CN" altLang="en-US" sz="1600" smtClean="0">
                <a:solidFill>
                  <a:schemeClr val="accent3"/>
                </a:solidFill>
                <a:latin typeface="微软雅黑" panose="020B0503020204020204" pitchFamily="34" charset="-122"/>
              </a:rPr>
              <a:pPr algn="ctr" eaLnBrk="1" hangingPunct="1">
                <a:defRPr/>
              </a:pPr>
              <a:t>‹#›</a:t>
            </a:fld>
            <a:endParaRPr lang="zh-CN" altLang="en-US" sz="1600" dirty="0">
              <a:solidFill>
                <a:schemeClr val="accent3"/>
              </a:solidFill>
              <a:latin typeface="微软雅黑" panose="020B0503020204020204" pitchFamily="34" charset="-122"/>
            </a:endParaRPr>
          </a:p>
        </p:txBody>
      </p:sp>
      <p:sp>
        <p:nvSpPr>
          <p:cNvPr id="88" name="矩形 87">
            <a:extLst>
              <a:ext uri="{FF2B5EF4-FFF2-40B4-BE49-F238E27FC236}">
                <a16:creationId xmlns:a16="http://schemas.microsoft.com/office/drawing/2014/main" id="{CE6666C3-355D-4A5C-A830-6BBD90D5F1FE}"/>
              </a:ext>
            </a:extLst>
          </p:cNvPr>
          <p:cNvSpPr/>
          <p:nvPr userDrawn="1"/>
        </p:nvSpPr>
        <p:spPr>
          <a:xfrm>
            <a:off x="12146281" y="336478"/>
            <a:ext cx="45719" cy="26597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790193" y="252089"/>
            <a:ext cx="1969223" cy="432990"/>
          </a:xfrm>
          <a:prstGeom prst="rect">
            <a:avLst/>
          </a:prstGeom>
        </p:spPr>
      </p:pic>
    </p:spTree>
    <p:extLst>
      <p:ext uri="{BB962C8B-B14F-4D97-AF65-F5344CB8AC3E}">
        <p14:creationId xmlns:p14="http://schemas.microsoft.com/office/powerpoint/2010/main" val="2873457752"/>
      </p:ext>
    </p:extLst>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内页样式3-常规">
    <p:spTree>
      <p:nvGrpSpPr>
        <p:cNvPr id="1" name=""/>
        <p:cNvGrpSpPr/>
        <p:nvPr/>
      </p:nvGrpSpPr>
      <p:grpSpPr>
        <a:xfrm>
          <a:off x="0" y="0"/>
          <a:ext cx="0" cy="0"/>
          <a:chOff x="0" y="0"/>
          <a:chExt cx="0" cy="0"/>
        </a:xfrm>
      </p:grpSpPr>
      <p:sp>
        <p:nvSpPr>
          <p:cNvPr id="32" name="任意多边形: 形状 77">
            <a:extLst>
              <a:ext uri="{FF2B5EF4-FFF2-40B4-BE49-F238E27FC236}">
                <a16:creationId xmlns:a16="http://schemas.microsoft.com/office/drawing/2014/main" id="{234BC7E1-028A-4463-99ED-1994A3ADEC14}"/>
              </a:ext>
            </a:extLst>
          </p:cNvPr>
          <p:cNvSpPr/>
          <p:nvPr userDrawn="1"/>
        </p:nvSpPr>
        <p:spPr>
          <a:xfrm>
            <a:off x="10114068" y="210207"/>
            <a:ext cx="2789025" cy="573228"/>
          </a:xfrm>
          <a:custGeom>
            <a:avLst/>
            <a:gdLst>
              <a:gd name="connsiteX0" fmla="*/ 83399 w 1678507"/>
              <a:gd name="connsiteY0" fmla="*/ 0 h 573228"/>
              <a:gd name="connsiteX1" fmla="*/ 1678507 w 1678507"/>
              <a:gd name="connsiteY1" fmla="*/ 0 h 573228"/>
              <a:gd name="connsiteX2" fmla="*/ 1678507 w 1678507"/>
              <a:gd name="connsiteY2" fmla="*/ 573228 h 573228"/>
              <a:gd name="connsiteX3" fmla="*/ 0 w 1678507"/>
              <a:gd name="connsiteY3" fmla="*/ 573228 h 573228"/>
            </a:gdLst>
            <a:ahLst/>
            <a:cxnLst>
              <a:cxn ang="0">
                <a:pos x="connsiteX0" y="connsiteY0"/>
              </a:cxn>
              <a:cxn ang="0">
                <a:pos x="connsiteX1" y="connsiteY1"/>
              </a:cxn>
              <a:cxn ang="0">
                <a:pos x="connsiteX2" y="connsiteY2"/>
              </a:cxn>
              <a:cxn ang="0">
                <a:pos x="connsiteX3" y="connsiteY3"/>
              </a:cxn>
            </a:cxnLst>
            <a:rect l="l" t="t" r="r" b="b"/>
            <a:pathLst>
              <a:path w="1678507" h="573228">
                <a:moveTo>
                  <a:pt x="83399" y="0"/>
                </a:moveTo>
                <a:lnTo>
                  <a:pt x="1678507" y="0"/>
                </a:lnTo>
                <a:lnTo>
                  <a:pt x="1678507" y="573228"/>
                </a:lnTo>
                <a:lnTo>
                  <a:pt x="0" y="573228"/>
                </a:lnTo>
                <a:close/>
              </a:path>
            </a:pathLst>
          </a:custGeom>
          <a:solidFill>
            <a:schemeClr val="accent1"/>
          </a:solidFill>
          <a:ln>
            <a:noFill/>
          </a:ln>
        </p:spPr>
        <p:style>
          <a:lnRef idx="2">
            <a:schemeClr val="accent3">
              <a:shade val="50000"/>
            </a:schemeClr>
          </a:lnRef>
          <a:fillRef idx="1">
            <a:schemeClr val="accent3"/>
          </a:fillRef>
          <a:effectRef idx="0">
            <a:schemeClr val="accent3"/>
          </a:effectRef>
          <a:fontRef idx="minor">
            <a:schemeClr val="lt1"/>
          </a:fontRef>
        </p:style>
        <p:txBody>
          <a:bodyPr wrap="square" rtlCol="0" anchor="ctr">
            <a:noAutofit/>
          </a:bodyPr>
          <a:lstStyle/>
          <a:p>
            <a:pPr algn="ctr">
              <a:lnSpc>
                <a:spcPct val="120000"/>
              </a:lnSpc>
            </a:pPr>
            <a:endParaRPr lang="zh-CN" altLang="en-US" dirty="0">
              <a:cs typeface="+mn-ea"/>
              <a:sym typeface="+mn-lt"/>
            </a:endParaRPr>
          </a:p>
        </p:txBody>
      </p:sp>
      <p:sp>
        <p:nvSpPr>
          <p:cNvPr id="4" name="平行四边形 3">
            <a:extLst>
              <a:ext uri="{FF2B5EF4-FFF2-40B4-BE49-F238E27FC236}">
                <a16:creationId xmlns:a16="http://schemas.microsoft.com/office/drawing/2014/main" id="{91BC6857-420C-4F20-ABBF-78DDE1D9F36B}"/>
              </a:ext>
            </a:extLst>
          </p:cNvPr>
          <p:cNvSpPr/>
          <p:nvPr userDrawn="1"/>
        </p:nvSpPr>
        <p:spPr>
          <a:xfrm>
            <a:off x="198120" y="302341"/>
            <a:ext cx="746398" cy="342128"/>
          </a:xfrm>
          <a:prstGeom prst="parallelogram">
            <a:avLst>
              <a:gd name="adj" fmla="val 25000"/>
            </a:avLst>
          </a:prstGeom>
          <a:solidFill>
            <a:schemeClr val="accent4"/>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lnSpc>
                <a:spcPct val="120000"/>
              </a:lnSpc>
            </a:pPr>
            <a:endParaRPr lang="zh-CN" altLang="en-US">
              <a:cs typeface="+mn-ea"/>
              <a:sym typeface="+mn-lt"/>
            </a:endParaRPr>
          </a:p>
        </p:txBody>
      </p:sp>
      <p:sp>
        <p:nvSpPr>
          <p:cNvPr id="71" name="文本框 70"/>
          <p:cNvSpPr txBox="1">
            <a:spLocks noChangeArrowheads="1"/>
          </p:cNvSpPr>
          <p:nvPr userDrawn="1"/>
        </p:nvSpPr>
        <p:spPr bwMode="auto">
          <a:xfrm>
            <a:off x="11233150" y="6353175"/>
            <a:ext cx="5508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algn="ctr" eaLnBrk="1" hangingPunct="1">
              <a:defRPr/>
            </a:pPr>
            <a:fld id="{4CE2CC6A-3CD6-4EB2-A6B9-76993E7CF1F2}" type="slidenum">
              <a:rPr lang="zh-CN" altLang="en-US" sz="1600" smtClean="0">
                <a:solidFill>
                  <a:schemeClr val="accent3"/>
                </a:solidFill>
                <a:latin typeface="微软雅黑" panose="020B0503020204020204" pitchFamily="34" charset="-122"/>
              </a:rPr>
              <a:pPr algn="ctr" eaLnBrk="1" hangingPunct="1">
                <a:defRPr/>
              </a:pPr>
              <a:t>‹#›</a:t>
            </a:fld>
            <a:endParaRPr lang="zh-CN" altLang="en-US" sz="1600" dirty="0">
              <a:solidFill>
                <a:schemeClr val="accent3"/>
              </a:solidFill>
              <a:latin typeface="微软雅黑" panose="020B0503020204020204" pitchFamily="34" charset="-122"/>
            </a:endParaRPr>
          </a:p>
        </p:txBody>
      </p:sp>
      <p:cxnSp>
        <p:nvCxnSpPr>
          <p:cNvPr id="96" name="直接连接符 95">
            <a:extLst>
              <a:ext uri="{FF2B5EF4-FFF2-40B4-BE49-F238E27FC236}">
                <a16:creationId xmlns:a16="http://schemas.microsoft.com/office/drawing/2014/main" id="{70DEE229-ACC1-4297-A1E3-DEA16F9B9C28}"/>
              </a:ext>
            </a:extLst>
          </p:cNvPr>
          <p:cNvCxnSpPr>
            <a:cxnSpLocks/>
          </p:cNvCxnSpPr>
          <p:nvPr userDrawn="1"/>
        </p:nvCxnSpPr>
        <p:spPr>
          <a:xfrm>
            <a:off x="442913" y="6264275"/>
            <a:ext cx="1130617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7" name="标题 11"/>
          <p:cNvSpPr>
            <a:spLocks noGrp="1"/>
          </p:cNvSpPr>
          <p:nvPr>
            <p:ph type="title"/>
          </p:nvPr>
        </p:nvSpPr>
        <p:spPr>
          <a:xfrm>
            <a:off x="949325" y="249067"/>
            <a:ext cx="8643848" cy="4801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lang="zh-CN" altLang="en-US" sz="2800" b="1" baseline="0">
                <a:latin typeface="微软雅黑" panose="020B0503020204020204" pitchFamily="34" charset="-122"/>
                <a:ea typeface="微软雅黑" panose="020B0503020204020204" pitchFamily="34" charset="-122"/>
                <a:cs typeface="+mn-cs"/>
              </a:defRPr>
            </a:lvl1pPr>
          </a:lstStyle>
          <a:p>
            <a:pPr lvl="0" eaLnBrk="1" hangingPunct="1"/>
            <a:r>
              <a:rPr lang="zh-CN" altLang="en-US" dirty="0"/>
              <a:t>单击此处编辑母版标题样式</a:t>
            </a:r>
          </a:p>
        </p:txBody>
      </p:sp>
      <p:pic>
        <p:nvPicPr>
          <p:cNvPr id="98" name="图片 97"/>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0277475" y="241566"/>
            <a:ext cx="1819275" cy="509219"/>
          </a:xfrm>
          <a:prstGeom prst="rect">
            <a:avLst/>
          </a:prstGeom>
        </p:spPr>
      </p:pic>
      <p:grpSp>
        <p:nvGrpSpPr>
          <p:cNvPr id="33" name="组合 32"/>
          <p:cNvGrpSpPr/>
          <p:nvPr userDrawn="1"/>
        </p:nvGrpSpPr>
        <p:grpSpPr>
          <a:xfrm>
            <a:off x="587288" y="6381747"/>
            <a:ext cx="2479573" cy="304965"/>
            <a:chOff x="671368" y="6061309"/>
            <a:chExt cx="2479573" cy="304965"/>
          </a:xfrm>
          <a:solidFill>
            <a:schemeClr val="accent3"/>
          </a:solidFill>
        </p:grpSpPr>
        <p:grpSp>
          <p:nvGrpSpPr>
            <p:cNvPr id="34" name="组合 33"/>
            <p:cNvGrpSpPr/>
            <p:nvPr userDrawn="1"/>
          </p:nvGrpSpPr>
          <p:grpSpPr>
            <a:xfrm>
              <a:off x="2098445" y="6064781"/>
              <a:ext cx="1052496" cy="298683"/>
              <a:chOff x="2373567" y="1096524"/>
              <a:chExt cx="2578404" cy="731714"/>
            </a:xfrm>
            <a:grpFill/>
          </p:grpSpPr>
          <p:sp>
            <p:nvSpPr>
              <p:cNvPr id="49" name="Freeform 5">
                <a:extLst>
                  <a:ext uri="{FF2B5EF4-FFF2-40B4-BE49-F238E27FC236}">
                    <a16:creationId xmlns:a16="http://schemas.microsoft.com/office/drawing/2014/main" id="{7EF8326A-A460-4F1F-A35E-22F6C0E02782}"/>
                  </a:ext>
                </a:extLst>
              </p:cNvPr>
              <p:cNvSpPr>
                <a:spLocks/>
              </p:cNvSpPr>
              <p:nvPr/>
            </p:nvSpPr>
            <p:spPr bwMode="auto">
              <a:xfrm>
                <a:off x="3797881" y="1143043"/>
                <a:ext cx="576140" cy="649652"/>
              </a:xfrm>
              <a:custGeom>
                <a:avLst/>
                <a:gdLst>
                  <a:gd name="T0" fmla="*/ 41 w 125"/>
                  <a:gd name="T1" fmla="*/ 16 h 142"/>
                  <a:gd name="T2" fmla="*/ 49 w 125"/>
                  <a:gd name="T3" fmla="*/ 3 h 142"/>
                  <a:gd name="T4" fmla="*/ 62 w 125"/>
                  <a:gd name="T5" fmla="*/ 20 h 142"/>
                  <a:gd name="T6" fmla="*/ 64 w 125"/>
                  <a:gd name="T7" fmla="*/ 33 h 142"/>
                  <a:gd name="T8" fmla="*/ 50 w 125"/>
                  <a:gd name="T9" fmla="*/ 34 h 142"/>
                  <a:gd name="T10" fmla="*/ 58 w 125"/>
                  <a:gd name="T11" fmla="*/ 58 h 142"/>
                  <a:gd name="T12" fmla="*/ 75 w 125"/>
                  <a:gd name="T13" fmla="*/ 59 h 142"/>
                  <a:gd name="T14" fmla="*/ 71 w 125"/>
                  <a:gd name="T15" fmla="*/ 50 h 142"/>
                  <a:gd name="T16" fmla="*/ 81 w 125"/>
                  <a:gd name="T17" fmla="*/ 47 h 142"/>
                  <a:gd name="T18" fmla="*/ 65 w 125"/>
                  <a:gd name="T19" fmla="*/ 42 h 142"/>
                  <a:gd name="T20" fmla="*/ 63 w 125"/>
                  <a:gd name="T21" fmla="*/ 37 h 142"/>
                  <a:gd name="T22" fmla="*/ 85 w 125"/>
                  <a:gd name="T23" fmla="*/ 27 h 142"/>
                  <a:gd name="T24" fmla="*/ 93 w 125"/>
                  <a:gd name="T25" fmla="*/ 2 h 142"/>
                  <a:gd name="T26" fmla="*/ 99 w 125"/>
                  <a:gd name="T27" fmla="*/ 5 h 142"/>
                  <a:gd name="T28" fmla="*/ 111 w 125"/>
                  <a:gd name="T29" fmla="*/ 30 h 142"/>
                  <a:gd name="T30" fmla="*/ 102 w 125"/>
                  <a:gd name="T31" fmla="*/ 34 h 142"/>
                  <a:gd name="T32" fmla="*/ 95 w 125"/>
                  <a:gd name="T33" fmla="*/ 59 h 142"/>
                  <a:gd name="T34" fmla="*/ 123 w 125"/>
                  <a:gd name="T35" fmla="*/ 61 h 142"/>
                  <a:gd name="T36" fmla="*/ 110 w 125"/>
                  <a:gd name="T37" fmla="*/ 71 h 142"/>
                  <a:gd name="T38" fmla="*/ 104 w 125"/>
                  <a:gd name="T39" fmla="*/ 82 h 142"/>
                  <a:gd name="T40" fmla="*/ 112 w 125"/>
                  <a:gd name="T41" fmla="*/ 134 h 142"/>
                  <a:gd name="T42" fmla="*/ 102 w 125"/>
                  <a:gd name="T43" fmla="*/ 140 h 142"/>
                  <a:gd name="T44" fmla="*/ 89 w 125"/>
                  <a:gd name="T45" fmla="*/ 123 h 142"/>
                  <a:gd name="T46" fmla="*/ 101 w 125"/>
                  <a:gd name="T47" fmla="*/ 128 h 142"/>
                  <a:gd name="T48" fmla="*/ 101 w 125"/>
                  <a:gd name="T49" fmla="*/ 92 h 142"/>
                  <a:gd name="T50" fmla="*/ 97 w 125"/>
                  <a:gd name="T51" fmla="*/ 99 h 142"/>
                  <a:gd name="T52" fmla="*/ 90 w 125"/>
                  <a:gd name="T53" fmla="*/ 103 h 142"/>
                  <a:gd name="T54" fmla="*/ 86 w 125"/>
                  <a:gd name="T55" fmla="*/ 110 h 142"/>
                  <a:gd name="T56" fmla="*/ 81 w 125"/>
                  <a:gd name="T57" fmla="*/ 120 h 142"/>
                  <a:gd name="T58" fmla="*/ 88 w 125"/>
                  <a:gd name="T59" fmla="*/ 71 h 142"/>
                  <a:gd name="T60" fmla="*/ 60 w 125"/>
                  <a:gd name="T61" fmla="*/ 87 h 142"/>
                  <a:gd name="T62" fmla="*/ 53 w 125"/>
                  <a:gd name="T63" fmla="*/ 89 h 142"/>
                  <a:gd name="T64" fmla="*/ 51 w 125"/>
                  <a:gd name="T65" fmla="*/ 128 h 142"/>
                  <a:gd name="T66" fmla="*/ 43 w 125"/>
                  <a:gd name="T67" fmla="*/ 134 h 142"/>
                  <a:gd name="T68" fmla="*/ 39 w 125"/>
                  <a:gd name="T69" fmla="*/ 107 h 142"/>
                  <a:gd name="T70" fmla="*/ 33 w 125"/>
                  <a:gd name="T71" fmla="*/ 114 h 142"/>
                  <a:gd name="T72" fmla="*/ 17 w 125"/>
                  <a:gd name="T73" fmla="*/ 108 h 142"/>
                  <a:gd name="T74" fmla="*/ 5 w 125"/>
                  <a:gd name="T75" fmla="*/ 81 h 142"/>
                  <a:gd name="T76" fmla="*/ 34 w 125"/>
                  <a:gd name="T77" fmla="*/ 56 h 142"/>
                  <a:gd name="T78" fmla="*/ 38 w 125"/>
                  <a:gd name="T79" fmla="*/ 33 h 142"/>
                  <a:gd name="T80" fmla="*/ 22 w 125"/>
                  <a:gd name="T81" fmla="*/ 55 h 142"/>
                  <a:gd name="T82" fmla="*/ 14 w 125"/>
                  <a:gd name="T83" fmla="*/ 55 h 142"/>
                  <a:gd name="T84" fmla="*/ 11 w 125"/>
                  <a:gd name="T85" fmla="*/ 36 h 142"/>
                  <a:gd name="T86" fmla="*/ 32 w 125"/>
                  <a:gd name="T87" fmla="*/ 22 h 142"/>
                  <a:gd name="T88" fmla="*/ 28 w 125"/>
                  <a:gd name="T89" fmla="*/ 3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0" name="Freeform 6">
                <a:extLst>
                  <a:ext uri="{FF2B5EF4-FFF2-40B4-BE49-F238E27FC236}">
                    <a16:creationId xmlns:a16="http://schemas.microsoft.com/office/drawing/2014/main" id="{CC1FA68D-3307-481A-8E89-D3CB2E8693F4}"/>
                  </a:ext>
                </a:extLst>
              </p:cNvPr>
              <p:cNvSpPr>
                <a:spLocks/>
              </p:cNvSpPr>
              <p:nvPr/>
            </p:nvSpPr>
            <p:spPr bwMode="auto">
              <a:xfrm>
                <a:off x="4620305" y="1241947"/>
                <a:ext cx="331666" cy="499206"/>
              </a:xfrm>
              <a:custGeom>
                <a:avLst/>
                <a:gdLst>
                  <a:gd name="T0" fmla="*/ 33 w 72"/>
                  <a:gd name="T1" fmla="*/ 76 h 109"/>
                  <a:gd name="T2" fmla="*/ 44 w 72"/>
                  <a:gd name="T3" fmla="*/ 73 h 109"/>
                  <a:gd name="T4" fmla="*/ 59 w 72"/>
                  <a:gd name="T5" fmla="*/ 71 h 109"/>
                  <a:gd name="T6" fmla="*/ 69 w 72"/>
                  <a:gd name="T7" fmla="*/ 92 h 109"/>
                  <a:gd name="T8" fmla="*/ 66 w 72"/>
                  <a:gd name="T9" fmla="*/ 94 h 109"/>
                  <a:gd name="T10" fmla="*/ 49 w 72"/>
                  <a:gd name="T11" fmla="*/ 96 h 109"/>
                  <a:gd name="T12" fmla="*/ 28 w 72"/>
                  <a:gd name="T13" fmla="*/ 106 h 109"/>
                  <a:gd name="T14" fmla="*/ 16 w 72"/>
                  <a:gd name="T15" fmla="*/ 106 h 109"/>
                  <a:gd name="T16" fmla="*/ 1 w 72"/>
                  <a:gd name="T17" fmla="*/ 80 h 109"/>
                  <a:gd name="T18" fmla="*/ 2 w 72"/>
                  <a:gd name="T19" fmla="*/ 74 h 109"/>
                  <a:gd name="T20" fmla="*/ 23 w 72"/>
                  <a:gd name="T21" fmla="*/ 31 h 109"/>
                  <a:gd name="T22" fmla="*/ 22 w 72"/>
                  <a:gd name="T23" fmla="*/ 26 h 109"/>
                  <a:gd name="T24" fmla="*/ 12 w 72"/>
                  <a:gd name="T25" fmla="*/ 16 h 109"/>
                  <a:gd name="T26" fmla="*/ 15 w 72"/>
                  <a:gd name="T27" fmla="*/ 10 h 109"/>
                  <a:gd name="T28" fmla="*/ 32 w 72"/>
                  <a:gd name="T29" fmla="*/ 5 h 109"/>
                  <a:gd name="T30" fmla="*/ 60 w 72"/>
                  <a:gd name="T31" fmla="*/ 18 h 109"/>
                  <a:gd name="T32" fmla="*/ 59 w 72"/>
                  <a:gd name="T33" fmla="*/ 26 h 109"/>
                  <a:gd name="T34" fmla="*/ 52 w 72"/>
                  <a:gd name="T35" fmla="*/ 36 h 109"/>
                  <a:gd name="T36" fmla="*/ 34 w 72"/>
                  <a:gd name="T37" fmla="*/ 72 h 109"/>
                  <a:gd name="T38" fmla="*/ 33 w 72"/>
                  <a:gd name="T39" fmla="*/ 7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51" name="组合 50">
                <a:extLst>
                  <a:ext uri="{FF2B5EF4-FFF2-40B4-BE49-F238E27FC236}">
                    <a16:creationId xmlns:a16="http://schemas.microsoft.com/office/drawing/2014/main" id="{C7A6E3E5-9A1F-4E06-9E71-F1D7E5C11C32}"/>
                  </a:ext>
                </a:extLst>
              </p:cNvPr>
              <p:cNvGrpSpPr/>
              <p:nvPr/>
            </p:nvGrpSpPr>
            <p:grpSpPr>
              <a:xfrm>
                <a:off x="2373567" y="1096524"/>
                <a:ext cx="589817" cy="731714"/>
                <a:chOff x="5548313" y="2084388"/>
                <a:chExt cx="547688" cy="679451"/>
              </a:xfrm>
              <a:grpFill/>
            </p:grpSpPr>
            <p:sp>
              <p:nvSpPr>
                <p:cNvPr id="56" name="Freeform 7">
                  <a:extLst>
                    <a:ext uri="{FF2B5EF4-FFF2-40B4-BE49-F238E27FC236}">
                      <a16:creationId xmlns:a16="http://schemas.microsoft.com/office/drawing/2014/main" id="{02368C72-9CA0-44B0-93EC-F396645A3423}"/>
                    </a:ext>
                  </a:extLst>
                </p:cNvPr>
                <p:cNvSpPr>
                  <a:spLocks/>
                </p:cNvSpPr>
                <p:nvPr/>
              </p:nvSpPr>
              <p:spPr bwMode="auto">
                <a:xfrm>
                  <a:off x="5548313" y="2084388"/>
                  <a:ext cx="547688" cy="446088"/>
                </a:xfrm>
                <a:custGeom>
                  <a:avLst/>
                  <a:gdLst>
                    <a:gd name="T0" fmla="*/ 101 w 128"/>
                    <a:gd name="T1" fmla="*/ 58 h 105"/>
                    <a:gd name="T2" fmla="*/ 74 w 128"/>
                    <a:gd name="T3" fmla="*/ 56 h 105"/>
                    <a:gd name="T4" fmla="*/ 68 w 128"/>
                    <a:gd name="T5" fmla="*/ 57 h 105"/>
                    <a:gd name="T6" fmla="*/ 51 w 128"/>
                    <a:gd name="T7" fmla="*/ 59 h 105"/>
                    <a:gd name="T8" fmla="*/ 36 w 128"/>
                    <a:gd name="T9" fmla="*/ 65 h 105"/>
                    <a:gd name="T10" fmla="*/ 28 w 128"/>
                    <a:gd name="T11" fmla="*/ 73 h 105"/>
                    <a:gd name="T12" fmla="*/ 16 w 128"/>
                    <a:gd name="T13" fmla="*/ 102 h 105"/>
                    <a:gd name="T14" fmla="*/ 13 w 128"/>
                    <a:gd name="T15" fmla="*/ 104 h 105"/>
                    <a:gd name="T16" fmla="*/ 1 w 128"/>
                    <a:gd name="T17" fmla="*/ 98 h 105"/>
                    <a:gd name="T18" fmla="*/ 0 w 128"/>
                    <a:gd name="T19" fmla="*/ 93 h 105"/>
                    <a:gd name="T20" fmla="*/ 15 w 128"/>
                    <a:gd name="T21" fmla="*/ 60 h 105"/>
                    <a:gd name="T22" fmla="*/ 16 w 128"/>
                    <a:gd name="T23" fmla="*/ 58 h 105"/>
                    <a:gd name="T24" fmla="*/ 20 w 128"/>
                    <a:gd name="T25" fmla="*/ 52 h 105"/>
                    <a:gd name="T26" fmla="*/ 32 w 128"/>
                    <a:gd name="T27" fmla="*/ 54 h 105"/>
                    <a:gd name="T28" fmla="*/ 39 w 128"/>
                    <a:gd name="T29" fmla="*/ 55 h 105"/>
                    <a:gd name="T30" fmla="*/ 72 w 128"/>
                    <a:gd name="T31" fmla="*/ 21 h 105"/>
                    <a:gd name="T32" fmla="*/ 74 w 128"/>
                    <a:gd name="T33" fmla="*/ 16 h 105"/>
                    <a:gd name="T34" fmla="*/ 74 w 128"/>
                    <a:gd name="T35" fmla="*/ 11 h 105"/>
                    <a:gd name="T36" fmla="*/ 71 w 128"/>
                    <a:gd name="T37" fmla="*/ 11 h 105"/>
                    <a:gd name="T38" fmla="*/ 68 w 128"/>
                    <a:gd name="T39" fmla="*/ 15 h 105"/>
                    <a:gd name="T40" fmla="*/ 68 w 128"/>
                    <a:gd name="T41" fmla="*/ 21 h 105"/>
                    <a:gd name="T42" fmla="*/ 59 w 128"/>
                    <a:gd name="T43" fmla="*/ 29 h 105"/>
                    <a:gd name="T44" fmla="*/ 53 w 128"/>
                    <a:gd name="T45" fmla="*/ 27 h 105"/>
                    <a:gd name="T46" fmla="*/ 47 w 128"/>
                    <a:gd name="T47" fmla="*/ 24 h 105"/>
                    <a:gd name="T48" fmla="*/ 47 w 128"/>
                    <a:gd name="T49" fmla="*/ 32 h 105"/>
                    <a:gd name="T50" fmla="*/ 47 w 128"/>
                    <a:gd name="T51" fmla="*/ 34 h 105"/>
                    <a:gd name="T52" fmla="*/ 43 w 128"/>
                    <a:gd name="T53" fmla="*/ 45 h 105"/>
                    <a:gd name="T54" fmla="*/ 31 w 128"/>
                    <a:gd name="T55" fmla="*/ 39 h 105"/>
                    <a:gd name="T56" fmla="*/ 29 w 128"/>
                    <a:gd name="T57" fmla="*/ 23 h 105"/>
                    <a:gd name="T58" fmla="*/ 33 w 128"/>
                    <a:gd name="T59" fmla="*/ 14 h 105"/>
                    <a:gd name="T60" fmla="*/ 36 w 128"/>
                    <a:gd name="T61" fmla="*/ 9 h 105"/>
                    <a:gd name="T62" fmla="*/ 42 w 128"/>
                    <a:gd name="T63" fmla="*/ 13 h 105"/>
                    <a:gd name="T64" fmla="*/ 44 w 128"/>
                    <a:gd name="T65" fmla="*/ 16 h 105"/>
                    <a:gd name="T66" fmla="*/ 57 w 128"/>
                    <a:gd name="T67" fmla="*/ 14 h 105"/>
                    <a:gd name="T68" fmla="*/ 62 w 128"/>
                    <a:gd name="T69" fmla="*/ 11 h 105"/>
                    <a:gd name="T70" fmla="*/ 84 w 128"/>
                    <a:gd name="T71" fmla="*/ 0 h 105"/>
                    <a:gd name="T72" fmla="*/ 96 w 128"/>
                    <a:gd name="T73" fmla="*/ 7 h 105"/>
                    <a:gd name="T74" fmla="*/ 96 w 128"/>
                    <a:gd name="T75" fmla="*/ 20 h 105"/>
                    <a:gd name="T76" fmla="*/ 83 w 128"/>
                    <a:gd name="T77" fmla="*/ 43 h 105"/>
                    <a:gd name="T78" fmla="*/ 94 w 128"/>
                    <a:gd name="T79" fmla="*/ 44 h 105"/>
                    <a:gd name="T80" fmla="*/ 122 w 128"/>
                    <a:gd name="T81" fmla="*/ 59 h 105"/>
                    <a:gd name="T82" fmla="*/ 120 w 128"/>
                    <a:gd name="T83" fmla="*/ 73 h 105"/>
                    <a:gd name="T84" fmla="*/ 98 w 128"/>
                    <a:gd name="T85" fmla="*/ 73 h 105"/>
                    <a:gd name="T86" fmla="*/ 97 w 128"/>
                    <a:gd name="T87" fmla="*/ 66 h 105"/>
                    <a:gd name="T88" fmla="*/ 101 w 128"/>
                    <a:gd name="T89" fmla="*/ 5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8">
                  <a:extLst>
                    <a:ext uri="{FF2B5EF4-FFF2-40B4-BE49-F238E27FC236}">
                      <a16:creationId xmlns:a16="http://schemas.microsoft.com/office/drawing/2014/main" id="{68AB8704-3F31-41E0-B209-31D0A83BAA2E}"/>
                    </a:ext>
                  </a:extLst>
                </p:cNvPr>
                <p:cNvSpPr>
                  <a:spLocks/>
                </p:cNvSpPr>
                <p:nvPr/>
              </p:nvSpPr>
              <p:spPr bwMode="auto">
                <a:xfrm>
                  <a:off x="5664200" y="2355851"/>
                  <a:ext cx="341313" cy="407988"/>
                </a:xfrm>
                <a:custGeom>
                  <a:avLst/>
                  <a:gdLst>
                    <a:gd name="T0" fmla="*/ 46 w 80"/>
                    <a:gd name="T1" fmla="*/ 29 h 96"/>
                    <a:gd name="T2" fmla="*/ 65 w 80"/>
                    <a:gd name="T3" fmla="*/ 29 h 96"/>
                    <a:gd name="T4" fmla="*/ 79 w 80"/>
                    <a:gd name="T5" fmla="*/ 41 h 96"/>
                    <a:gd name="T6" fmla="*/ 74 w 80"/>
                    <a:gd name="T7" fmla="*/ 43 h 96"/>
                    <a:gd name="T8" fmla="*/ 60 w 80"/>
                    <a:gd name="T9" fmla="*/ 43 h 96"/>
                    <a:gd name="T10" fmla="*/ 52 w 80"/>
                    <a:gd name="T11" fmla="*/ 50 h 96"/>
                    <a:gd name="T12" fmla="*/ 49 w 80"/>
                    <a:gd name="T13" fmla="*/ 87 h 96"/>
                    <a:gd name="T14" fmla="*/ 37 w 80"/>
                    <a:gd name="T15" fmla="*/ 95 h 96"/>
                    <a:gd name="T16" fmla="*/ 21 w 80"/>
                    <a:gd name="T17" fmla="*/ 68 h 96"/>
                    <a:gd name="T18" fmla="*/ 22 w 80"/>
                    <a:gd name="T19" fmla="*/ 62 h 96"/>
                    <a:gd name="T20" fmla="*/ 30 w 80"/>
                    <a:gd name="T21" fmla="*/ 72 h 96"/>
                    <a:gd name="T22" fmla="*/ 40 w 80"/>
                    <a:gd name="T23" fmla="*/ 70 h 96"/>
                    <a:gd name="T24" fmla="*/ 43 w 80"/>
                    <a:gd name="T25" fmla="*/ 46 h 96"/>
                    <a:gd name="T26" fmla="*/ 24 w 80"/>
                    <a:gd name="T27" fmla="*/ 52 h 96"/>
                    <a:gd name="T28" fmla="*/ 19 w 80"/>
                    <a:gd name="T29" fmla="*/ 54 h 96"/>
                    <a:gd name="T30" fmla="*/ 6 w 80"/>
                    <a:gd name="T31" fmla="*/ 54 h 96"/>
                    <a:gd name="T32" fmla="*/ 2 w 80"/>
                    <a:gd name="T33" fmla="*/ 40 h 96"/>
                    <a:gd name="T34" fmla="*/ 6 w 80"/>
                    <a:gd name="T35" fmla="*/ 37 h 96"/>
                    <a:gd name="T36" fmla="*/ 28 w 80"/>
                    <a:gd name="T37" fmla="*/ 33 h 96"/>
                    <a:gd name="T38" fmla="*/ 33 w 80"/>
                    <a:gd name="T39" fmla="*/ 32 h 96"/>
                    <a:gd name="T40" fmla="*/ 36 w 80"/>
                    <a:gd name="T41" fmla="*/ 22 h 96"/>
                    <a:gd name="T42" fmla="*/ 46 w 80"/>
                    <a:gd name="T43" fmla="*/ 12 h 96"/>
                    <a:gd name="T44" fmla="*/ 45 w 80"/>
                    <a:gd name="T45" fmla="*/ 10 h 96"/>
                    <a:gd name="T46" fmla="*/ 26 w 80"/>
                    <a:gd name="T47" fmla="*/ 17 h 96"/>
                    <a:gd name="T48" fmla="*/ 15 w 80"/>
                    <a:gd name="T49" fmla="*/ 24 h 96"/>
                    <a:gd name="T50" fmla="*/ 5 w 80"/>
                    <a:gd name="T51" fmla="*/ 22 h 96"/>
                    <a:gd name="T52" fmla="*/ 1 w 80"/>
                    <a:gd name="T53" fmla="*/ 17 h 96"/>
                    <a:gd name="T54" fmla="*/ 36 w 80"/>
                    <a:gd name="T55" fmla="*/ 2 h 96"/>
                    <a:gd name="T56" fmla="*/ 55 w 80"/>
                    <a:gd name="T57" fmla="*/ 0 h 96"/>
                    <a:gd name="T58" fmla="*/ 61 w 80"/>
                    <a:gd name="T59" fmla="*/ 6 h 96"/>
                    <a:gd name="T60" fmla="*/ 59 w 80"/>
                    <a:gd name="T61" fmla="*/ 13 h 96"/>
                    <a:gd name="T62" fmla="*/ 46 w 80"/>
                    <a:gd name="T63"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52" name="组合 51">
                <a:extLst>
                  <a:ext uri="{FF2B5EF4-FFF2-40B4-BE49-F238E27FC236}">
                    <a16:creationId xmlns:a16="http://schemas.microsoft.com/office/drawing/2014/main" id="{B92E7EB9-3312-4310-B5FA-50F0FA6CFB99}"/>
                  </a:ext>
                </a:extLst>
              </p:cNvPr>
              <p:cNvGrpSpPr/>
              <p:nvPr/>
            </p:nvGrpSpPr>
            <p:grpSpPr>
              <a:xfrm>
                <a:off x="3194779" y="1296598"/>
                <a:ext cx="356817" cy="382445"/>
                <a:chOff x="3792874" y="3156423"/>
                <a:chExt cx="331330" cy="355128"/>
              </a:xfrm>
              <a:grpFill/>
            </p:grpSpPr>
            <p:sp>
              <p:nvSpPr>
                <p:cNvPr id="53" name="Freeform 15">
                  <a:extLst>
                    <a:ext uri="{FF2B5EF4-FFF2-40B4-BE49-F238E27FC236}">
                      <a16:creationId xmlns:a16="http://schemas.microsoft.com/office/drawing/2014/main" id="{4A24723D-38DD-4916-B1AF-76A903317407}"/>
                    </a:ext>
                  </a:extLst>
                </p:cNvPr>
                <p:cNvSpPr>
                  <a:spLocks/>
                </p:cNvSpPr>
                <p:nvPr/>
              </p:nvSpPr>
              <p:spPr bwMode="auto">
                <a:xfrm>
                  <a:off x="3792874" y="3235325"/>
                  <a:ext cx="152877" cy="246063"/>
                </a:xfrm>
                <a:custGeom>
                  <a:avLst/>
                  <a:gdLst>
                    <a:gd name="T0" fmla="*/ 16 w 39"/>
                    <a:gd name="T1" fmla="*/ 29 h 58"/>
                    <a:gd name="T2" fmla="*/ 27 w 39"/>
                    <a:gd name="T3" fmla="*/ 7 h 58"/>
                    <a:gd name="T4" fmla="*/ 31 w 39"/>
                    <a:gd name="T5" fmla="*/ 1 h 58"/>
                    <a:gd name="T6" fmla="*/ 34 w 39"/>
                    <a:gd name="T7" fmla="*/ 6 h 58"/>
                    <a:gd name="T8" fmla="*/ 35 w 39"/>
                    <a:gd name="T9" fmla="*/ 26 h 58"/>
                    <a:gd name="T10" fmla="*/ 20 w 39"/>
                    <a:gd name="T11" fmla="*/ 52 h 58"/>
                    <a:gd name="T12" fmla="*/ 9 w 39"/>
                    <a:gd name="T13" fmla="*/ 57 h 58"/>
                    <a:gd name="T14" fmla="*/ 1 w 39"/>
                    <a:gd name="T15" fmla="*/ 43 h 58"/>
                    <a:gd name="T16" fmla="*/ 4 w 39"/>
                    <a:gd name="T17" fmla="*/ 6 h 58"/>
                    <a:gd name="T18" fmla="*/ 8 w 39"/>
                    <a:gd name="T19" fmla="*/ 0 h 58"/>
                    <a:gd name="T20" fmla="*/ 15 w 39"/>
                    <a:gd name="T21" fmla="*/ 6 h 58"/>
                    <a:gd name="T22" fmla="*/ 14 w 39"/>
                    <a:gd name="T23" fmla="*/ 20 h 58"/>
                    <a:gd name="T24" fmla="*/ 14 w 39"/>
                    <a:gd name="T25" fmla="*/ 28 h 58"/>
                    <a:gd name="T26" fmla="*/ 16 w 39"/>
                    <a:gd name="T27"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16">
                  <a:extLst>
                    <a:ext uri="{FF2B5EF4-FFF2-40B4-BE49-F238E27FC236}">
                      <a16:creationId xmlns:a16="http://schemas.microsoft.com/office/drawing/2014/main" id="{FB4C6AFE-87EF-4FB7-829C-F7529116EE44}"/>
                    </a:ext>
                  </a:extLst>
                </p:cNvPr>
                <p:cNvSpPr>
                  <a:spLocks/>
                </p:cNvSpPr>
                <p:nvPr/>
              </p:nvSpPr>
              <p:spPr bwMode="auto">
                <a:xfrm>
                  <a:off x="3957518" y="3164747"/>
                  <a:ext cx="166686" cy="346804"/>
                </a:xfrm>
                <a:custGeom>
                  <a:avLst/>
                  <a:gdLst>
                    <a:gd name="T0" fmla="*/ 9 w 47"/>
                    <a:gd name="T1" fmla="*/ 73 h 88"/>
                    <a:gd name="T2" fmla="*/ 3 w 47"/>
                    <a:gd name="T3" fmla="*/ 67 h 88"/>
                    <a:gd name="T4" fmla="*/ 3 w 47"/>
                    <a:gd name="T5" fmla="*/ 57 h 88"/>
                    <a:gd name="T6" fmla="*/ 20 w 47"/>
                    <a:gd name="T7" fmla="*/ 38 h 88"/>
                    <a:gd name="T8" fmla="*/ 33 w 47"/>
                    <a:gd name="T9" fmla="*/ 20 h 88"/>
                    <a:gd name="T10" fmla="*/ 33 w 47"/>
                    <a:gd name="T11" fmla="*/ 4 h 88"/>
                    <a:gd name="T12" fmla="*/ 32 w 47"/>
                    <a:gd name="T13" fmla="*/ 1 h 88"/>
                    <a:gd name="T14" fmla="*/ 33 w 47"/>
                    <a:gd name="T15" fmla="*/ 0 h 88"/>
                    <a:gd name="T16" fmla="*/ 41 w 47"/>
                    <a:gd name="T17" fmla="*/ 6 h 88"/>
                    <a:gd name="T18" fmla="*/ 43 w 47"/>
                    <a:gd name="T19" fmla="*/ 26 h 88"/>
                    <a:gd name="T20" fmla="*/ 29 w 47"/>
                    <a:gd name="T21" fmla="*/ 48 h 88"/>
                    <a:gd name="T22" fmla="*/ 30 w 47"/>
                    <a:gd name="T23" fmla="*/ 52 h 88"/>
                    <a:gd name="T24" fmla="*/ 40 w 47"/>
                    <a:gd name="T25" fmla="*/ 73 h 88"/>
                    <a:gd name="T26" fmla="*/ 41 w 47"/>
                    <a:gd name="T27" fmla="*/ 84 h 88"/>
                    <a:gd name="T28" fmla="*/ 37 w 47"/>
                    <a:gd name="T29" fmla="*/ 86 h 88"/>
                    <a:gd name="T30" fmla="*/ 31 w 47"/>
                    <a:gd name="T31" fmla="*/ 75 h 88"/>
                    <a:gd name="T32" fmla="*/ 28 w 47"/>
                    <a:gd name="T33" fmla="*/ 60 h 88"/>
                    <a:gd name="T34" fmla="*/ 22 w 47"/>
                    <a:gd name="T35" fmla="*/ 59 h 88"/>
                    <a:gd name="T36" fmla="*/ 9 w 47"/>
                    <a:gd name="T37"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17">
                  <a:extLst>
                    <a:ext uri="{FF2B5EF4-FFF2-40B4-BE49-F238E27FC236}">
                      <a16:creationId xmlns:a16="http://schemas.microsoft.com/office/drawing/2014/main" id="{7BBE01C1-D3BA-489E-BE5E-C63059DA7AF9}"/>
                    </a:ext>
                  </a:extLst>
                </p:cNvPr>
                <p:cNvSpPr>
                  <a:spLocks/>
                </p:cNvSpPr>
                <p:nvPr/>
              </p:nvSpPr>
              <p:spPr bwMode="auto">
                <a:xfrm>
                  <a:off x="3879593" y="3156423"/>
                  <a:ext cx="109753" cy="63837"/>
                </a:xfrm>
                <a:custGeom>
                  <a:avLst/>
                  <a:gdLst>
                    <a:gd name="T0" fmla="*/ 0 w 26"/>
                    <a:gd name="T1" fmla="*/ 0 h 19"/>
                    <a:gd name="T2" fmla="*/ 20 w 26"/>
                    <a:gd name="T3" fmla="*/ 1 h 19"/>
                    <a:gd name="T4" fmla="*/ 23 w 26"/>
                    <a:gd name="T5" fmla="*/ 12 h 19"/>
                    <a:gd name="T6" fmla="*/ 12 w 26"/>
                    <a:gd name="T7" fmla="*/ 18 h 19"/>
                    <a:gd name="T8" fmla="*/ 3 w 26"/>
                    <a:gd name="T9" fmla="*/ 11 h 19"/>
                    <a:gd name="T10" fmla="*/ 0 w 26"/>
                    <a:gd name="T11" fmla="*/ 0 h 19"/>
                  </a:gdLst>
                  <a:ahLst/>
                  <a:cxnLst>
                    <a:cxn ang="0">
                      <a:pos x="T0" y="T1"/>
                    </a:cxn>
                    <a:cxn ang="0">
                      <a:pos x="T2" y="T3"/>
                    </a:cxn>
                    <a:cxn ang="0">
                      <a:pos x="T4" y="T5"/>
                    </a:cxn>
                    <a:cxn ang="0">
                      <a:pos x="T6" y="T7"/>
                    </a:cxn>
                    <a:cxn ang="0">
                      <a:pos x="T8" y="T9"/>
                    </a:cxn>
                    <a:cxn ang="0">
                      <a:pos x="T10" y="T11"/>
                    </a:cxn>
                  </a:cxnLst>
                  <a:rect l="0" t="0"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35" name="组合 34"/>
            <p:cNvGrpSpPr/>
            <p:nvPr userDrawn="1"/>
          </p:nvGrpSpPr>
          <p:grpSpPr>
            <a:xfrm>
              <a:off x="671368" y="6061309"/>
              <a:ext cx="1100339" cy="304965"/>
              <a:chOff x="2372715" y="161759"/>
              <a:chExt cx="2695608" cy="747103"/>
            </a:xfrm>
            <a:grpFill/>
          </p:grpSpPr>
          <p:grpSp>
            <p:nvGrpSpPr>
              <p:cNvPr id="36" name="组合 35">
                <a:extLst>
                  <a:ext uri="{FF2B5EF4-FFF2-40B4-BE49-F238E27FC236}">
                    <a16:creationId xmlns:a16="http://schemas.microsoft.com/office/drawing/2014/main" id="{4EB45816-40C4-4065-9181-C29D2BECD84E}"/>
                  </a:ext>
                </a:extLst>
              </p:cNvPr>
              <p:cNvGrpSpPr/>
              <p:nvPr/>
            </p:nvGrpSpPr>
            <p:grpSpPr>
              <a:xfrm>
                <a:off x="3804781" y="283376"/>
                <a:ext cx="521428" cy="548788"/>
                <a:chOff x="6113463" y="3541713"/>
                <a:chExt cx="484188" cy="509588"/>
              </a:xfrm>
              <a:grpFill/>
            </p:grpSpPr>
            <p:sp>
              <p:nvSpPr>
                <p:cNvPr id="47" name="Freeform 9">
                  <a:extLst>
                    <a:ext uri="{FF2B5EF4-FFF2-40B4-BE49-F238E27FC236}">
                      <a16:creationId xmlns:a16="http://schemas.microsoft.com/office/drawing/2014/main" id="{70888479-5294-457A-8111-462CE4F104F2}"/>
                    </a:ext>
                  </a:extLst>
                </p:cNvPr>
                <p:cNvSpPr>
                  <a:spLocks noEditPoints="1"/>
                </p:cNvSpPr>
                <p:nvPr/>
              </p:nvSpPr>
              <p:spPr bwMode="auto">
                <a:xfrm>
                  <a:off x="6113463" y="3579813"/>
                  <a:ext cx="252413" cy="428625"/>
                </a:xfrm>
                <a:custGeom>
                  <a:avLst/>
                  <a:gdLst>
                    <a:gd name="T0" fmla="*/ 39 w 59"/>
                    <a:gd name="T1" fmla="*/ 78 h 101"/>
                    <a:gd name="T2" fmla="*/ 17 w 59"/>
                    <a:gd name="T3" fmla="*/ 94 h 101"/>
                    <a:gd name="T4" fmla="*/ 8 w 59"/>
                    <a:gd name="T5" fmla="*/ 94 h 101"/>
                    <a:gd name="T6" fmla="*/ 0 w 59"/>
                    <a:gd name="T7" fmla="*/ 79 h 101"/>
                    <a:gd name="T8" fmla="*/ 17 w 59"/>
                    <a:gd name="T9" fmla="*/ 73 h 101"/>
                    <a:gd name="T10" fmla="*/ 10 w 59"/>
                    <a:gd name="T11" fmla="*/ 68 h 101"/>
                    <a:gd name="T12" fmla="*/ 8 w 59"/>
                    <a:gd name="T13" fmla="*/ 60 h 101"/>
                    <a:gd name="T14" fmla="*/ 18 w 59"/>
                    <a:gd name="T15" fmla="*/ 23 h 101"/>
                    <a:gd name="T16" fmla="*/ 26 w 59"/>
                    <a:gd name="T17" fmla="*/ 17 h 101"/>
                    <a:gd name="T18" fmla="*/ 36 w 59"/>
                    <a:gd name="T19" fmla="*/ 26 h 101"/>
                    <a:gd name="T20" fmla="*/ 36 w 59"/>
                    <a:gd name="T21" fmla="*/ 27 h 101"/>
                    <a:gd name="T22" fmla="*/ 43 w 59"/>
                    <a:gd name="T23" fmla="*/ 40 h 101"/>
                    <a:gd name="T24" fmla="*/ 42 w 59"/>
                    <a:gd name="T25" fmla="*/ 12 h 101"/>
                    <a:gd name="T26" fmla="*/ 21 w 59"/>
                    <a:gd name="T27" fmla="*/ 5 h 101"/>
                    <a:gd name="T28" fmla="*/ 44 w 59"/>
                    <a:gd name="T29" fmla="*/ 1 h 101"/>
                    <a:gd name="T30" fmla="*/ 57 w 59"/>
                    <a:gd name="T31" fmla="*/ 17 h 101"/>
                    <a:gd name="T32" fmla="*/ 56 w 59"/>
                    <a:gd name="T33" fmla="*/ 48 h 101"/>
                    <a:gd name="T34" fmla="*/ 57 w 59"/>
                    <a:gd name="T35" fmla="*/ 55 h 101"/>
                    <a:gd name="T36" fmla="*/ 55 w 59"/>
                    <a:gd name="T37" fmla="*/ 64 h 101"/>
                    <a:gd name="T38" fmla="*/ 54 w 59"/>
                    <a:gd name="T39" fmla="*/ 71 h 101"/>
                    <a:gd name="T40" fmla="*/ 52 w 59"/>
                    <a:gd name="T41" fmla="*/ 95 h 101"/>
                    <a:gd name="T42" fmla="*/ 49 w 59"/>
                    <a:gd name="T43" fmla="*/ 101 h 101"/>
                    <a:gd name="T44" fmla="*/ 43 w 59"/>
                    <a:gd name="T45" fmla="*/ 98 h 101"/>
                    <a:gd name="T46" fmla="*/ 38 w 59"/>
                    <a:gd name="T47" fmla="*/ 86 h 101"/>
                    <a:gd name="T48" fmla="*/ 39 w 59"/>
                    <a:gd name="T49" fmla="*/ 78 h 101"/>
                    <a:gd name="T50" fmla="*/ 42 w 59"/>
                    <a:gd name="T51" fmla="*/ 47 h 101"/>
                    <a:gd name="T52" fmla="*/ 32 w 59"/>
                    <a:gd name="T53" fmla="*/ 44 h 101"/>
                    <a:gd name="T54" fmla="*/ 29 w 59"/>
                    <a:gd name="T55" fmla="*/ 64 h 101"/>
                    <a:gd name="T56" fmla="*/ 42 w 59"/>
                    <a:gd name="T57" fmla="*/ 4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10">
                  <a:extLst>
                    <a:ext uri="{FF2B5EF4-FFF2-40B4-BE49-F238E27FC236}">
                      <a16:creationId xmlns:a16="http://schemas.microsoft.com/office/drawing/2014/main" id="{3C581795-C09D-460E-9472-8181F266F0EF}"/>
                    </a:ext>
                  </a:extLst>
                </p:cNvPr>
                <p:cNvSpPr>
                  <a:spLocks noEditPoints="1"/>
                </p:cNvSpPr>
                <p:nvPr/>
              </p:nvSpPr>
              <p:spPr bwMode="auto">
                <a:xfrm>
                  <a:off x="6361113" y="3541713"/>
                  <a:ext cx="236538" cy="509588"/>
                </a:xfrm>
                <a:custGeom>
                  <a:avLst/>
                  <a:gdLst>
                    <a:gd name="T0" fmla="*/ 11 w 55"/>
                    <a:gd name="T1" fmla="*/ 89 h 120"/>
                    <a:gd name="T2" fmla="*/ 10 w 55"/>
                    <a:gd name="T3" fmla="*/ 100 h 120"/>
                    <a:gd name="T4" fmla="*/ 6 w 55"/>
                    <a:gd name="T5" fmla="*/ 104 h 120"/>
                    <a:gd name="T6" fmla="*/ 1 w 55"/>
                    <a:gd name="T7" fmla="*/ 99 h 120"/>
                    <a:gd name="T8" fmla="*/ 3 w 55"/>
                    <a:gd name="T9" fmla="*/ 84 h 120"/>
                    <a:gd name="T10" fmla="*/ 14 w 55"/>
                    <a:gd name="T11" fmla="*/ 37 h 120"/>
                    <a:gd name="T12" fmla="*/ 22 w 55"/>
                    <a:gd name="T13" fmla="*/ 11 h 120"/>
                    <a:gd name="T14" fmla="*/ 26 w 55"/>
                    <a:gd name="T15" fmla="*/ 19 h 120"/>
                    <a:gd name="T16" fmla="*/ 20 w 55"/>
                    <a:gd name="T17" fmla="*/ 40 h 120"/>
                    <a:gd name="T18" fmla="*/ 27 w 55"/>
                    <a:gd name="T19" fmla="*/ 35 h 120"/>
                    <a:gd name="T20" fmla="*/ 35 w 55"/>
                    <a:gd name="T21" fmla="*/ 30 h 120"/>
                    <a:gd name="T22" fmla="*/ 33 w 55"/>
                    <a:gd name="T23" fmla="*/ 9 h 120"/>
                    <a:gd name="T24" fmla="*/ 28 w 55"/>
                    <a:gd name="T25" fmla="*/ 8 h 120"/>
                    <a:gd name="T26" fmla="*/ 19 w 55"/>
                    <a:gd name="T27" fmla="*/ 12 h 120"/>
                    <a:gd name="T28" fmla="*/ 12 w 55"/>
                    <a:gd name="T29" fmla="*/ 15 h 120"/>
                    <a:gd name="T30" fmla="*/ 9 w 55"/>
                    <a:gd name="T31" fmla="*/ 11 h 120"/>
                    <a:gd name="T32" fmla="*/ 11 w 55"/>
                    <a:gd name="T33" fmla="*/ 8 h 120"/>
                    <a:gd name="T34" fmla="*/ 31 w 55"/>
                    <a:gd name="T35" fmla="*/ 0 h 120"/>
                    <a:gd name="T36" fmla="*/ 45 w 55"/>
                    <a:gd name="T37" fmla="*/ 15 h 120"/>
                    <a:gd name="T38" fmla="*/ 44 w 55"/>
                    <a:gd name="T39" fmla="*/ 46 h 120"/>
                    <a:gd name="T40" fmla="*/ 48 w 55"/>
                    <a:gd name="T41" fmla="*/ 54 h 120"/>
                    <a:gd name="T42" fmla="*/ 48 w 55"/>
                    <a:gd name="T43" fmla="*/ 71 h 120"/>
                    <a:gd name="T44" fmla="*/ 44 w 55"/>
                    <a:gd name="T45" fmla="*/ 77 h 120"/>
                    <a:gd name="T46" fmla="*/ 44 w 55"/>
                    <a:gd name="T47" fmla="*/ 110 h 120"/>
                    <a:gd name="T48" fmla="*/ 44 w 55"/>
                    <a:gd name="T49" fmla="*/ 114 h 120"/>
                    <a:gd name="T50" fmla="*/ 41 w 55"/>
                    <a:gd name="T51" fmla="*/ 120 h 120"/>
                    <a:gd name="T52" fmla="*/ 32 w 55"/>
                    <a:gd name="T53" fmla="*/ 118 h 120"/>
                    <a:gd name="T54" fmla="*/ 13 w 55"/>
                    <a:gd name="T55" fmla="*/ 91 h 120"/>
                    <a:gd name="T56" fmla="*/ 12 w 55"/>
                    <a:gd name="T57" fmla="*/ 89 h 120"/>
                    <a:gd name="T58" fmla="*/ 11 w 55"/>
                    <a:gd name="T59" fmla="*/ 89 h 120"/>
                    <a:gd name="T60" fmla="*/ 24 w 55"/>
                    <a:gd name="T61" fmla="*/ 76 h 120"/>
                    <a:gd name="T62" fmla="*/ 23 w 55"/>
                    <a:gd name="T63" fmla="*/ 74 h 120"/>
                    <a:gd name="T64" fmla="*/ 27 w 55"/>
                    <a:gd name="T65" fmla="*/ 71 h 120"/>
                    <a:gd name="T66" fmla="*/ 33 w 55"/>
                    <a:gd name="T67" fmla="*/ 67 h 120"/>
                    <a:gd name="T68" fmla="*/ 32 w 55"/>
                    <a:gd name="T69" fmla="*/ 63 h 120"/>
                    <a:gd name="T70" fmla="*/ 22 w 55"/>
                    <a:gd name="T71" fmla="*/ 52 h 120"/>
                    <a:gd name="T72" fmla="*/ 18 w 55"/>
                    <a:gd name="T73" fmla="*/ 89 h 120"/>
                    <a:gd name="T74" fmla="*/ 33 w 55"/>
                    <a:gd name="T75" fmla="*/ 107 h 120"/>
                    <a:gd name="T76" fmla="*/ 35 w 55"/>
                    <a:gd name="T77" fmla="*/ 77 h 120"/>
                    <a:gd name="T78" fmla="*/ 31 w 55"/>
                    <a:gd name="T79" fmla="*/ 75 h 120"/>
                    <a:gd name="T80" fmla="*/ 24 w 55"/>
                    <a:gd name="T81" fmla="*/ 7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37" name="组合 36">
                <a:extLst>
                  <a:ext uri="{FF2B5EF4-FFF2-40B4-BE49-F238E27FC236}">
                    <a16:creationId xmlns:a16="http://schemas.microsoft.com/office/drawing/2014/main" id="{C43281D5-D15F-4210-8FEF-5D0B83A54FD6}"/>
                  </a:ext>
                </a:extLst>
              </p:cNvPr>
              <p:cNvGrpSpPr/>
              <p:nvPr/>
            </p:nvGrpSpPr>
            <p:grpSpPr>
              <a:xfrm>
                <a:off x="2372715" y="161759"/>
                <a:ext cx="591521" cy="747103"/>
                <a:chOff x="6108700" y="2066926"/>
                <a:chExt cx="549275" cy="693738"/>
              </a:xfrm>
              <a:grpFill/>
            </p:grpSpPr>
            <p:sp>
              <p:nvSpPr>
                <p:cNvPr id="45" name="Freeform 13">
                  <a:extLst>
                    <a:ext uri="{FF2B5EF4-FFF2-40B4-BE49-F238E27FC236}">
                      <a16:creationId xmlns:a16="http://schemas.microsoft.com/office/drawing/2014/main" id="{0965091B-D712-42AC-844D-24578409DB9A}"/>
                    </a:ext>
                  </a:extLst>
                </p:cNvPr>
                <p:cNvSpPr>
                  <a:spLocks noEditPoints="1"/>
                </p:cNvSpPr>
                <p:nvPr/>
              </p:nvSpPr>
              <p:spPr bwMode="auto">
                <a:xfrm>
                  <a:off x="6108700" y="2066926"/>
                  <a:ext cx="549275" cy="655638"/>
                </a:xfrm>
                <a:custGeom>
                  <a:avLst/>
                  <a:gdLst>
                    <a:gd name="T0" fmla="*/ 54 w 128"/>
                    <a:gd name="T1" fmla="*/ 76 h 154"/>
                    <a:gd name="T2" fmla="*/ 66 w 128"/>
                    <a:gd name="T3" fmla="*/ 53 h 154"/>
                    <a:gd name="T4" fmla="*/ 49 w 128"/>
                    <a:gd name="T5" fmla="*/ 47 h 154"/>
                    <a:gd name="T6" fmla="*/ 64 w 128"/>
                    <a:gd name="T7" fmla="*/ 44 h 154"/>
                    <a:gd name="T8" fmla="*/ 83 w 128"/>
                    <a:gd name="T9" fmla="*/ 6 h 154"/>
                    <a:gd name="T10" fmla="*/ 91 w 128"/>
                    <a:gd name="T11" fmla="*/ 11 h 154"/>
                    <a:gd name="T12" fmla="*/ 96 w 128"/>
                    <a:gd name="T13" fmla="*/ 36 h 154"/>
                    <a:gd name="T14" fmla="*/ 106 w 128"/>
                    <a:gd name="T15" fmla="*/ 41 h 154"/>
                    <a:gd name="T16" fmla="*/ 82 w 128"/>
                    <a:gd name="T17" fmla="*/ 50 h 154"/>
                    <a:gd name="T18" fmla="*/ 71 w 128"/>
                    <a:gd name="T19" fmla="*/ 65 h 154"/>
                    <a:gd name="T20" fmla="*/ 110 w 128"/>
                    <a:gd name="T21" fmla="*/ 74 h 154"/>
                    <a:gd name="T22" fmla="*/ 101 w 128"/>
                    <a:gd name="T23" fmla="*/ 87 h 154"/>
                    <a:gd name="T24" fmla="*/ 111 w 128"/>
                    <a:gd name="T25" fmla="*/ 98 h 154"/>
                    <a:gd name="T26" fmla="*/ 92 w 128"/>
                    <a:gd name="T27" fmla="*/ 104 h 154"/>
                    <a:gd name="T28" fmla="*/ 86 w 128"/>
                    <a:gd name="T29" fmla="*/ 116 h 154"/>
                    <a:gd name="T30" fmla="*/ 124 w 128"/>
                    <a:gd name="T31" fmla="*/ 112 h 154"/>
                    <a:gd name="T32" fmla="*/ 120 w 128"/>
                    <a:gd name="T33" fmla="*/ 122 h 154"/>
                    <a:gd name="T34" fmla="*/ 111 w 128"/>
                    <a:gd name="T35" fmla="*/ 144 h 154"/>
                    <a:gd name="T36" fmla="*/ 105 w 128"/>
                    <a:gd name="T37" fmla="*/ 153 h 154"/>
                    <a:gd name="T38" fmla="*/ 55 w 128"/>
                    <a:gd name="T39" fmla="*/ 129 h 154"/>
                    <a:gd name="T40" fmla="*/ 53 w 128"/>
                    <a:gd name="T41" fmla="*/ 121 h 154"/>
                    <a:gd name="T42" fmla="*/ 61 w 128"/>
                    <a:gd name="T43" fmla="*/ 125 h 154"/>
                    <a:gd name="T44" fmla="*/ 94 w 128"/>
                    <a:gd name="T45" fmla="*/ 140 h 154"/>
                    <a:gd name="T46" fmla="*/ 85 w 128"/>
                    <a:gd name="T47" fmla="*/ 127 h 154"/>
                    <a:gd name="T48" fmla="*/ 71 w 128"/>
                    <a:gd name="T49" fmla="*/ 108 h 154"/>
                    <a:gd name="T50" fmla="*/ 52 w 128"/>
                    <a:gd name="T51" fmla="*/ 113 h 154"/>
                    <a:gd name="T52" fmla="*/ 38 w 128"/>
                    <a:gd name="T53" fmla="*/ 97 h 154"/>
                    <a:gd name="T54" fmla="*/ 51 w 128"/>
                    <a:gd name="T55" fmla="*/ 97 h 154"/>
                    <a:gd name="T56" fmla="*/ 34 w 128"/>
                    <a:gd name="T57" fmla="*/ 93 h 154"/>
                    <a:gd name="T58" fmla="*/ 35 w 128"/>
                    <a:gd name="T59" fmla="*/ 105 h 154"/>
                    <a:gd name="T60" fmla="*/ 26 w 128"/>
                    <a:gd name="T61" fmla="*/ 154 h 154"/>
                    <a:gd name="T62" fmla="*/ 20 w 128"/>
                    <a:gd name="T63" fmla="*/ 118 h 154"/>
                    <a:gd name="T64" fmla="*/ 0 w 128"/>
                    <a:gd name="T65" fmla="*/ 103 h 154"/>
                    <a:gd name="T66" fmla="*/ 19 w 128"/>
                    <a:gd name="T67" fmla="*/ 72 h 154"/>
                    <a:gd name="T68" fmla="*/ 25 w 128"/>
                    <a:gd name="T69" fmla="*/ 51 h 154"/>
                    <a:gd name="T70" fmla="*/ 39 w 128"/>
                    <a:gd name="T71" fmla="*/ 14 h 154"/>
                    <a:gd name="T72" fmla="*/ 51 w 128"/>
                    <a:gd name="T73" fmla="*/ 24 h 154"/>
                    <a:gd name="T74" fmla="*/ 39 w 128"/>
                    <a:gd name="T75" fmla="*/ 44 h 154"/>
                    <a:gd name="T76" fmla="*/ 48 w 128"/>
                    <a:gd name="T77" fmla="*/ 73 h 154"/>
                    <a:gd name="T78" fmla="*/ 81 w 128"/>
                    <a:gd name="T79" fmla="*/ 90 h 154"/>
                    <a:gd name="T80" fmla="*/ 92 w 128"/>
                    <a:gd name="T81" fmla="*/ 71 h 154"/>
                    <a:gd name="T82" fmla="*/ 81 w 128"/>
                    <a:gd name="T83" fmla="*/ 80 h 154"/>
                    <a:gd name="T84" fmla="*/ 76 w 128"/>
                    <a:gd name="T85" fmla="*/ 73 h 154"/>
                    <a:gd name="T86" fmla="*/ 67 w 128"/>
                    <a:gd name="T87" fmla="*/ 79 h 154"/>
                    <a:gd name="T88" fmla="*/ 76 w 128"/>
                    <a:gd name="T89" fmla="*/ 73 h 154"/>
                    <a:gd name="T90" fmla="*/ 56 w 128"/>
                    <a:gd name="T91" fmla="*/ 88 h 154"/>
                    <a:gd name="T92" fmla="*/ 63 w 128"/>
                    <a:gd name="T93" fmla="*/ 8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Freeform 14">
                  <a:extLst>
                    <a:ext uri="{FF2B5EF4-FFF2-40B4-BE49-F238E27FC236}">
                      <a16:creationId xmlns:a16="http://schemas.microsoft.com/office/drawing/2014/main" id="{EDF1A89C-87D3-4066-B020-1AF4B9A41344}"/>
                    </a:ext>
                  </a:extLst>
                </p:cNvPr>
                <p:cNvSpPr>
                  <a:spLocks/>
                </p:cNvSpPr>
                <p:nvPr/>
              </p:nvSpPr>
              <p:spPr bwMode="auto">
                <a:xfrm>
                  <a:off x="6259513" y="2578101"/>
                  <a:ext cx="68263" cy="182563"/>
                </a:xfrm>
                <a:custGeom>
                  <a:avLst/>
                  <a:gdLst>
                    <a:gd name="T0" fmla="*/ 9 w 16"/>
                    <a:gd name="T1" fmla="*/ 0 h 43"/>
                    <a:gd name="T2" fmla="*/ 15 w 16"/>
                    <a:gd name="T3" fmla="*/ 11 h 43"/>
                    <a:gd name="T4" fmla="*/ 9 w 16"/>
                    <a:gd name="T5" fmla="*/ 43 h 43"/>
                    <a:gd name="T6" fmla="*/ 2 w 16"/>
                    <a:gd name="T7" fmla="*/ 39 h 43"/>
                    <a:gd name="T8" fmla="*/ 0 w 16"/>
                    <a:gd name="T9" fmla="*/ 35 h 43"/>
                    <a:gd name="T10" fmla="*/ 9 w 16"/>
                    <a:gd name="T11" fmla="*/ 0 h 43"/>
                  </a:gdLst>
                  <a:ahLst/>
                  <a:cxnLst>
                    <a:cxn ang="0">
                      <a:pos x="T0" y="T1"/>
                    </a:cxn>
                    <a:cxn ang="0">
                      <a:pos x="T2" y="T3"/>
                    </a:cxn>
                    <a:cxn ang="0">
                      <a:pos x="T4" y="T5"/>
                    </a:cxn>
                    <a:cxn ang="0">
                      <a:pos x="T6" y="T7"/>
                    </a:cxn>
                    <a:cxn ang="0">
                      <a:pos x="T8" y="T9"/>
                    </a:cxn>
                    <a:cxn ang="0">
                      <a:pos x="T10" y="T11"/>
                    </a:cxn>
                  </a:cxnLst>
                  <a:rect l="0" t="0"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38" name="组合 37">
                <a:extLst>
                  <a:ext uri="{FF2B5EF4-FFF2-40B4-BE49-F238E27FC236}">
                    <a16:creationId xmlns:a16="http://schemas.microsoft.com/office/drawing/2014/main" id="{CD1C2EA2-DECB-4C4E-997D-8417E76BE944}"/>
                  </a:ext>
                </a:extLst>
              </p:cNvPr>
              <p:cNvGrpSpPr/>
              <p:nvPr/>
            </p:nvGrpSpPr>
            <p:grpSpPr>
              <a:xfrm>
                <a:off x="3173775" y="375308"/>
                <a:ext cx="396626" cy="341923"/>
                <a:chOff x="6186488" y="2930526"/>
                <a:chExt cx="368300" cy="317500"/>
              </a:xfrm>
              <a:grpFill/>
            </p:grpSpPr>
            <p:sp>
              <p:nvSpPr>
                <p:cNvPr id="42" name="Freeform 18">
                  <a:extLst>
                    <a:ext uri="{FF2B5EF4-FFF2-40B4-BE49-F238E27FC236}">
                      <a16:creationId xmlns:a16="http://schemas.microsoft.com/office/drawing/2014/main" id="{58E0037C-7932-4788-ADA9-47256329EEB7}"/>
                    </a:ext>
                  </a:extLst>
                </p:cNvPr>
                <p:cNvSpPr>
                  <a:spLocks/>
                </p:cNvSpPr>
                <p:nvPr/>
              </p:nvSpPr>
              <p:spPr bwMode="auto">
                <a:xfrm>
                  <a:off x="6310313" y="2930526"/>
                  <a:ext cx="244475" cy="317500"/>
                </a:xfrm>
                <a:custGeom>
                  <a:avLst/>
                  <a:gdLst>
                    <a:gd name="T0" fmla="*/ 49 w 57"/>
                    <a:gd name="T1" fmla="*/ 74 h 75"/>
                    <a:gd name="T2" fmla="*/ 40 w 57"/>
                    <a:gd name="T3" fmla="*/ 67 h 75"/>
                    <a:gd name="T4" fmla="*/ 33 w 57"/>
                    <a:gd name="T5" fmla="*/ 48 h 75"/>
                    <a:gd name="T6" fmla="*/ 27 w 57"/>
                    <a:gd name="T7" fmla="*/ 46 h 75"/>
                    <a:gd name="T8" fmla="*/ 11 w 57"/>
                    <a:gd name="T9" fmla="*/ 60 h 75"/>
                    <a:gd name="T10" fmla="*/ 5 w 57"/>
                    <a:gd name="T11" fmla="*/ 60 h 75"/>
                    <a:gd name="T12" fmla="*/ 6 w 57"/>
                    <a:gd name="T13" fmla="*/ 46 h 75"/>
                    <a:gd name="T14" fmla="*/ 27 w 57"/>
                    <a:gd name="T15" fmla="*/ 26 h 75"/>
                    <a:gd name="T16" fmla="*/ 40 w 57"/>
                    <a:gd name="T17" fmla="*/ 10 h 75"/>
                    <a:gd name="T18" fmla="*/ 41 w 57"/>
                    <a:gd name="T19" fmla="*/ 6 h 75"/>
                    <a:gd name="T20" fmla="*/ 45 w 57"/>
                    <a:gd name="T21" fmla="*/ 0 h 75"/>
                    <a:gd name="T22" fmla="*/ 53 w 57"/>
                    <a:gd name="T23" fmla="*/ 3 h 75"/>
                    <a:gd name="T24" fmla="*/ 53 w 57"/>
                    <a:gd name="T25" fmla="*/ 20 h 75"/>
                    <a:gd name="T26" fmla="*/ 37 w 57"/>
                    <a:gd name="T27" fmla="*/ 38 h 75"/>
                    <a:gd name="T28" fmla="*/ 49 w 57"/>
                    <a:gd name="T29" fmla="*/ 7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19">
                  <a:extLst>
                    <a:ext uri="{FF2B5EF4-FFF2-40B4-BE49-F238E27FC236}">
                      <a16:creationId xmlns:a16="http://schemas.microsoft.com/office/drawing/2014/main" id="{B78F413E-1D51-491F-A6EC-02810949F837}"/>
                    </a:ext>
                  </a:extLst>
                </p:cNvPr>
                <p:cNvSpPr>
                  <a:spLocks/>
                </p:cNvSpPr>
                <p:nvPr/>
              </p:nvSpPr>
              <p:spPr bwMode="auto">
                <a:xfrm>
                  <a:off x="6186488" y="3009901"/>
                  <a:ext cx="123825" cy="234950"/>
                </a:xfrm>
                <a:custGeom>
                  <a:avLst/>
                  <a:gdLst>
                    <a:gd name="T0" fmla="*/ 12 w 29"/>
                    <a:gd name="T1" fmla="*/ 30 h 55"/>
                    <a:gd name="T2" fmla="*/ 20 w 29"/>
                    <a:gd name="T3" fmla="*/ 7 h 55"/>
                    <a:gd name="T4" fmla="*/ 25 w 29"/>
                    <a:gd name="T5" fmla="*/ 1 h 55"/>
                    <a:gd name="T6" fmla="*/ 26 w 29"/>
                    <a:gd name="T7" fmla="*/ 9 h 55"/>
                    <a:gd name="T8" fmla="*/ 16 w 29"/>
                    <a:gd name="T9" fmla="*/ 39 h 55"/>
                    <a:gd name="T10" fmla="*/ 13 w 29"/>
                    <a:gd name="T11" fmla="*/ 52 h 55"/>
                    <a:gd name="T12" fmla="*/ 7 w 29"/>
                    <a:gd name="T13" fmla="*/ 54 h 55"/>
                    <a:gd name="T14" fmla="*/ 2 w 29"/>
                    <a:gd name="T15" fmla="*/ 41 h 55"/>
                    <a:gd name="T16" fmla="*/ 3 w 29"/>
                    <a:gd name="T17" fmla="*/ 32 h 55"/>
                    <a:gd name="T18" fmla="*/ 2 w 29"/>
                    <a:gd name="T19" fmla="*/ 6 h 55"/>
                    <a:gd name="T20" fmla="*/ 6 w 29"/>
                    <a:gd name="T21" fmla="*/ 5 h 55"/>
                    <a:gd name="T22" fmla="*/ 10 w 29"/>
                    <a:gd name="T23" fmla="*/ 14 h 55"/>
                    <a:gd name="T24" fmla="*/ 11 w 29"/>
                    <a:gd name="T25" fmla="*/ 30 h 55"/>
                    <a:gd name="T26" fmla="*/ 12 w 29"/>
                    <a:gd name="T27" fmla="*/ 3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20">
                  <a:extLst>
                    <a:ext uri="{FF2B5EF4-FFF2-40B4-BE49-F238E27FC236}">
                      <a16:creationId xmlns:a16="http://schemas.microsoft.com/office/drawing/2014/main" id="{28D425C4-CE02-4413-BBE1-2E9FA0CC0E90}"/>
                    </a:ext>
                  </a:extLst>
                </p:cNvPr>
                <p:cNvSpPr>
                  <a:spLocks/>
                </p:cNvSpPr>
                <p:nvPr/>
              </p:nvSpPr>
              <p:spPr bwMode="auto">
                <a:xfrm>
                  <a:off x="6259513" y="2933701"/>
                  <a:ext cx="114300" cy="73025"/>
                </a:xfrm>
                <a:custGeom>
                  <a:avLst/>
                  <a:gdLst>
                    <a:gd name="T0" fmla="*/ 27 w 27"/>
                    <a:gd name="T1" fmla="*/ 1 h 17"/>
                    <a:gd name="T2" fmla="*/ 16 w 27"/>
                    <a:gd name="T3" fmla="*/ 14 h 17"/>
                    <a:gd name="T4" fmla="*/ 5 w 27"/>
                    <a:gd name="T5" fmla="*/ 13 h 17"/>
                    <a:gd name="T6" fmla="*/ 0 w 27"/>
                    <a:gd name="T7" fmla="*/ 4 h 17"/>
                    <a:gd name="T8" fmla="*/ 9 w 27"/>
                    <a:gd name="T9" fmla="*/ 2 h 17"/>
                    <a:gd name="T10" fmla="*/ 27 w 27"/>
                    <a:gd name="T11" fmla="*/ 0 h 17"/>
                    <a:gd name="T12" fmla="*/ 27 w 27"/>
                    <a:gd name="T13" fmla="*/ 1 h 17"/>
                  </a:gdLst>
                  <a:ahLst/>
                  <a:cxnLst>
                    <a:cxn ang="0">
                      <a:pos x="T0" y="T1"/>
                    </a:cxn>
                    <a:cxn ang="0">
                      <a:pos x="T2" y="T3"/>
                    </a:cxn>
                    <a:cxn ang="0">
                      <a:pos x="T4" y="T5"/>
                    </a:cxn>
                    <a:cxn ang="0">
                      <a:pos x="T6" y="T7"/>
                    </a:cxn>
                    <a:cxn ang="0">
                      <a:pos x="T8" y="T9"/>
                    </a:cxn>
                    <a:cxn ang="0">
                      <a:pos x="T10" y="T11"/>
                    </a:cxn>
                    <a:cxn ang="0">
                      <a:pos x="T12" y="T13"/>
                    </a:cxn>
                  </a:cxnLst>
                  <a:rect l="0" t="0"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39" name="组合 38"/>
              <p:cNvGrpSpPr/>
              <p:nvPr/>
            </p:nvGrpSpPr>
            <p:grpSpPr>
              <a:xfrm>
                <a:off x="4613362" y="313351"/>
                <a:ext cx="454961" cy="453362"/>
                <a:chOff x="11893465" y="1994536"/>
                <a:chExt cx="274986" cy="274018"/>
              </a:xfrm>
              <a:grpFill/>
            </p:grpSpPr>
            <p:sp>
              <p:nvSpPr>
                <p:cNvPr id="40" name="Freeform 11">
                  <a:extLst>
                    <a:ext uri="{FF2B5EF4-FFF2-40B4-BE49-F238E27FC236}">
                      <a16:creationId xmlns:a16="http://schemas.microsoft.com/office/drawing/2014/main" id="{9E7CBDC3-9BA0-4307-8967-3267E5966ED9}"/>
                    </a:ext>
                  </a:extLst>
                </p:cNvPr>
                <p:cNvSpPr>
                  <a:spLocks noEditPoints="1"/>
                </p:cNvSpPr>
                <p:nvPr/>
              </p:nvSpPr>
              <p:spPr bwMode="auto">
                <a:xfrm>
                  <a:off x="11976100" y="1994536"/>
                  <a:ext cx="192351" cy="269291"/>
                </a:xfrm>
                <a:custGeom>
                  <a:avLst/>
                  <a:gdLst>
                    <a:gd name="T0" fmla="*/ 29 w 72"/>
                    <a:gd name="T1" fmla="*/ 49 h 102"/>
                    <a:gd name="T2" fmla="*/ 15 w 72"/>
                    <a:gd name="T3" fmla="*/ 43 h 102"/>
                    <a:gd name="T4" fmla="*/ 10 w 72"/>
                    <a:gd name="T5" fmla="*/ 21 h 102"/>
                    <a:gd name="T6" fmla="*/ 13 w 72"/>
                    <a:gd name="T7" fmla="*/ 15 h 102"/>
                    <a:gd name="T8" fmla="*/ 19 w 72"/>
                    <a:gd name="T9" fmla="*/ 18 h 102"/>
                    <a:gd name="T10" fmla="*/ 20 w 72"/>
                    <a:gd name="T11" fmla="*/ 26 h 102"/>
                    <a:gd name="T12" fmla="*/ 35 w 72"/>
                    <a:gd name="T13" fmla="*/ 22 h 102"/>
                    <a:gd name="T14" fmla="*/ 40 w 72"/>
                    <a:gd name="T15" fmla="*/ 16 h 102"/>
                    <a:gd name="T16" fmla="*/ 43 w 72"/>
                    <a:gd name="T17" fmla="*/ 14 h 102"/>
                    <a:gd name="T18" fmla="*/ 44 w 72"/>
                    <a:gd name="T19" fmla="*/ 19 h 102"/>
                    <a:gd name="T20" fmla="*/ 43 w 72"/>
                    <a:gd name="T21" fmla="*/ 28 h 102"/>
                    <a:gd name="T22" fmla="*/ 36 w 72"/>
                    <a:gd name="T23" fmla="*/ 40 h 102"/>
                    <a:gd name="T24" fmla="*/ 37 w 72"/>
                    <a:gd name="T25" fmla="*/ 42 h 102"/>
                    <a:gd name="T26" fmla="*/ 44 w 72"/>
                    <a:gd name="T27" fmla="*/ 38 h 102"/>
                    <a:gd name="T28" fmla="*/ 56 w 72"/>
                    <a:gd name="T29" fmla="*/ 20 h 102"/>
                    <a:gd name="T30" fmla="*/ 49 w 72"/>
                    <a:gd name="T31" fmla="*/ 9 h 102"/>
                    <a:gd name="T32" fmla="*/ 28 w 72"/>
                    <a:gd name="T33" fmla="*/ 14 h 102"/>
                    <a:gd name="T34" fmla="*/ 20 w 72"/>
                    <a:gd name="T35" fmla="*/ 13 h 102"/>
                    <a:gd name="T36" fmla="*/ 22 w 72"/>
                    <a:gd name="T37" fmla="*/ 6 h 102"/>
                    <a:gd name="T38" fmla="*/ 50 w 72"/>
                    <a:gd name="T39" fmla="*/ 1 h 102"/>
                    <a:gd name="T40" fmla="*/ 68 w 72"/>
                    <a:gd name="T41" fmla="*/ 12 h 102"/>
                    <a:gd name="T42" fmla="*/ 67 w 72"/>
                    <a:gd name="T43" fmla="*/ 24 h 102"/>
                    <a:gd name="T44" fmla="*/ 49 w 72"/>
                    <a:gd name="T45" fmla="*/ 48 h 102"/>
                    <a:gd name="T46" fmla="*/ 42 w 72"/>
                    <a:gd name="T47" fmla="*/ 49 h 102"/>
                    <a:gd name="T48" fmla="*/ 37 w 72"/>
                    <a:gd name="T49" fmla="*/ 47 h 102"/>
                    <a:gd name="T50" fmla="*/ 35 w 72"/>
                    <a:gd name="T51" fmla="*/ 52 h 102"/>
                    <a:gd name="T52" fmla="*/ 41 w 72"/>
                    <a:gd name="T53" fmla="*/ 58 h 102"/>
                    <a:gd name="T54" fmla="*/ 48 w 72"/>
                    <a:gd name="T55" fmla="*/ 57 h 102"/>
                    <a:gd name="T56" fmla="*/ 53 w 72"/>
                    <a:gd name="T57" fmla="*/ 59 h 102"/>
                    <a:gd name="T58" fmla="*/ 53 w 72"/>
                    <a:gd name="T59" fmla="*/ 66 h 102"/>
                    <a:gd name="T60" fmla="*/ 48 w 72"/>
                    <a:gd name="T61" fmla="*/ 70 h 102"/>
                    <a:gd name="T62" fmla="*/ 37 w 72"/>
                    <a:gd name="T63" fmla="*/ 81 h 102"/>
                    <a:gd name="T64" fmla="*/ 45 w 72"/>
                    <a:gd name="T65" fmla="*/ 81 h 102"/>
                    <a:gd name="T66" fmla="*/ 57 w 72"/>
                    <a:gd name="T67" fmla="*/ 89 h 102"/>
                    <a:gd name="T68" fmla="*/ 51 w 72"/>
                    <a:gd name="T69" fmla="*/ 98 h 102"/>
                    <a:gd name="T70" fmla="*/ 26 w 72"/>
                    <a:gd name="T71" fmla="*/ 101 h 102"/>
                    <a:gd name="T72" fmla="*/ 17 w 72"/>
                    <a:gd name="T73" fmla="*/ 96 h 102"/>
                    <a:gd name="T74" fmla="*/ 15 w 72"/>
                    <a:gd name="T75" fmla="*/ 94 h 102"/>
                    <a:gd name="T76" fmla="*/ 19 w 72"/>
                    <a:gd name="T77" fmla="*/ 77 h 102"/>
                    <a:gd name="T78" fmla="*/ 27 w 72"/>
                    <a:gd name="T79" fmla="*/ 70 h 102"/>
                    <a:gd name="T80" fmla="*/ 27 w 72"/>
                    <a:gd name="T81" fmla="*/ 69 h 102"/>
                    <a:gd name="T82" fmla="*/ 21 w 72"/>
                    <a:gd name="T83" fmla="*/ 71 h 102"/>
                    <a:gd name="T84" fmla="*/ 9 w 72"/>
                    <a:gd name="T85" fmla="*/ 76 h 102"/>
                    <a:gd name="T86" fmla="*/ 3 w 72"/>
                    <a:gd name="T87" fmla="*/ 75 h 102"/>
                    <a:gd name="T88" fmla="*/ 4 w 72"/>
                    <a:gd name="T89" fmla="*/ 69 h 102"/>
                    <a:gd name="T90" fmla="*/ 26 w 72"/>
                    <a:gd name="T91" fmla="*/ 60 h 102"/>
                    <a:gd name="T92" fmla="*/ 28 w 72"/>
                    <a:gd name="T93" fmla="*/ 57 h 102"/>
                    <a:gd name="T94" fmla="*/ 29 w 72"/>
                    <a:gd name="T95" fmla="*/ 49 h 102"/>
                    <a:gd name="T96" fmla="*/ 34 w 72"/>
                    <a:gd name="T97" fmla="*/ 29 h 102"/>
                    <a:gd name="T98" fmla="*/ 33 w 72"/>
                    <a:gd name="T99" fmla="*/ 28 h 102"/>
                    <a:gd name="T100" fmla="*/ 26 w 72"/>
                    <a:gd name="T101" fmla="*/ 32 h 102"/>
                    <a:gd name="T102" fmla="*/ 23 w 72"/>
                    <a:gd name="T103" fmla="*/ 36 h 102"/>
                    <a:gd name="T104" fmla="*/ 26 w 72"/>
                    <a:gd name="T105" fmla="*/ 42 h 102"/>
                    <a:gd name="T106" fmla="*/ 31 w 72"/>
                    <a:gd name="T107" fmla="*/ 40 h 102"/>
                    <a:gd name="T108" fmla="*/ 34 w 72"/>
                    <a:gd name="T109" fmla="*/ 2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1" name="Freeform 12">
                  <a:extLst>
                    <a:ext uri="{FF2B5EF4-FFF2-40B4-BE49-F238E27FC236}">
                      <a16:creationId xmlns:a16="http://schemas.microsoft.com/office/drawing/2014/main" id="{D88D9717-3185-4A77-8E18-2A8659D441F7}"/>
                    </a:ext>
                  </a:extLst>
                </p:cNvPr>
                <p:cNvSpPr>
                  <a:spLocks/>
                </p:cNvSpPr>
                <p:nvPr/>
              </p:nvSpPr>
              <p:spPr bwMode="auto">
                <a:xfrm>
                  <a:off x="11893465" y="2009127"/>
                  <a:ext cx="103574" cy="259427"/>
                </a:xfrm>
                <a:custGeom>
                  <a:avLst/>
                  <a:gdLst>
                    <a:gd name="T0" fmla="*/ 30 w 39"/>
                    <a:gd name="T1" fmla="*/ 44 h 98"/>
                    <a:gd name="T2" fmla="*/ 36 w 39"/>
                    <a:gd name="T3" fmla="*/ 34 h 98"/>
                    <a:gd name="T4" fmla="*/ 37 w 39"/>
                    <a:gd name="T5" fmla="*/ 51 h 98"/>
                    <a:gd name="T6" fmla="*/ 25 w 39"/>
                    <a:gd name="T7" fmla="*/ 82 h 98"/>
                    <a:gd name="T8" fmla="*/ 21 w 39"/>
                    <a:gd name="T9" fmla="*/ 98 h 98"/>
                    <a:gd name="T10" fmla="*/ 13 w 39"/>
                    <a:gd name="T11" fmla="*/ 96 h 98"/>
                    <a:gd name="T12" fmla="*/ 5 w 39"/>
                    <a:gd name="T13" fmla="*/ 83 h 98"/>
                    <a:gd name="T14" fmla="*/ 11 w 39"/>
                    <a:gd name="T15" fmla="*/ 62 h 98"/>
                    <a:gd name="T16" fmla="*/ 9 w 39"/>
                    <a:gd name="T17" fmla="*/ 43 h 98"/>
                    <a:gd name="T18" fmla="*/ 12 w 39"/>
                    <a:gd name="T19" fmla="*/ 38 h 98"/>
                    <a:gd name="T20" fmla="*/ 18 w 39"/>
                    <a:gd name="T21" fmla="*/ 33 h 98"/>
                    <a:gd name="T22" fmla="*/ 23 w 39"/>
                    <a:gd name="T23" fmla="*/ 12 h 98"/>
                    <a:gd name="T24" fmla="*/ 11 w 39"/>
                    <a:gd name="T25" fmla="*/ 16 h 98"/>
                    <a:gd name="T26" fmla="*/ 2 w 39"/>
                    <a:gd name="T27" fmla="*/ 16 h 98"/>
                    <a:gd name="T28" fmla="*/ 0 w 39"/>
                    <a:gd name="T29" fmla="*/ 12 h 98"/>
                    <a:gd name="T30" fmla="*/ 3 w 39"/>
                    <a:gd name="T31" fmla="*/ 10 h 98"/>
                    <a:gd name="T32" fmla="*/ 16 w 39"/>
                    <a:gd name="T33" fmla="*/ 7 h 98"/>
                    <a:gd name="T34" fmla="*/ 26 w 39"/>
                    <a:gd name="T35" fmla="*/ 2 h 98"/>
                    <a:gd name="T36" fmla="*/ 32 w 39"/>
                    <a:gd name="T37" fmla="*/ 1 h 98"/>
                    <a:gd name="T38" fmla="*/ 35 w 39"/>
                    <a:gd name="T39" fmla="*/ 9 h 98"/>
                    <a:gd name="T40" fmla="*/ 34 w 39"/>
                    <a:gd name="T41" fmla="*/ 11 h 98"/>
                    <a:gd name="T42" fmla="*/ 27 w 39"/>
                    <a:gd name="T43" fmla="*/ 38 h 98"/>
                    <a:gd name="T44" fmla="*/ 28 w 39"/>
                    <a:gd name="T45" fmla="*/ 44 h 98"/>
                    <a:gd name="T46" fmla="*/ 30 w 39"/>
                    <a:gd name="T47" fmla="*/ 4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grpSp>
      </p:grpSp>
    </p:spTree>
    <p:extLst>
      <p:ext uri="{BB962C8B-B14F-4D97-AF65-F5344CB8AC3E}">
        <p14:creationId xmlns:p14="http://schemas.microsoft.com/office/powerpoint/2010/main" val="3456663614"/>
      </p:ext>
    </p:extLst>
  </p:cSld>
  <p:clrMapOvr>
    <a:masterClrMapping/>
  </p:clrMapOvr>
  <p:transition spd="slow">
    <p:push di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内页样式3-一段一图-1">
    <p:spTree>
      <p:nvGrpSpPr>
        <p:cNvPr id="1" name=""/>
        <p:cNvGrpSpPr/>
        <p:nvPr/>
      </p:nvGrpSpPr>
      <p:grpSpPr>
        <a:xfrm>
          <a:off x="0" y="0"/>
          <a:ext cx="0" cy="0"/>
          <a:chOff x="0" y="0"/>
          <a:chExt cx="0" cy="0"/>
        </a:xfrm>
      </p:grpSpPr>
      <p:sp>
        <p:nvSpPr>
          <p:cNvPr id="71" name="文本框 70"/>
          <p:cNvSpPr txBox="1">
            <a:spLocks noChangeArrowheads="1"/>
          </p:cNvSpPr>
          <p:nvPr userDrawn="1"/>
        </p:nvSpPr>
        <p:spPr bwMode="auto">
          <a:xfrm>
            <a:off x="11233150" y="6353175"/>
            <a:ext cx="5508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algn="ctr" eaLnBrk="1" hangingPunct="1">
              <a:defRPr/>
            </a:pPr>
            <a:fld id="{4CE2CC6A-3CD6-4EB2-A6B9-76993E7CF1F2}" type="slidenum">
              <a:rPr lang="zh-CN" altLang="en-US" sz="1600" smtClean="0">
                <a:solidFill>
                  <a:schemeClr val="accent3"/>
                </a:solidFill>
                <a:latin typeface="微软雅黑" panose="020B0503020204020204" pitchFamily="34" charset="-122"/>
              </a:rPr>
              <a:pPr algn="ctr" eaLnBrk="1" hangingPunct="1">
                <a:defRPr/>
              </a:pPr>
              <a:t>‹#›</a:t>
            </a:fld>
            <a:endParaRPr lang="zh-CN" altLang="en-US" sz="1600" dirty="0">
              <a:solidFill>
                <a:schemeClr val="accent3"/>
              </a:solidFill>
              <a:latin typeface="微软雅黑" panose="020B0503020204020204" pitchFamily="34" charset="-122"/>
            </a:endParaRPr>
          </a:p>
        </p:txBody>
      </p:sp>
      <p:cxnSp>
        <p:nvCxnSpPr>
          <p:cNvPr id="96" name="直接连接符 95">
            <a:extLst>
              <a:ext uri="{FF2B5EF4-FFF2-40B4-BE49-F238E27FC236}">
                <a16:creationId xmlns:a16="http://schemas.microsoft.com/office/drawing/2014/main" id="{70DEE229-ACC1-4297-A1E3-DEA16F9B9C28}"/>
              </a:ext>
            </a:extLst>
          </p:cNvPr>
          <p:cNvCxnSpPr>
            <a:cxnSpLocks/>
          </p:cNvCxnSpPr>
          <p:nvPr userDrawn="1"/>
        </p:nvCxnSpPr>
        <p:spPr>
          <a:xfrm>
            <a:off x="442913" y="6264275"/>
            <a:ext cx="1130617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7" name="标题 11"/>
          <p:cNvSpPr>
            <a:spLocks noGrp="1"/>
          </p:cNvSpPr>
          <p:nvPr>
            <p:ph type="title"/>
          </p:nvPr>
        </p:nvSpPr>
        <p:spPr>
          <a:xfrm>
            <a:off x="1767600" y="3016800"/>
            <a:ext cx="8643848" cy="7017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ctr">
              <a:defRPr lang="zh-CN" altLang="en-US" sz="4400" b="1" baseline="0">
                <a:solidFill>
                  <a:srgbClr val="006C39"/>
                </a:solidFill>
                <a:latin typeface="微软雅黑" panose="020B0503020204020204" pitchFamily="34" charset="-122"/>
                <a:ea typeface="微软雅黑" panose="020B0503020204020204" pitchFamily="34" charset="-122"/>
                <a:cs typeface="+mn-cs"/>
              </a:defRPr>
            </a:lvl1pPr>
          </a:lstStyle>
          <a:p>
            <a:pPr lvl="0" eaLnBrk="1" hangingPunct="1"/>
            <a:r>
              <a:rPr lang="zh-CN" altLang="en-US" dirty="0"/>
              <a:t>单击此处编辑母版标题样式</a:t>
            </a:r>
          </a:p>
        </p:txBody>
      </p:sp>
      <p:grpSp>
        <p:nvGrpSpPr>
          <p:cNvPr id="33" name="组合 32"/>
          <p:cNvGrpSpPr/>
          <p:nvPr userDrawn="1"/>
        </p:nvGrpSpPr>
        <p:grpSpPr>
          <a:xfrm>
            <a:off x="587288" y="6381747"/>
            <a:ext cx="2479573" cy="304965"/>
            <a:chOff x="671368" y="6061309"/>
            <a:chExt cx="2479573" cy="304965"/>
          </a:xfrm>
          <a:solidFill>
            <a:schemeClr val="accent3"/>
          </a:solidFill>
        </p:grpSpPr>
        <p:grpSp>
          <p:nvGrpSpPr>
            <p:cNvPr id="34" name="组合 33"/>
            <p:cNvGrpSpPr/>
            <p:nvPr userDrawn="1"/>
          </p:nvGrpSpPr>
          <p:grpSpPr>
            <a:xfrm>
              <a:off x="2098445" y="6064781"/>
              <a:ext cx="1052496" cy="298683"/>
              <a:chOff x="2373567" y="1096524"/>
              <a:chExt cx="2578404" cy="731714"/>
            </a:xfrm>
            <a:grpFill/>
          </p:grpSpPr>
          <p:sp>
            <p:nvSpPr>
              <p:cNvPr id="49" name="Freeform 5">
                <a:extLst>
                  <a:ext uri="{FF2B5EF4-FFF2-40B4-BE49-F238E27FC236}">
                    <a16:creationId xmlns:a16="http://schemas.microsoft.com/office/drawing/2014/main" id="{7EF8326A-A460-4F1F-A35E-22F6C0E02782}"/>
                  </a:ext>
                </a:extLst>
              </p:cNvPr>
              <p:cNvSpPr>
                <a:spLocks/>
              </p:cNvSpPr>
              <p:nvPr/>
            </p:nvSpPr>
            <p:spPr bwMode="auto">
              <a:xfrm>
                <a:off x="3797881" y="1143043"/>
                <a:ext cx="576140" cy="649652"/>
              </a:xfrm>
              <a:custGeom>
                <a:avLst/>
                <a:gdLst>
                  <a:gd name="T0" fmla="*/ 41 w 125"/>
                  <a:gd name="T1" fmla="*/ 16 h 142"/>
                  <a:gd name="T2" fmla="*/ 49 w 125"/>
                  <a:gd name="T3" fmla="*/ 3 h 142"/>
                  <a:gd name="T4" fmla="*/ 62 w 125"/>
                  <a:gd name="T5" fmla="*/ 20 h 142"/>
                  <a:gd name="T6" fmla="*/ 64 w 125"/>
                  <a:gd name="T7" fmla="*/ 33 h 142"/>
                  <a:gd name="T8" fmla="*/ 50 w 125"/>
                  <a:gd name="T9" fmla="*/ 34 h 142"/>
                  <a:gd name="T10" fmla="*/ 58 w 125"/>
                  <a:gd name="T11" fmla="*/ 58 h 142"/>
                  <a:gd name="T12" fmla="*/ 75 w 125"/>
                  <a:gd name="T13" fmla="*/ 59 h 142"/>
                  <a:gd name="T14" fmla="*/ 71 w 125"/>
                  <a:gd name="T15" fmla="*/ 50 h 142"/>
                  <a:gd name="T16" fmla="*/ 81 w 125"/>
                  <a:gd name="T17" fmla="*/ 47 h 142"/>
                  <a:gd name="T18" fmla="*/ 65 w 125"/>
                  <a:gd name="T19" fmla="*/ 42 h 142"/>
                  <a:gd name="T20" fmla="*/ 63 w 125"/>
                  <a:gd name="T21" fmla="*/ 37 h 142"/>
                  <a:gd name="T22" fmla="*/ 85 w 125"/>
                  <a:gd name="T23" fmla="*/ 27 h 142"/>
                  <a:gd name="T24" fmla="*/ 93 w 125"/>
                  <a:gd name="T25" fmla="*/ 2 h 142"/>
                  <a:gd name="T26" fmla="*/ 99 w 125"/>
                  <a:gd name="T27" fmla="*/ 5 h 142"/>
                  <a:gd name="T28" fmla="*/ 111 w 125"/>
                  <a:gd name="T29" fmla="*/ 30 h 142"/>
                  <a:gd name="T30" fmla="*/ 102 w 125"/>
                  <a:gd name="T31" fmla="*/ 34 h 142"/>
                  <a:gd name="T32" fmla="*/ 95 w 125"/>
                  <a:gd name="T33" fmla="*/ 59 h 142"/>
                  <a:gd name="T34" fmla="*/ 123 w 125"/>
                  <a:gd name="T35" fmla="*/ 61 h 142"/>
                  <a:gd name="T36" fmla="*/ 110 w 125"/>
                  <a:gd name="T37" fmla="*/ 71 h 142"/>
                  <a:gd name="T38" fmla="*/ 104 w 125"/>
                  <a:gd name="T39" fmla="*/ 82 h 142"/>
                  <a:gd name="T40" fmla="*/ 112 w 125"/>
                  <a:gd name="T41" fmla="*/ 134 h 142"/>
                  <a:gd name="T42" fmla="*/ 102 w 125"/>
                  <a:gd name="T43" fmla="*/ 140 h 142"/>
                  <a:gd name="T44" fmla="*/ 89 w 125"/>
                  <a:gd name="T45" fmla="*/ 123 h 142"/>
                  <a:gd name="T46" fmla="*/ 101 w 125"/>
                  <a:gd name="T47" fmla="*/ 128 h 142"/>
                  <a:gd name="T48" fmla="*/ 101 w 125"/>
                  <a:gd name="T49" fmla="*/ 92 h 142"/>
                  <a:gd name="T50" fmla="*/ 97 w 125"/>
                  <a:gd name="T51" fmla="*/ 99 h 142"/>
                  <a:gd name="T52" fmla="*/ 90 w 125"/>
                  <a:gd name="T53" fmla="*/ 103 h 142"/>
                  <a:gd name="T54" fmla="*/ 86 w 125"/>
                  <a:gd name="T55" fmla="*/ 110 h 142"/>
                  <a:gd name="T56" fmla="*/ 81 w 125"/>
                  <a:gd name="T57" fmla="*/ 120 h 142"/>
                  <a:gd name="T58" fmla="*/ 88 w 125"/>
                  <a:gd name="T59" fmla="*/ 71 h 142"/>
                  <a:gd name="T60" fmla="*/ 60 w 125"/>
                  <a:gd name="T61" fmla="*/ 87 h 142"/>
                  <a:gd name="T62" fmla="*/ 53 w 125"/>
                  <a:gd name="T63" fmla="*/ 89 h 142"/>
                  <a:gd name="T64" fmla="*/ 51 w 125"/>
                  <a:gd name="T65" fmla="*/ 128 h 142"/>
                  <a:gd name="T66" fmla="*/ 43 w 125"/>
                  <a:gd name="T67" fmla="*/ 134 h 142"/>
                  <a:gd name="T68" fmla="*/ 39 w 125"/>
                  <a:gd name="T69" fmla="*/ 107 h 142"/>
                  <a:gd name="T70" fmla="*/ 33 w 125"/>
                  <a:gd name="T71" fmla="*/ 114 h 142"/>
                  <a:gd name="T72" fmla="*/ 17 w 125"/>
                  <a:gd name="T73" fmla="*/ 108 h 142"/>
                  <a:gd name="T74" fmla="*/ 5 w 125"/>
                  <a:gd name="T75" fmla="*/ 81 h 142"/>
                  <a:gd name="T76" fmla="*/ 34 w 125"/>
                  <a:gd name="T77" fmla="*/ 56 h 142"/>
                  <a:gd name="T78" fmla="*/ 38 w 125"/>
                  <a:gd name="T79" fmla="*/ 33 h 142"/>
                  <a:gd name="T80" fmla="*/ 22 w 125"/>
                  <a:gd name="T81" fmla="*/ 55 h 142"/>
                  <a:gd name="T82" fmla="*/ 14 w 125"/>
                  <a:gd name="T83" fmla="*/ 55 h 142"/>
                  <a:gd name="T84" fmla="*/ 11 w 125"/>
                  <a:gd name="T85" fmla="*/ 36 h 142"/>
                  <a:gd name="T86" fmla="*/ 32 w 125"/>
                  <a:gd name="T87" fmla="*/ 22 h 142"/>
                  <a:gd name="T88" fmla="*/ 28 w 125"/>
                  <a:gd name="T89" fmla="*/ 3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0" name="Freeform 6">
                <a:extLst>
                  <a:ext uri="{FF2B5EF4-FFF2-40B4-BE49-F238E27FC236}">
                    <a16:creationId xmlns:a16="http://schemas.microsoft.com/office/drawing/2014/main" id="{CC1FA68D-3307-481A-8E89-D3CB2E8693F4}"/>
                  </a:ext>
                </a:extLst>
              </p:cNvPr>
              <p:cNvSpPr>
                <a:spLocks/>
              </p:cNvSpPr>
              <p:nvPr/>
            </p:nvSpPr>
            <p:spPr bwMode="auto">
              <a:xfrm>
                <a:off x="4620305" y="1241947"/>
                <a:ext cx="331666" cy="499206"/>
              </a:xfrm>
              <a:custGeom>
                <a:avLst/>
                <a:gdLst>
                  <a:gd name="T0" fmla="*/ 33 w 72"/>
                  <a:gd name="T1" fmla="*/ 76 h 109"/>
                  <a:gd name="T2" fmla="*/ 44 w 72"/>
                  <a:gd name="T3" fmla="*/ 73 h 109"/>
                  <a:gd name="T4" fmla="*/ 59 w 72"/>
                  <a:gd name="T5" fmla="*/ 71 h 109"/>
                  <a:gd name="T6" fmla="*/ 69 w 72"/>
                  <a:gd name="T7" fmla="*/ 92 h 109"/>
                  <a:gd name="T8" fmla="*/ 66 w 72"/>
                  <a:gd name="T9" fmla="*/ 94 h 109"/>
                  <a:gd name="T10" fmla="*/ 49 w 72"/>
                  <a:gd name="T11" fmla="*/ 96 h 109"/>
                  <a:gd name="T12" fmla="*/ 28 w 72"/>
                  <a:gd name="T13" fmla="*/ 106 h 109"/>
                  <a:gd name="T14" fmla="*/ 16 w 72"/>
                  <a:gd name="T15" fmla="*/ 106 h 109"/>
                  <a:gd name="T16" fmla="*/ 1 w 72"/>
                  <a:gd name="T17" fmla="*/ 80 h 109"/>
                  <a:gd name="T18" fmla="*/ 2 w 72"/>
                  <a:gd name="T19" fmla="*/ 74 h 109"/>
                  <a:gd name="T20" fmla="*/ 23 w 72"/>
                  <a:gd name="T21" fmla="*/ 31 h 109"/>
                  <a:gd name="T22" fmla="*/ 22 w 72"/>
                  <a:gd name="T23" fmla="*/ 26 h 109"/>
                  <a:gd name="T24" fmla="*/ 12 w 72"/>
                  <a:gd name="T25" fmla="*/ 16 h 109"/>
                  <a:gd name="T26" fmla="*/ 15 w 72"/>
                  <a:gd name="T27" fmla="*/ 10 h 109"/>
                  <a:gd name="T28" fmla="*/ 32 w 72"/>
                  <a:gd name="T29" fmla="*/ 5 h 109"/>
                  <a:gd name="T30" fmla="*/ 60 w 72"/>
                  <a:gd name="T31" fmla="*/ 18 h 109"/>
                  <a:gd name="T32" fmla="*/ 59 w 72"/>
                  <a:gd name="T33" fmla="*/ 26 h 109"/>
                  <a:gd name="T34" fmla="*/ 52 w 72"/>
                  <a:gd name="T35" fmla="*/ 36 h 109"/>
                  <a:gd name="T36" fmla="*/ 34 w 72"/>
                  <a:gd name="T37" fmla="*/ 72 h 109"/>
                  <a:gd name="T38" fmla="*/ 33 w 72"/>
                  <a:gd name="T39" fmla="*/ 7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51" name="组合 50">
                <a:extLst>
                  <a:ext uri="{FF2B5EF4-FFF2-40B4-BE49-F238E27FC236}">
                    <a16:creationId xmlns:a16="http://schemas.microsoft.com/office/drawing/2014/main" id="{C7A6E3E5-9A1F-4E06-9E71-F1D7E5C11C32}"/>
                  </a:ext>
                </a:extLst>
              </p:cNvPr>
              <p:cNvGrpSpPr/>
              <p:nvPr/>
            </p:nvGrpSpPr>
            <p:grpSpPr>
              <a:xfrm>
                <a:off x="2373567" y="1096524"/>
                <a:ext cx="589817" cy="731714"/>
                <a:chOff x="5548313" y="2084388"/>
                <a:chExt cx="547688" cy="679451"/>
              </a:xfrm>
              <a:grpFill/>
            </p:grpSpPr>
            <p:sp>
              <p:nvSpPr>
                <p:cNvPr id="56" name="Freeform 7">
                  <a:extLst>
                    <a:ext uri="{FF2B5EF4-FFF2-40B4-BE49-F238E27FC236}">
                      <a16:creationId xmlns:a16="http://schemas.microsoft.com/office/drawing/2014/main" id="{02368C72-9CA0-44B0-93EC-F396645A3423}"/>
                    </a:ext>
                  </a:extLst>
                </p:cNvPr>
                <p:cNvSpPr>
                  <a:spLocks/>
                </p:cNvSpPr>
                <p:nvPr/>
              </p:nvSpPr>
              <p:spPr bwMode="auto">
                <a:xfrm>
                  <a:off x="5548313" y="2084388"/>
                  <a:ext cx="547688" cy="446088"/>
                </a:xfrm>
                <a:custGeom>
                  <a:avLst/>
                  <a:gdLst>
                    <a:gd name="T0" fmla="*/ 101 w 128"/>
                    <a:gd name="T1" fmla="*/ 58 h 105"/>
                    <a:gd name="T2" fmla="*/ 74 w 128"/>
                    <a:gd name="T3" fmla="*/ 56 h 105"/>
                    <a:gd name="T4" fmla="*/ 68 w 128"/>
                    <a:gd name="T5" fmla="*/ 57 h 105"/>
                    <a:gd name="T6" fmla="*/ 51 w 128"/>
                    <a:gd name="T7" fmla="*/ 59 h 105"/>
                    <a:gd name="T8" fmla="*/ 36 w 128"/>
                    <a:gd name="T9" fmla="*/ 65 h 105"/>
                    <a:gd name="T10" fmla="*/ 28 w 128"/>
                    <a:gd name="T11" fmla="*/ 73 h 105"/>
                    <a:gd name="T12" fmla="*/ 16 w 128"/>
                    <a:gd name="T13" fmla="*/ 102 h 105"/>
                    <a:gd name="T14" fmla="*/ 13 w 128"/>
                    <a:gd name="T15" fmla="*/ 104 h 105"/>
                    <a:gd name="T16" fmla="*/ 1 w 128"/>
                    <a:gd name="T17" fmla="*/ 98 h 105"/>
                    <a:gd name="T18" fmla="*/ 0 w 128"/>
                    <a:gd name="T19" fmla="*/ 93 h 105"/>
                    <a:gd name="T20" fmla="*/ 15 w 128"/>
                    <a:gd name="T21" fmla="*/ 60 h 105"/>
                    <a:gd name="T22" fmla="*/ 16 w 128"/>
                    <a:gd name="T23" fmla="*/ 58 h 105"/>
                    <a:gd name="T24" fmla="*/ 20 w 128"/>
                    <a:gd name="T25" fmla="*/ 52 h 105"/>
                    <a:gd name="T26" fmla="*/ 32 w 128"/>
                    <a:gd name="T27" fmla="*/ 54 h 105"/>
                    <a:gd name="T28" fmla="*/ 39 w 128"/>
                    <a:gd name="T29" fmla="*/ 55 h 105"/>
                    <a:gd name="T30" fmla="*/ 72 w 128"/>
                    <a:gd name="T31" fmla="*/ 21 h 105"/>
                    <a:gd name="T32" fmla="*/ 74 w 128"/>
                    <a:gd name="T33" fmla="*/ 16 h 105"/>
                    <a:gd name="T34" fmla="*/ 74 w 128"/>
                    <a:gd name="T35" fmla="*/ 11 h 105"/>
                    <a:gd name="T36" fmla="*/ 71 w 128"/>
                    <a:gd name="T37" fmla="*/ 11 h 105"/>
                    <a:gd name="T38" fmla="*/ 68 w 128"/>
                    <a:gd name="T39" fmla="*/ 15 h 105"/>
                    <a:gd name="T40" fmla="*/ 68 w 128"/>
                    <a:gd name="T41" fmla="*/ 21 h 105"/>
                    <a:gd name="T42" fmla="*/ 59 w 128"/>
                    <a:gd name="T43" fmla="*/ 29 h 105"/>
                    <a:gd name="T44" fmla="*/ 53 w 128"/>
                    <a:gd name="T45" fmla="*/ 27 h 105"/>
                    <a:gd name="T46" fmla="*/ 47 w 128"/>
                    <a:gd name="T47" fmla="*/ 24 h 105"/>
                    <a:gd name="T48" fmla="*/ 47 w 128"/>
                    <a:gd name="T49" fmla="*/ 32 h 105"/>
                    <a:gd name="T50" fmla="*/ 47 w 128"/>
                    <a:gd name="T51" fmla="*/ 34 h 105"/>
                    <a:gd name="T52" fmla="*/ 43 w 128"/>
                    <a:gd name="T53" fmla="*/ 45 h 105"/>
                    <a:gd name="T54" fmla="*/ 31 w 128"/>
                    <a:gd name="T55" fmla="*/ 39 h 105"/>
                    <a:gd name="T56" fmla="*/ 29 w 128"/>
                    <a:gd name="T57" fmla="*/ 23 h 105"/>
                    <a:gd name="T58" fmla="*/ 33 w 128"/>
                    <a:gd name="T59" fmla="*/ 14 h 105"/>
                    <a:gd name="T60" fmla="*/ 36 w 128"/>
                    <a:gd name="T61" fmla="*/ 9 h 105"/>
                    <a:gd name="T62" fmla="*/ 42 w 128"/>
                    <a:gd name="T63" fmla="*/ 13 h 105"/>
                    <a:gd name="T64" fmla="*/ 44 w 128"/>
                    <a:gd name="T65" fmla="*/ 16 h 105"/>
                    <a:gd name="T66" fmla="*/ 57 w 128"/>
                    <a:gd name="T67" fmla="*/ 14 h 105"/>
                    <a:gd name="T68" fmla="*/ 62 w 128"/>
                    <a:gd name="T69" fmla="*/ 11 h 105"/>
                    <a:gd name="T70" fmla="*/ 84 w 128"/>
                    <a:gd name="T71" fmla="*/ 0 h 105"/>
                    <a:gd name="T72" fmla="*/ 96 w 128"/>
                    <a:gd name="T73" fmla="*/ 7 h 105"/>
                    <a:gd name="T74" fmla="*/ 96 w 128"/>
                    <a:gd name="T75" fmla="*/ 20 h 105"/>
                    <a:gd name="T76" fmla="*/ 83 w 128"/>
                    <a:gd name="T77" fmla="*/ 43 h 105"/>
                    <a:gd name="T78" fmla="*/ 94 w 128"/>
                    <a:gd name="T79" fmla="*/ 44 h 105"/>
                    <a:gd name="T80" fmla="*/ 122 w 128"/>
                    <a:gd name="T81" fmla="*/ 59 h 105"/>
                    <a:gd name="T82" fmla="*/ 120 w 128"/>
                    <a:gd name="T83" fmla="*/ 73 h 105"/>
                    <a:gd name="T84" fmla="*/ 98 w 128"/>
                    <a:gd name="T85" fmla="*/ 73 h 105"/>
                    <a:gd name="T86" fmla="*/ 97 w 128"/>
                    <a:gd name="T87" fmla="*/ 66 h 105"/>
                    <a:gd name="T88" fmla="*/ 101 w 128"/>
                    <a:gd name="T89" fmla="*/ 5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8">
                  <a:extLst>
                    <a:ext uri="{FF2B5EF4-FFF2-40B4-BE49-F238E27FC236}">
                      <a16:creationId xmlns:a16="http://schemas.microsoft.com/office/drawing/2014/main" id="{68AB8704-3F31-41E0-B209-31D0A83BAA2E}"/>
                    </a:ext>
                  </a:extLst>
                </p:cNvPr>
                <p:cNvSpPr>
                  <a:spLocks/>
                </p:cNvSpPr>
                <p:nvPr/>
              </p:nvSpPr>
              <p:spPr bwMode="auto">
                <a:xfrm>
                  <a:off x="5664200" y="2355851"/>
                  <a:ext cx="341313" cy="407988"/>
                </a:xfrm>
                <a:custGeom>
                  <a:avLst/>
                  <a:gdLst>
                    <a:gd name="T0" fmla="*/ 46 w 80"/>
                    <a:gd name="T1" fmla="*/ 29 h 96"/>
                    <a:gd name="T2" fmla="*/ 65 w 80"/>
                    <a:gd name="T3" fmla="*/ 29 h 96"/>
                    <a:gd name="T4" fmla="*/ 79 w 80"/>
                    <a:gd name="T5" fmla="*/ 41 h 96"/>
                    <a:gd name="T6" fmla="*/ 74 w 80"/>
                    <a:gd name="T7" fmla="*/ 43 h 96"/>
                    <a:gd name="T8" fmla="*/ 60 w 80"/>
                    <a:gd name="T9" fmla="*/ 43 h 96"/>
                    <a:gd name="T10" fmla="*/ 52 w 80"/>
                    <a:gd name="T11" fmla="*/ 50 h 96"/>
                    <a:gd name="T12" fmla="*/ 49 w 80"/>
                    <a:gd name="T13" fmla="*/ 87 h 96"/>
                    <a:gd name="T14" fmla="*/ 37 w 80"/>
                    <a:gd name="T15" fmla="*/ 95 h 96"/>
                    <a:gd name="T16" fmla="*/ 21 w 80"/>
                    <a:gd name="T17" fmla="*/ 68 h 96"/>
                    <a:gd name="T18" fmla="*/ 22 w 80"/>
                    <a:gd name="T19" fmla="*/ 62 h 96"/>
                    <a:gd name="T20" fmla="*/ 30 w 80"/>
                    <a:gd name="T21" fmla="*/ 72 h 96"/>
                    <a:gd name="T22" fmla="*/ 40 w 80"/>
                    <a:gd name="T23" fmla="*/ 70 h 96"/>
                    <a:gd name="T24" fmla="*/ 43 w 80"/>
                    <a:gd name="T25" fmla="*/ 46 h 96"/>
                    <a:gd name="T26" fmla="*/ 24 w 80"/>
                    <a:gd name="T27" fmla="*/ 52 h 96"/>
                    <a:gd name="T28" fmla="*/ 19 w 80"/>
                    <a:gd name="T29" fmla="*/ 54 h 96"/>
                    <a:gd name="T30" fmla="*/ 6 w 80"/>
                    <a:gd name="T31" fmla="*/ 54 h 96"/>
                    <a:gd name="T32" fmla="*/ 2 w 80"/>
                    <a:gd name="T33" fmla="*/ 40 h 96"/>
                    <a:gd name="T34" fmla="*/ 6 w 80"/>
                    <a:gd name="T35" fmla="*/ 37 h 96"/>
                    <a:gd name="T36" fmla="*/ 28 w 80"/>
                    <a:gd name="T37" fmla="*/ 33 h 96"/>
                    <a:gd name="T38" fmla="*/ 33 w 80"/>
                    <a:gd name="T39" fmla="*/ 32 h 96"/>
                    <a:gd name="T40" fmla="*/ 36 w 80"/>
                    <a:gd name="T41" fmla="*/ 22 h 96"/>
                    <a:gd name="T42" fmla="*/ 46 w 80"/>
                    <a:gd name="T43" fmla="*/ 12 h 96"/>
                    <a:gd name="T44" fmla="*/ 45 w 80"/>
                    <a:gd name="T45" fmla="*/ 10 h 96"/>
                    <a:gd name="T46" fmla="*/ 26 w 80"/>
                    <a:gd name="T47" fmla="*/ 17 h 96"/>
                    <a:gd name="T48" fmla="*/ 15 w 80"/>
                    <a:gd name="T49" fmla="*/ 24 h 96"/>
                    <a:gd name="T50" fmla="*/ 5 w 80"/>
                    <a:gd name="T51" fmla="*/ 22 h 96"/>
                    <a:gd name="T52" fmla="*/ 1 w 80"/>
                    <a:gd name="T53" fmla="*/ 17 h 96"/>
                    <a:gd name="T54" fmla="*/ 36 w 80"/>
                    <a:gd name="T55" fmla="*/ 2 h 96"/>
                    <a:gd name="T56" fmla="*/ 55 w 80"/>
                    <a:gd name="T57" fmla="*/ 0 h 96"/>
                    <a:gd name="T58" fmla="*/ 61 w 80"/>
                    <a:gd name="T59" fmla="*/ 6 h 96"/>
                    <a:gd name="T60" fmla="*/ 59 w 80"/>
                    <a:gd name="T61" fmla="*/ 13 h 96"/>
                    <a:gd name="T62" fmla="*/ 46 w 80"/>
                    <a:gd name="T63"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52" name="组合 51">
                <a:extLst>
                  <a:ext uri="{FF2B5EF4-FFF2-40B4-BE49-F238E27FC236}">
                    <a16:creationId xmlns:a16="http://schemas.microsoft.com/office/drawing/2014/main" id="{B92E7EB9-3312-4310-B5FA-50F0FA6CFB99}"/>
                  </a:ext>
                </a:extLst>
              </p:cNvPr>
              <p:cNvGrpSpPr/>
              <p:nvPr/>
            </p:nvGrpSpPr>
            <p:grpSpPr>
              <a:xfrm>
                <a:off x="3194779" y="1296598"/>
                <a:ext cx="356817" cy="382445"/>
                <a:chOff x="3792874" y="3156423"/>
                <a:chExt cx="331330" cy="355128"/>
              </a:xfrm>
              <a:grpFill/>
            </p:grpSpPr>
            <p:sp>
              <p:nvSpPr>
                <p:cNvPr id="53" name="Freeform 15">
                  <a:extLst>
                    <a:ext uri="{FF2B5EF4-FFF2-40B4-BE49-F238E27FC236}">
                      <a16:creationId xmlns:a16="http://schemas.microsoft.com/office/drawing/2014/main" id="{4A24723D-38DD-4916-B1AF-76A903317407}"/>
                    </a:ext>
                  </a:extLst>
                </p:cNvPr>
                <p:cNvSpPr>
                  <a:spLocks/>
                </p:cNvSpPr>
                <p:nvPr/>
              </p:nvSpPr>
              <p:spPr bwMode="auto">
                <a:xfrm>
                  <a:off x="3792874" y="3235325"/>
                  <a:ext cx="152877" cy="246063"/>
                </a:xfrm>
                <a:custGeom>
                  <a:avLst/>
                  <a:gdLst>
                    <a:gd name="T0" fmla="*/ 16 w 39"/>
                    <a:gd name="T1" fmla="*/ 29 h 58"/>
                    <a:gd name="T2" fmla="*/ 27 w 39"/>
                    <a:gd name="T3" fmla="*/ 7 h 58"/>
                    <a:gd name="T4" fmla="*/ 31 w 39"/>
                    <a:gd name="T5" fmla="*/ 1 h 58"/>
                    <a:gd name="T6" fmla="*/ 34 w 39"/>
                    <a:gd name="T7" fmla="*/ 6 h 58"/>
                    <a:gd name="T8" fmla="*/ 35 w 39"/>
                    <a:gd name="T9" fmla="*/ 26 h 58"/>
                    <a:gd name="T10" fmla="*/ 20 w 39"/>
                    <a:gd name="T11" fmla="*/ 52 h 58"/>
                    <a:gd name="T12" fmla="*/ 9 w 39"/>
                    <a:gd name="T13" fmla="*/ 57 h 58"/>
                    <a:gd name="T14" fmla="*/ 1 w 39"/>
                    <a:gd name="T15" fmla="*/ 43 h 58"/>
                    <a:gd name="T16" fmla="*/ 4 w 39"/>
                    <a:gd name="T17" fmla="*/ 6 h 58"/>
                    <a:gd name="T18" fmla="*/ 8 w 39"/>
                    <a:gd name="T19" fmla="*/ 0 h 58"/>
                    <a:gd name="T20" fmla="*/ 15 w 39"/>
                    <a:gd name="T21" fmla="*/ 6 h 58"/>
                    <a:gd name="T22" fmla="*/ 14 w 39"/>
                    <a:gd name="T23" fmla="*/ 20 h 58"/>
                    <a:gd name="T24" fmla="*/ 14 w 39"/>
                    <a:gd name="T25" fmla="*/ 28 h 58"/>
                    <a:gd name="T26" fmla="*/ 16 w 39"/>
                    <a:gd name="T27"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16">
                  <a:extLst>
                    <a:ext uri="{FF2B5EF4-FFF2-40B4-BE49-F238E27FC236}">
                      <a16:creationId xmlns:a16="http://schemas.microsoft.com/office/drawing/2014/main" id="{FB4C6AFE-87EF-4FB7-829C-F7529116EE44}"/>
                    </a:ext>
                  </a:extLst>
                </p:cNvPr>
                <p:cNvSpPr>
                  <a:spLocks/>
                </p:cNvSpPr>
                <p:nvPr/>
              </p:nvSpPr>
              <p:spPr bwMode="auto">
                <a:xfrm>
                  <a:off x="3957518" y="3164747"/>
                  <a:ext cx="166686" cy="346804"/>
                </a:xfrm>
                <a:custGeom>
                  <a:avLst/>
                  <a:gdLst>
                    <a:gd name="T0" fmla="*/ 9 w 47"/>
                    <a:gd name="T1" fmla="*/ 73 h 88"/>
                    <a:gd name="T2" fmla="*/ 3 w 47"/>
                    <a:gd name="T3" fmla="*/ 67 h 88"/>
                    <a:gd name="T4" fmla="*/ 3 w 47"/>
                    <a:gd name="T5" fmla="*/ 57 h 88"/>
                    <a:gd name="T6" fmla="*/ 20 w 47"/>
                    <a:gd name="T7" fmla="*/ 38 h 88"/>
                    <a:gd name="T8" fmla="*/ 33 w 47"/>
                    <a:gd name="T9" fmla="*/ 20 h 88"/>
                    <a:gd name="T10" fmla="*/ 33 w 47"/>
                    <a:gd name="T11" fmla="*/ 4 h 88"/>
                    <a:gd name="T12" fmla="*/ 32 w 47"/>
                    <a:gd name="T13" fmla="*/ 1 h 88"/>
                    <a:gd name="T14" fmla="*/ 33 w 47"/>
                    <a:gd name="T15" fmla="*/ 0 h 88"/>
                    <a:gd name="T16" fmla="*/ 41 w 47"/>
                    <a:gd name="T17" fmla="*/ 6 h 88"/>
                    <a:gd name="T18" fmla="*/ 43 w 47"/>
                    <a:gd name="T19" fmla="*/ 26 h 88"/>
                    <a:gd name="T20" fmla="*/ 29 w 47"/>
                    <a:gd name="T21" fmla="*/ 48 h 88"/>
                    <a:gd name="T22" fmla="*/ 30 w 47"/>
                    <a:gd name="T23" fmla="*/ 52 h 88"/>
                    <a:gd name="T24" fmla="*/ 40 w 47"/>
                    <a:gd name="T25" fmla="*/ 73 h 88"/>
                    <a:gd name="T26" fmla="*/ 41 w 47"/>
                    <a:gd name="T27" fmla="*/ 84 h 88"/>
                    <a:gd name="T28" fmla="*/ 37 w 47"/>
                    <a:gd name="T29" fmla="*/ 86 h 88"/>
                    <a:gd name="T30" fmla="*/ 31 w 47"/>
                    <a:gd name="T31" fmla="*/ 75 h 88"/>
                    <a:gd name="T32" fmla="*/ 28 w 47"/>
                    <a:gd name="T33" fmla="*/ 60 h 88"/>
                    <a:gd name="T34" fmla="*/ 22 w 47"/>
                    <a:gd name="T35" fmla="*/ 59 h 88"/>
                    <a:gd name="T36" fmla="*/ 9 w 47"/>
                    <a:gd name="T37"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17">
                  <a:extLst>
                    <a:ext uri="{FF2B5EF4-FFF2-40B4-BE49-F238E27FC236}">
                      <a16:creationId xmlns:a16="http://schemas.microsoft.com/office/drawing/2014/main" id="{7BBE01C1-D3BA-489E-BE5E-C63059DA7AF9}"/>
                    </a:ext>
                  </a:extLst>
                </p:cNvPr>
                <p:cNvSpPr>
                  <a:spLocks/>
                </p:cNvSpPr>
                <p:nvPr/>
              </p:nvSpPr>
              <p:spPr bwMode="auto">
                <a:xfrm>
                  <a:off x="3879593" y="3156423"/>
                  <a:ext cx="109753" cy="63837"/>
                </a:xfrm>
                <a:custGeom>
                  <a:avLst/>
                  <a:gdLst>
                    <a:gd name="T0" fmla="*/ 0 w 26"/>
                    <a:gd name="T1" fmla="*/ 0 h 19"/>
                    <a:gd name="T2" fmla="*/ 20 w 26"/>
                    <a:gd name="T3" fmla="*/ 1 h 19"/>
                    <a:gd name="T4" fmla="*/ 23 w 26"/>
                    <a:gd name="T5" fmla="*/ 12 h 19"/>
                    <a:gd name="T6" fmla="*/ 12 w 26"/>
                    <a:gd name="T7" fmla="*/ 18 h 19"/>
                    <a:gd name="T8" fmla="*/ 3 w 26"/>
                    <a:gd name="T9" fmla="*/ 11 h 19"/>
                    <a:gd name="T10" fmla="*/ 0 w 26"/>
                    <a:gd name="T11" fmla="*/ 0 h 19"/>
                  </a:gdLst>
                  <a:ahLst/>
                  <a:cxnLst>
                    <a:cxn ang="0">
                      <a:pos x="T0" y="T1"/>
                    </a:cxn>
                    <a:cxn ang="0">
                      <a:pos x="T2" y="T3"/>
                    </a:cxn>
                    <a:cxn ang="0">
                      <a:pos x="T4" y="T5"/>
                    </a:cxn>
                    <a:cxn ang="0">
                      <a:pos x="T6" y="T7"/>
                    </a:cxn>
                    <a:cxn ang="0">
                      <a:pos x="T8" y="T9"/>
                    </a:cxn>
                    <a:cxn ang="0">
                      <a:pos x="T10" y="T11"/>
                    </a:cxn>
                  </a:cxnLst>
                  <a:rect l="0" t="0"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35" name="组合 34"/>
            <p:cNvGrpSpPr/>
            <p:nvPr userDrawn="1"/>
          </p:nvGrpSpPr>
          <p:grpSpPr>
            <a:xfrm>
              <a:off x="671368" y="6061309"/>
              <a:ext cx="1100339" cy="304965"/>
              <a:chOff x="2372715" y="161759"/>
              <a:chExt cx="2695608" cy="747103"/>
            </a:xfrm>
            <a:grpFill/>
          </p:grpSpPr>
          <p:grpSp>
            <p:nvGrpSpPr>
              <p:cNvPr id="36" name="组合 35">
                <a:extLst>
                  <a:ext uri="{FF2B5EF4-FFF2-40B4-BE49-F238E27FC236}">
                    <a16:creationId xmlns:a16="http://schemas.microsoft.com/office/drawing/2014/main" id="{4EB45816-40C4-4065-9181-C29D2BECD84E}"/>
                  </a:ext>
                </a:extLst>
              </p:cNvPr>
              <p:cNvGrpSpPr/>
              <p:nvPr/>
            </p:nvGrpSpPr>
            <p:grpSpPr>
              <a:xfrm>
                <a:off x="3804781" y="283376"/>
                <a:ext cx="521428" cy="548788"/>
                <a:chOff x="6113463" y="3541713"/>
                <a:chExt cx="484188" cy="509588"/>
              </a:xfrm>
              <a:grpFill/>
            </p:grpSpPr>
            <p:sp>
              <p:nvSpPr>
                <p:cNvPr id="47" name="Freeform 9">
                  <a:extLst>
                    <a:ext uri="{FF2B5EF4-FFF2-40B4-BE49-F238E27FC236}">
                      <a16:creationId xmlns:a16="http://schemas.microsoft.com/office/drawing/2014/main" id="{70888479-5294-457A-8111-462CE4F104F2}"/>
                    </a:ext>
                  </a:extLst>
                </p:cNvPr>
                <p:cNvSpPr>
                  <a:spLocks noEditPoints="1"/>
                </p:cNvSpPr>
                <p:nvPr/>
              </p:nvSpPr>
              <p:spPr bwMode="auto">
                <a:xfrm>
                  <a:off x="6113463" y="3579813"/>
                  <a:ext cx="252413" cy="428625"/>
                </a:xfrm>
                <a:custGeom>
                  <a:avLst/>
                  <a:gdLst>
                    <a:gd name="T0" fmla="*/ 39 w 59"/>
                    <a:gd name="T1" fmla="*/ 78 h 101"/>
                    <a:gd name="T2" fmla="*/ 17 w 59"/>
                    <a:gd name="T3" fmla="*/ 94 h 101"/>
                    <a:gd name="T4" fmla="*/ 8 w 59"/>
                    <a:gd name="T5" fmla="*/ 94 h 101"/>
                    <a:gd name="T6" fmla="*/ 0 w 59"/>
                    <a:gd name="T7" fmla="*/ 79 h 101"/>
                    <a:gd name="T8" fmla="*/ 17 w 59"/>
                    <a:gd name="T9" fmla="*/ 73 h 101"/>
                    <a:gd name="T10" fmla="*/ 10 w 59"/>
                    <a:gd name="T11" fmla="*/ 68 h 101"/>
                    <a:gd name="T12" fmla="*/ 8 w 59"/>
                    <a:gd name="T13" fmla="*/ 60 h 101"/>
                    <a:gd name="T14" fmla="*/ 18 w 59"/>
                    <a:gd name="T15" fmla="*/ 23 h 101"/>
                    <a:gd name="T16" fmla="*/ 26 w 59"/>
                    <a:gd name="T17" fmla="*/ 17 h 101"/>
                    <a:gd name="T18" fmla="*/ 36 w 59"/>
                    <a:gd name="T19" fmla="*/ 26 h 101"/>
                    <a:gd name="T20" fmla="*/ 36 w 59"/>
                    <a:gd name="T21" fmla="*/ 27 h 101"/>
                    <a:gd name="T22" fmla="*/ 43 w 59"/>
                    <a:gd name="T23" fmla="*/ 40 h 101"/>
                    <a:gd name="T24" fmla="*/ 42 w 59"/>
                    <a:gd name="T25" fmla="*/ 12 h 101"/>
                    <a:gd name="T26" fmla="*/ 21 w 59"/>
                    <a:gd name="T27" fmla="*/ 5 h 101"/>
                    <a:gd name="T28" fmla="*/ 44 w 59"/>
                    <a:gd name="T29" fmla="*/ 1 h 101"/>
                    <a:gd name="T30" fmla="*/ 57 w 59"/>
                    <a:gd name="T31" fmla="*/ 17 h 101"/>
                    <a:gd name="T32" fmla="*/ 56 w 59"/>
                    <a:gd name="T33" fmla="*/ 48 h 101"/>
                    <a:gd name="T34" fmla="*/ 57 w 59"/>
                    <a:gd name="T35" fmla="*/ 55 h 101"/>
                    <a:gd name="T36" fmla="*/ 55 w 59"/>
                    <a:gd name="T37" fmla="*/ 64 h 101"/>
                    <a:gd name="T38" fmla="*/ 54 w 59"/>
                    <a:gd name="T39" fmla="*/ 71 h 101"/>
                    <a:gd name="T40" fmla="*/ 52 w 59"/>
                    <a:gd name="T41" fmla="*/ 95 h 101"/>
                    <a:gd name="T42" fmla="*/ 49 w 59"/>
                    <a:gd name="T43" fmla="*/ 101 h 101"/>
                    <a:gd name="T44" fmla="*/ 43 w 59"/>
                    <a:gd name="T45" fmla="*/ 98 h 101"/>
                    <a:gd name="T46" fmla="*/ 38 w 59"/>
                    <a:gd name="T47" fmla="*/ 86 h 101"/>
                    <a:gd name="T48" fmla="*/ 39 w 59"/>
                    <a:gd name="T49" fmla="*/ 78 h 101"/>
                    <a:gd name="T50" fmla="*/ 42 w 59"/>
                    <a:gd name="T51" fmla="*/ 47 h 101"/>
                    <a:gd name="T52" fmla="*/ 32 w 59"/>
                    <a:gd name="T53" fmla="*/ 44 h 101"/>
                    <a:gd name="T54" fmla="*/ 29 w 59"/>
                    <a:gd name="T55" fmla="*/ 64 h 101"/>
                    <a:gd name="T56" fmla="*/ 42 w 59"/>
                    <a:gd name="T57" fmla="*/ 4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10">
                  <a:extLst>
                    <a:ext uri="{FF2B5EF4-FFF2-40B4-BE49-F238E27FC236}">
                      <a16:creationId xmlns:a16="http://schemas.microsoft.com/office/drawing/2014/main" id="{3C581795-C09D-460E-9472-8181F266F0EF}"/>
                    </a:ext>
                  </a:extLst>
                </p:cNvPr>
                <p:cNvSpPr>
                  <a:spLocks noEditPoints="1"/>
                </p:cNvSpPr>
                <p:nvPr/>
              </p:nvSpPr>
              <p:spPr bwMode="auto">
                <a:xfrm>
                  <a:off x="6361113" y="3541713"/>
                  <a:ext cx="236538" cy="509588"/>
                </a:xfrm>
                <a:custGeom>
                  <a:avLst/>
                  <a:gdLst>
                    <a:gd name="T0" fmla="*/ 11 w 55"/>
                    <a:gd name="T1" fmla="*/ 89 h 120"/>
                    <a:gd name="T2" fmla="*/ 10 w 55"/>
                    <a:gd name="T3" fmla="*/ 100 h 120"/>
                    <a:gd name="T4" fmla="*/ 6 w 55"/>
                    <a:gd name="T5" fmla="*/ 104 h 120"/>
                    <a:gd name="T6" fmla="*/ 1 w 55"/>
                    <a:gd name="T7" fmla="*/ 99 h 120"/>
                    <a:gd name="T8" fmla="*/ 3 w 55"/>
                    <a:gd name="T9" fmla="*/ 84 h 120"/>
                    <a:gd name="T10" fmla="*/ 14 w 55"/>
                    <a:gd name="T11" fmla="*/ 37 h 120"/>
                    <a:gd name="T12" fmla="*/ 22 w 55"/>
                    <a:gd name="T13" fmla="*/ 11 h 120"/>
                    <a:gd name="T14" fmla="*/ 26 w 55"/>
                    <a:gd name="T15" fmla="*/ 19 h 120"/>
                    <a:gd name="T16" fmla="*/ 20 w 55"/>
                    <a:gd name="T17" fmla="*/ 40 h 120"/>
                    <a:gd name="T18" fmla="*/ 27 w 55"/>
                    <a:gd name="T19" fmla="*/ 35 h 120"/>
                    <a:gd name="T20" fmla="*/ 35 w 55"/>
                    <a:gd name="T21" fmla="*/ 30 h 120"/>
                    <a:gd name="T22" fmla="*/ 33 w 55"/>
                    <a:gd name="T23" fmla="*/ 9 h 120"/>
                    <a:gd name="T24" fmla="*/ 28 w 55"/>
                    <a:gd name="T25" fmla="*/ 8 h 120"/>
                    <a:gd name="T26" fmla="*/ 19 w 55"/>
                    <a:gd name="T27" fmla="*/ 12 h 120"/>
                    <a:gd name="T28" fmla="*/ 12 w 55"/>
                    <a:gd name="T29" fmla="*/ 15 h 120"/>
                    <a:gd name="T30" fmla="*/ 9 w 55"/>
                    <a:gd name="T31" fmla="*/ 11 h 120"/>
                    <a:gd name="T32" fmla="*/ 11 w 55"/>
                    <a:gd name="T33" fmla="*/ 8 h 120"/>
                    <a:gd name="T34" fmla="*/ 31 w 55"/>
                    <a:gd name="T35" fmla="*/ 0 h 120"/>
                    <a:gd name="T36" fmla="*/ 45 w 55"/>
                    <a:gd name="T37" fmla="*/ 15 h 120"/>
                    <a:gd name="T38" fmla="*/ 44 w 55"/>
                    <a:gd name="T39" fmla="*/ 46 h 120"/>
                    <a:gd name="T40" fmla="*/ 48 w 55"/>
                    <a:gd name="T41" fmla="*/ 54 h 120"/>
                    <a:gd name="T42" fmla="*/ 48 w 55"/>
                    <a:gd name="T43" fmla="*/ 71 h 120"/>
                    <a:gd name="T44" fmla="*/ 44 w 55"/>
                    <a:gd name="T45" fmla="*/ 77 h 120"/>
                    <a:gd name="T46" fmla="*/ 44 w 55"/>
                    <a:gd name="T47" fmla="*/ 110 h 120"/>
                    <a:gd name="T48" fmla="*/ 44 w 55"/>
                    <a:gd name="T49" fmla="*/ 114 h 120"/>
                    <a:gd name="T50" fmla="*/ 41 w 55"/>
                    <a:gd name="T51" fmla="*/ 120 h 120"/>
                    <a:gd name="T52" fmla="*/ 32 w 55"/>
                    <a:gd name="T53" fmla="*/ 118 h 120"/>
                    <a:gd name="T54" fmla="*/ 13 w 55"/>
                    <a:gd name="T55" fmla="*/ 91 h 120"/>
                    <a:gd name="T56" fmla="*/ 12 w 55"/>
                    <a:gd name="T57" fmla="*/ 89 h 120"/>
                    <a:gd name="T58" fmla="*/ 11 w 55"/>
                    <a:gd name="T59" fmla="*/ 89 h 120"/>
                    <a:gd name="T60" fmla="*/ 24 w 55"/>
                    <a:gd name="T61" fmla="*/ 76 h 120"/>
                    <a:gd name="T62" fmla="*/ 23 w 55"/>
                    <a:gd name="T63" fmla="*/ 74 h 120"/>
                    <a:gd name="T64" fmla="*/ 27 w 55"/>
                    <a:gd name="T65" fmla="*/ 71 h 120"/>
                    <a:gd name="T66" fmla="*/ 33 w 55"/>
                    <a:gd name="T67" fmla="*/ 67 h 120"/>
                    <a:gd name="T68" fmla="*/ 32 w 55"/>
                    <a:gd name="T69" fmla="*/ 63 h 120"/>
                    <a:gd name="T70" fmla="*/ 22 w 55"/>
                    <a:gd name="T71" fmla="*/ 52 h 120"/>
                    <a:gd name="T72" fmla="*/ 18 w 55"/>
                    <a:gd name="T73" fmla="*/ 89 h 120"/>
                    <a:gd name="T74" fmla="*/ 33 w 55"/>
                    <a:gd name="T75" fmla="*/ 107 h 120"/>
                    <a:gd name="T76" fmla="*/ 35 w 55"/>
                    <a:gd name="T77" fmla="*/ 77 h 120"/>
                    <a:gd name="T78" fmla="*/ 31 w 55"/>
                    <a:gd name="T79" fmla="*/ 75 h 120"/>
                    <a:gd name="T80" fmla="*/ 24 w 55"/>
                    <a:gd name="T81" fmla="*/ 7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37" name="组合 36">
                <a:extLst>
                  <a:ext uri="{FF2B5EF4-FFF2-40B4-BE49-F238E27FC236}">
                    <a16:creationId xmlns:a16="http://schemas.microsoft.com/office/drawing/2014/main" id="{C43281D5-D15F-4210-8FEF-5D0B83A54FD6}"/>
                  </a:ext>
                </a:extLst>
              </p:cNvPr>
              <p:cNvGrpSpPr/>
              <p:nvPr/>
            </p:nvGrpSpPr>
            <p:grpSpPr>
              <a:xfrm>
                <a:off x="2372715" y="161759"/>
                <a:ext cx="591521" cy="747103"/>
                <a:chOff x="6108700" y="2066926"/>
                <a:chExt cx="549275" cy="693738"/>
              </a:xfrm>
              <a:grpFill/>
            </p:grpSpPr>
            <p:sp>
              <p:nvSpPr>
                <p:cNvPr id="45" name="Freeform 13">
                  <a:extLst>
                    <a:ext uri="{FF2B5EF4-FFF2-40B4-BE49-F238E27FC236}">
                      <a16:creationId xmlns:a16="http://schemas.microsoft.com/office/drawing/2014/main" id="{0965091B-D712-42AC-844D-24578409DB9A}"/>
                    </a:ext>
                  </a:extLst>
                </p:cNvPr>
                <p:cNvSpPr>
                  <a:spLocks noEditPoints="1"/>
                </p:cNvSpPr>
                <p:nvPr/>
              </p:nvSpPr>
              <p:spPr bwMode="auto">
                <a:xfrm>
                  <a:off x="6108700" y="2066926"/>
                  <a:ext cx="549275" cy="655638"/>
                </a:xfrm>
                <a:custGeom>
                  <a:avLst/>
                  <a:gdLst>
                    <a:gd name="T0" fmla="*/ 54 w 128"/>
                    <a:gd name="T1" fmla="*/ 76 h 154"/>
                    <a:gd name="T2" fmla="*/ 66 w 128"/>
                    <a:gd name="T3" fmla="*/ 53 h 154"/>
                    <a:gd name="T4" fmla="*/ 49 w 128"/>
                    <a:gd name="T5" fmla="*/ 47 h 154"/>
                    <a:gd name="T6" fmla="*/ 64 w 128"/>
                    <a:gd name="T7" fmla="*/ 44 h 154"/>
                    <a:gd name="T8" fmla="*/ 83 w 128"/>
                    <a:gd name="T9" fmla="*/ 6 h 154"/>
                    <a:gd name="T10" fmla="*/ 91 w 128"/>
                    <a:gd name="T11" fmla="*/ 11 h 154"/>
                    <a:gd name="T12" fmla="*/ 96 w 128"/>
                    <a:gd name="T13" fmla="*/ 36 h 154"/>
                    <a:gd name="T14" fmla="*/ 106 w 128"/>
                    <a:gd name="T15" fmla="*/ 41 h 154"/>
                    <a:gd name="T16" fmla="*/ 82 w 128"/>
                    <a:gd name="T17" fmla="*/ 50 h 154"/>
                    <a:gd name="T18" fmla="*/ 71 w 128"/>
                    <a:gd name="T19" fmla="*/ 65 h 154"/>
                    <a:gd name="T20" fmla="*/ 110 w 128"/>
                    <a:gd name="T21" fmla="*/ 74 h 154"/>
                    <a:gd name="T22" fmla="*/ 101 w 128"/>
                    <a:gd name="T23" fmla="*/ 87 h 154"/>
                    <a:gd name="T24" fmla="*/ 111 w 128"/>
                    <a:gd name="T25" fmla="*/ 98 h 154"/>
                    <a:gd name="T26" fmla="*/ 92 w 128"/>
                    <a:gd name="T27" fmla="*/ 104 h 154"/>
                    <a:gd name="T28" fmla="*/ 86 w 128"/>
                    <a:gd name="T29" fmla="*/ 116 h 154"/>
                    <a:gd name="T30" fmla="*/ 124 w 128"/>
                    <a:gd name="T31" fmla="*/ 112 h 154"/>
                    <a:gd name="T32" fmla="*/ 120 w 128"/>
                    <a:gd name="T33" fmla="*/ 122 h 154"/>
                    <a:gd name="T34" fmla="*/ 111 w 128"/>
                    <a:gd name="T35" fmla="*/ 144 h 154"/>
                    <a:gd name="T36" fmla="*/ 105 w 128"/>
                    <a:gd name="T37" fmla="*/ 153 h 154"/>
                    <a:gd name="T38" fmla="*/ 55 w 128"/>
                    <a:gd name="T39" fmla="*/ 129 h 154"/>
                    <a:gd name="T40" fmla="*/ 53 w 128"/>
                    <a:gd name="T41" fmla="*/ 121 h 154"/>
                    <a:gd name="T42" fmla="*/ 61 w 128"/>
                    <a:gd name="T43" fmla="*/ 125 h 154"/>
                    <a:gd name="T44" fmla="*/ 94 w 128"/>
                    <a:gd name="T45" fmla="*/ 140 h 154"/>
                    <a:gd name="T46" fmla="*/ 85 w 128"/>
                    <a:gd name="T47" fmla="*/ 127 h 154"/>
                    <a:gd name="T48" fmla="*/ 71 w 128"/>
                    <a:gd name="T49" fmla="*/ 108 h 154"/>
                    <a:gd name="T50" fmla="*/ 52 w 128"/>
                    <a:gd name="T51" fmla="*/ 113 h 154"/>
                    <a:gd name="T52" fmla="*/ 38 w 128"/>
                    <a:gd name="T53" fmla="*/ 97 h 154"/>
                    <a:gd name="T54" fmla="*/ 51 w 128"/>
                    <a:gd name="T55" fmla="*/ 97 h 154"/>
                    <a:gd name="T56" fmla="*/ 34 w 128"/>
                    <a:gd name="T57" fmla="*/ 93 h 154"/>
                    <a:gd name="T58" fmla="*/ 35 w 128"/>
                    <a:gd name="T59" fmla="*/ 105 h 154"/>
                    <a:gd name="T60" fmla="*/ 26 w 128"/>
                    <a:gd name="T61" fmla="*/ 154 h 154"/>
                    <a:gd name="T62" fmla="*/ 20 w 128"/>
                    <a:gd name="T63" fmla="*/ 118 h 154"/>
                    <a:gd name="T64" fmla="*/ 0 w 128"/>
                    <a:gd name="T65" fmla="*/ 103 h 154"/>
                    <a:gd name="T66" fmla="*/ 19 w 128"/>
                    <a:gd name="T67" fmla="*/ 72 h 154"/>
                    <a:gd name="T68" fmla="*/ 25 w 128"/>
                    <a:gd name="T69" fmla="*/ 51 h 154"/>
                    <a:gd name="T70" fmla="*/ 39 w 128"/>
                    <a:gd name="T71" fmla="*/ 14 h 154"/>
                    <a:gd name="T72" fmla="*/ 51 w 128"/>
                    <a:gd name="T73" fmla="*/ 24 h 154"/>
                    <a:gd name="T74" fmla="*/ 39 w 128"/>
                    <a:gd name="T75" fmla="*/ 44 h 154"/>
                    <a:gd name="T76" fmla="*/ 48 w 128"/>
                    <a:gd name="T77" fmla="*/ 73 h 154"/>
                    <a:gd name="T78" fmla="*/ 81 w 128"/>
                    <a:gd name="T79" fmla="*/ 90 h 154"/>
                    <a:gd name="T80" fmla="*/ 92 w 128"/>
                    <a:gd name="T81" fmla="*/ 71 h 154"/>
                    <a:gd name="T82" fmla="*/ 81 w 128"/>
                    <a:gd name="T83" fmla="*/ 80 h 154"/>
                    <a:gd name="T84" fmla="*/ 76 w 128"/>
                    <a:gd name="T85" fmla="*/ 73 h 154"/>
                    <a:gd name="T86" fmla="*/ 67 w 128"/>
                    <a:gd name="T87" fmla="*/ 79 h 154"/>
                    <a:gd name="T88" fmla="*/ 76 w 128"/>
                    <a:gd name="T89" fmla="*/ 73 h 154"/>
                    <a:gd name="T90" fmla="*/ 56 w 128"/>
                    <a:gd name="T91" fmla="*/ 88 h 154"/>
                    <a:gd name="T92" fmla="*/ 63 w 128"/>
                    <a:gd name="T93" fmla="*/ 8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Freeform 14">
                  <a:extLst>
                    <a:ext uri="{FF2B5EF4-FFF2-40B4-BE49-F238E27FC236}">
                      <a16:creationId xmlns:a16="http://schemas.microsoft.com/office/drawing/2014/main" id="{EDF1A89C-87D3-4066-B020-1AF4B9A41344}"/>
                    </a:ext>
                  </a:extLst>
                </p:cNvPr>
                <p:cNvSpPr>
                  <a:spLocks/>
                </p:cNvSpPr>
                <p:nvPr/>
              </p:nvSpPr>
              <p:spPr bwMode="auto">
                <a:xfrm>
                  <a:off x="6259513" y="2578101"/>
                  <a:ext cx="68263" cy="182563"/>
                </a:xfrm>
                <a:custGeom>
                  <a:avLst/>
                  <a:gdLst>
                    <a:gd name="T0" fmla="*/ 9 w 16"/>
                    <a:gd name="T1" fmla="*/ 0 h 43"/>
                    <a:gd name="T2" fmla="*/ 15 w 16"/>
                    <a:gd name="T3" fmla="*/ 11 h 43"/>
                    <a:gd name="T4" fmla="*/ 9 w 16"/>
                    <a:gd name="T5" fmla="*/ 43 h 43"/>
                    <a:gd name="T6" fmla="*/ 2 w 16"/>
                    <a:gd name="T7" fmla="*/ 39 h 43"/>
                    <a:gd name="T8" fmla="*/ 0 w 16"/>
                    <a:gd name="T9" fmla="*/ 35 h 43"/>
                    <a:gd name="T10" fmla="*/ 9 w 16"/>
                    <a:gd name="T11" fmla="*/ 0 h 43"/>
                  </a:gdLst>
                  <a:ahLst/>
                  <a:cxnLst>
                    <a:cxn ang="0">
                      <a:pos x="T0" y="T1"/>
                    </a:cxn>
                    <a:cxn ang="0">
                      <a:pos x="T2" y="T3"/>
                    </a:cxn>
                    <a:cxn ang="0">
                      <a:pos x="T4" y="T5"/>
                    </a:cxn>
                    <a:cxn ang="0">
                      <a:pos x="T6" y="T7"/>
                    </a:cxn>
                    <a:cxn ang="0">
                      <a:pos x="T8" y="T9"/>
                    </a:cxn>
                    <a:cxn ang="0">
                      <a:pos x="T10" y="T11"/>
                    </a:cxn>
                  </a:cxnLst>
                  <a:rect l="0" t="0"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38" name="组合 37">
                <a:extLst>
                  <a:ext uri="{FF2B5EF4-FFF2-40B4-BE49-F238E27FC236}">
                    <a16:creationId xmlns:a16="http://schemas.microsoft.com/office/drawing/2014/main" id="{CD1C2EA2-DECB-4C4E-997D-8417E76BE944}"/>
                  </a:ext>
                </a:extLst>
              </p:cNvPr>
              <p:cNvGrpSpPr/>
              <p:nvPr/>
            </p:nvGrpSpPr>
            <p:grpSpPr>
              <a:xfrm>
                <a:off x="3173775" y="375308"/>
                <a:ext cx="396626" cy="341923"/>
                <a:chOff x="6186488" y="2930526"/>
                <a:chExt cx="368300" cy="317500"/>
              </a:xfrm>
              <a:grpFill/>
            </p:grpSpPr>
            <p:sp>
              <p:nvSpPr>
                <p:cNvPr id="42" name="Freeform 18">
                  <a:extLst>
                    <a:ext uri="{FF2B5EF4-FFF2-40B4-BE49-F238E27FC236}">
                      <a16:creationId xmlns:a16="http://schemas.microsoft.com/office/drawing/2014/main" id="{58E0037C-7932-4788-ADA9-47256329EEB7}"/>
                    </a:ext>
                  </a:extLst>
                </p:cNvPr>
                <p:cNvSpPr>
                  <a:spLocks/>
                </p:cNvSpPr>
                <p:nvPr/>
              </p:nvSpPr>
              <p:spPr bwMode="auto">
                <a:xfrm>
                  <a:off x="6310313" y="2930526"/>
                  <a:ext cx="244475" cy="317500"/>
                </a:xfrm>
                <a:custGeom>
                  <a:avLst/>
                  <a:gdLst>
                    <a:gd name="T0" fmla="*/ 49 w 57"/>
                    <a:gd name="T1" fmla="*/ 74 h 75"/>
                    <a:gd name="T2" fmla="*/ 40 w 57"/>
                    <a:gd name="T3" fmla="*/ 67 h 75"/>
                    <a:gd name="T4" fmla="*/ 33 w 57"/>
                    <a:gd name="T5" fmla="*/ 48 h 75"/>
                    <a:gd name="T6" fmla="*/ 27 w 57"/>
                    <a:gd name="T7" fmla="*/ 46 h 75"/>
                    <a:gd name="T8" fmla="*/ 11 w 57"/>
                    <a:gd name="T9" fmla="*/ 60 h 75"/>
                    <a:gd name="T10" fmla="*/ 5 w 57"/>
                    <a:gd name="T11" fmla="*/ 60 h 75"/>
                    <a:gd name="T12" fmla="*/ 6 w 57"/>
                    <a:gd name="T13" fmla="*/ 46 h 75"/>
                    <a:gd name="T14" fmla="*/ 27 w 57"/>
                    <a:gd name="T15" fmla="*/ 26 h 75"/>
                    <a:gd name="T16" fmla="*/ 40 w 57"/>
                    <a:gd name="T17" fmla="*/ 10 h 75"/>
                    <a:gd name="T18" fmla="*/ 41 w 57"/>
                    <a:gd name="T19" fmla="*/ 6 h 75"/>
                    <a:gd name="T20" fmla="*/ 45 w 57"/>
                    <a:gd name="T21" fmla="*/ 0 h 75"/>
                    <a:gd name="T22" fmla="*/ 53 w 57"/>
                    <a:gd name="T23" fmla="*/ 3 h 75"/>
                    <a:gd name="T24" fmla="*/ 53 w 57"/>
                    <a:gd name="T25" fmla="*/ 20 h 75"/>
                    <a:gd name="T26" fmla="*/ 37 w 57"/>
                    <a:gd name="T27" fmla="*/ 38 h 75"/>
                    <a:gd name="T28" fmla="*/ 49 w 57"/>
                    <a:gd name="T29" fmla="*/ 7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19">
                  <a:extLst>
                    <a:ext uri="{FF2B5EF4-FFF2-40B4-BE49-F238E27FC236}">
                      <a16:creationId xmlns:a16="http://schemas.microsoft.com/office/drawing/2014/main" id="{B78F413E-1D51-491F-A6EC-02810949F837}"/>
                    </a:ext>
                  </a:extLst>
                </p:cNvPr>
                <p:cNvSpPr>
                  <a:spLocks/>
                </p:cNvSpPr>
                <p:nvPr/>
              </p:nvSpPr>
              <p:spPr bwMode="auto">
                <a:xfrm>
                  <a:off x="6186488" y="3009901"/>
                  <a:ext cx="123825" cy="234950"/>
                </a:xfrm>
                <a:custGeom>
                  <a:avLst/>
                  <a:gdLst>
                    <a:gd name="T0" fmla="*/ 12 w 29"/>
                    <a:gd name="T1" fmla="*/ 30 h 55"/>
                    <a:gd name="T2" fmla="*/ 20 w 29"/>
                    <a:gd name="T3" fmla="*/ 7 h 55"/>
                    <a:gd name="T4" fmla="*/ 25 w 29"/>
                    <a:gd name="T5" fmla="*/ 1 h 55"/>
                    <a:gd name="T6" fmla="*/ 26 w 29"/>
                    <a:gd name="T7" fmla="*/ 9 h 55"/>
                    <a:gd name="T8" fmla="*/ 16 w 29"/>
                    <a:gd name="T9" fmla="*/ 39 h 55"/>
                    <a:gd name="T10" fmla="*/ 13 w 29"/>
                    <a:gd name="T11" fmla="*/ 52 h 55"/>
                    <a:gd name="T12" fmla="*/ 7 w 29"/>
                    <a:gd name="T13" fmla="*/ 54 h 55"/>
                    <a:gd name="T14" fmla="*/ 2 w 29"/>
                    <a:gd name="T15" fmla="*/ 41 h 55"/>
                    <a:gd name="T16" fmla="*/ 3 w 29"/>
                    <a:gd name="T17" fmla="*/ 32 h 55"/>
                    <a:gd name="T18" fmla="*/ 2 w 29"/>
                    <a:gd name="T19" fmla="*/ 6 h 55"/>
                    <a:gd name="T20" fmla="*/ 6 w 29"/>
                    <a:gd name="T21" fmla="*/ 5 h 55"/>
                    <a:gd name="T22" fmla="*/ 10 w 29"/>
                    <a:gd name="T23" fmla="*/ 14 h 55"/>
                    <a:gd name="T24" fmla="*/ 11 w 29"/>
                    <a:gd name="T25" fmla="*/ 30 h 55"/>
                    <a:gd name="T26" fmla="*/ 12 w 29"/>
                    <a:gd name="T27" fmla="*/ 3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20">
                  <a:extLst>
                    <a:ext uri="{FF2B5EF4-FFF2-40B4-BE49-F238E27FC236}">
                      <a16:creationId xmlns:a16="http://schemas.microsoft.com/office/drawing/2014/main" id="{28D425C4-CE02-4413-BBE1-2E9FA0CC0E90}"/>
                    </a:ext>
                  </a:extLst>
                </p:cNvPr>
                <p:cNvSpPr>
                  <a:spLocks/>
                </p:cNvSpPr>
                <p:nvPr/>
              </p:nvSpPr>
              <p:spPr bwMode="auto">
                <a:xfrm>
                  <a:off x="6259513" y="2933701"/>
                  <a:ext cx="114300" cy="73025"/>
                </a:xfrm>
                <a:custGeom>
                  <a:avLst/>
                  <a:gdLst>
                    <a:gd name="T0" fmla="*/ 27 w 27"/>
                    <a:gd name="T1" fmla="*/ 1 h 17"/>
                    <a:gd name="T2" fmla="*/ 16 w 27"/>
                    <a:gd name="T3" fmla="*/ 14 h 17"/>
                    <a:gd name="T4" fmla="*/ 5 w 27"/>
                    <a:gd name="T5" fmla="*/ 13 h 17"/>
                    <a:gd name="T6" fmla="*/ 0 w 27"/>
                    <a:gd name="T7" fmla="*/ 4 h 17"/>
                    <a:gd name="T8" fmla="*/ 9 w 27"/>
                    <a:gd name="T9" fmla="*/ 2 h 17"/>
                    <a:gd name="T10" fmla="*/ 27 w 27"/>
                    <a:gd name="T11" fmla="*/ 0 h 17"/>
                    <a:gd name="T12" fmla="*/ 27 w 27"/>
                    <a:gd name="T13" fmla="*/ 1 h 17"/>
                  </a:gdLst>
                  <a:ahLst/>
                  <a:cxnLst>
                    <a:cxn ang="0">
                      <a:pos x="T0" y="T1"/>
                    </a:cxn>
                    <a:cxn ang="0">
                      <a:pos x="T2" y="T3"/>
                    </a:cxn>
                    <a:cxn ang="0">
                      <a:pos x="T4" y="T5"/>
                    </a:cxn>
                    <a:cxn ang="0">
                      <a:pos x="T6" y="T7"/>
                    </a:cxn>
                    <a:cxn ang="0">
                      <a:pos x="T8" y="T9"/>
                    </a:cxn>
                    <a:cxn ang="0">
                      <a:pos x="T10" y="T11"/>
                    </a:cxn>
                    <a:cxn ang="0">
                      <a:pos x="T12" y="T13"/>
                    </a:cxn>
                  </a:cxnLst>
                  <a:rect l="0" t="0"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39" name="组合 38"/>
              <p:cNvGrpSpPr/>
              <p:nvPr/>
            </p:nvGrpSpPr>
            <p:grpSpPr>
              <a:xfrm>
                <a:off x="4613362" y="313351"/>
                <a:ext cx="454961" cy="453362"/>
                <a:chOff x="11893465" y="1994536"/>
                <a:chExt cx="274986" cy="274018"/>
              </a:xfrm>
              <a:grpFill/>
            </p:grpSpPr>
            <p:sp>
              <p:nvSpPr>
                <p:cNvPr id="40" name="Freeform 11">
                  <a:extLst>
                    <a:ext uri="{FF2B5EF4-FFF2-40B4-BE49-F238E27FC236}">
                      <a16:creationId xmlns:a16="http://schemas.microsoft.com/office/drawing/2014/main" id="{9E7CBDC3-9BA0-4307-8967-3267E5966ED9}"/>
                    </a:ext>
                  </a:extLst>
                </p:cNvPr>
                <p:cNvSpPr>
                  <a:spLocks noEditPoints="1"/>
                </p:cNvSpPr>
                <p:nvPr/>
              </p:nvSpPr>
              <p:spPr bwMode="auto">
                <a:xfrm>
                  <a:off x="11976100" y="1994536"/>
                  <a:ext cx="192351" cy="269291"/>
                </a:xfrm>
                <a:custGeom>
                  <a:avLst/>
                  <a:gdLst>
                    <a:gd name="T0" fmla="*/ 29 w 72"/>
                    <a:gd name="T1" fmla="*/ 49 h 102"/>
                    <a:gd name="T2" fmla="*/ 15 w 72"/>
                    <a:gd name="T3" fmla="*/ 43 h 102"/>
                    <a:gd name="T4" fmla="*/ 10 w 72"/>
                    <a:gd name="T5" fmla="*/ 21 h 102"/>
                    <a:gd name="T6" fmla="*/ 13 w 72"/>
                    <a:gd name="T7" fmla="*/ 15 h 102"/>
                    <a:gd name="T8" fmla="*/ 19 w 72"/>
                    <a:gd name="T9" fmla="*/ 18 h 102"/>
                    <a:gd name="T10" fmla="*/ 20 w 72"/>
                    <a:gd name="T11" fmla="*/ 26 h 102"/>
                    <a:gd name="T12" fmla="*/ 35 w 72"/>
                    <a:gd name="T13" fmla="*/ 22 h 102"/>
                    <a:gd name="T14" fmla="*/ 40 w 72"/>
                    <a:gd name="T15" fmla="*/ 16 h 102"/>
                    <a:gd name="T16" fmla="*/ 43 w 72"/>
                    <a:gd name="T17" fmla="*/ 14 h 102"/>
                    <a:gd name="T18" fmla="*/ 44 w 72"/>
                    <a:gd name="T19" fmla="*/ 19 h 102"/>
                    <a:gd name="T20" fmla="*/ 43 w 72"/>
                    <a:gd name="T21" fmla="*/ 28 h 102"/>
                    <a:gd name="T22" fmla="*/ 36 w 72"/>
                    <a:gd name="T23" fmla="*/ 40 h 102"/>
                    <a:gd name="T24" fmla="*/ 37 w 72"/>
                    <a:gd name="T25" fmla="*/ 42 h 102"/>
                    <a:gd name="T26" fmla="*/ 44 w 72"/>
                    <a:gd name="T27" fmla="*/ 38 h 102"/>
                    <a:gd name="T28" fmla="*/ 56 w 72"/>
                    <a:gd name="T29" fmla="*/ 20 h 102"/>
                    <a:gd name="T30" fmla="*/ 49 w 72"/>
                    <a:gd name="T31" fmla="*/ 9 h 102"/>
                    <a:gd name="T32" fmla="*/ 28 w 72"/>
                    <a:gd name="T33" fmla="*/ 14 h 102"/>
                    <a:gd name="T34" fmla="*/ 20 w 72"/>
                    <a:gd name="T35" fmla="*/ 13 h 102"/>
                    <a:gd name="T36" fmla="*/ 22 w 72"/>
                    <a:gd name="T37" fmla="*/ 6 h 102"/>
                    <a:gd name="T38" fmla="*/ 50 w 72"/>
                    <a:gd name="T39" fmla="*/ 1 h 102"/>
                    <a:gd name="T40" fmla="*/ 68 w 72"/>
                    <a:gd name="T41" fmla="*/ 12 h 102"/>
                    <a:gd name="T42" fmla="*/ 67 w 72"/>
                    <a:gd name="T43" fmla="*/ 24 h 102"/>
                    <a:gd name="T44" fmla="*/ 49 w 72"/>
                    <a:gd name="T45" fmla="*/ 48 h 102"/>
                    <a:gd name="T46" fmla="*/ 42 w 72"/>
                    <a:gd name="T47" fmla="*/ 49 h 102"/>
                    <a:gd name="T48" fmla="*/ 37 w 72"/>
                    <a:gd name="T49" fmla="*/ 47 h 102"/>
                    <a:gd name="T50" fmla="*/ 35 w 72"/>
                    <a:gd name="T51" fmla="*/ 52 h 102"/>
                    <a:gd name="T52" fmla="*/ 41 w 72"/>
                    <a:gd name="T53" fmla="*/ 58 h 102"/>
                    <a:gd name="T54" fmla="*/ 48 w 72"/>
                    <a:gd name="T55" fmla="*/ 57 h 102"/>
                    <a:gd name="T56" fmla="*/ 53 w 72"/>
                    <a:gd name="T57" fmla="*/ 59 h 102"/>
                    <a:gd name="T58" fmla="*/ 53 w 72"/>
                    <a:gd name="T59" fmla="*/ 66 h 102"/>
                    <a:gd name="T60" fmla="*/ 48 w 72"/>
                    <a:gd name="T61" fmla="*/ 70 h 102"/>
                    <a:gd name="T62" fmla="*/ 37 w 72"/>
                    <a:gd name="T63" fmla="*/ 81 h 102"/>
                    <a:gd name="T64" fmla="*/ 45 w 72"/>
                    <a:gd name="T65" fmla="*/ 81 h 102"/>
                    <a:gd name="T66" fmla="*/ 57 w 72"/>
                    <a:gd name="T67" fmla="*/ 89 h 102"/>
                    <a:gd name="T68" fmla="*/ 51 w 72"/>
                    <a:gd name="T69" fmla="*/ 98 h 102"/>
                    <a:gd name="T70" fmla="*/ 26 w 72"/>
                    <a:gd name="T71" fmla="*/ 101 h 102"/>
                    <a:gd name="T72" fmla="*/ 17 w 72"/>
                    <a:gd name="T73" fmla="*/ 96 h 102"/>
                    <a:gd name="T74" fmla="*/ 15 w 72"/>
                    <a:gd name="T75" fmla="*/ 94 h 102"/>
                    <a:gd name="T76" fmla="*/ 19 w 72"/>
                    <a:gd name="T77" fmla="*/ 77 h 102"/>
                    <a:gd name="T78" fmla="*/ 27 w 72"/>
                    <a:gd name="T79" fmla="*/ 70 h 102"/>
                    <a:gd name="T80" fmla="*/ 27 w 72"/>
                    <a:gd name="T81" fmla="*/ 69 h 102"/>
                    <a:gd name="T82" fmla="*/ 21 w 72"/>
                    <a:gd name="T83" fmla="*/ 71 h 102"/>
                    <a:gd name="T84" fmla="*/ 9 w 72"/>
                    <a:gd name="T85" fmla="*/ 76 h 102"/>
                    <a:gd name="T86" fmla="*/ 3 w 72"/>
                    <a:gd name="T87" fmla="*/ 75 h 102"/>
                    <a:gd name="T88" fmla="*/ 4 w 72"/>
                    <a:gd name="T89" fmla="*/ 69 h 102"/>
                    <a:gd name="T90" fmla="*/ 26 w 72"/>
                    <a:gd name="T91" fmla="*/ 60 h 102"/>
                    <a:gd name="T92" fmla="*/ 28 w 72"/>
                    <a:gd name="T93" fmla="*/ 57 h 102"/>
                    <a:gd name="T94" fmla="*/ 29 w 72"/>
                    <a:gd name="T95" fmla="*/ 49 h 102"/>
                    <a:gd name="T96" fmla="*/ 34 w 72"/>
                    <a:gd name="T97" fmla="*/ 29 h 102"/>
                    <a:gd name="T98" fmla="*/ 33 w 72"/>
                    <a:gd name="T99" fmla="*/ 28 h 102"/>
                    <a:gd name="T100" fmla="*/ 26 w 72"/>
                    <a:gd name="T101" fmla="*/ 32 h 102"/>
                    <a:gd name="T102" fmla="*/ 23 w 72"/>
                    <a:gd name="T103" fmla="*/ 36 h 102"/>
                    <a:gd name="T104" fmla="*/ 26 w 72"/>
                    <a:gd name="T105" fmla="*/ 42 h 102"/>
                    <a:gd name="T106" fmla="*/ 31 w 72"/>
                    <a:gd name="T107" fmla="*/ 40 h 102"/>
                    <a:gd name="T108" fmla="*/ 34 w 72"/>
                    <a:gd name="T109" fmla="*/ 2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1" name="Freeform 12">
                  <a:extLst>
                    <a:ext uri="{FF2B5EF4-FFF2-40B4-BE49-F238E27FC236}">
                      <a16:creationId xmlns:a16="http://schemas.microsoft.com/office/drawing/2014/main" id="{D88D9717-3185-4A77-8E18-2A8659D441F7}"/>
                    </a:ext>
                  </a:extLst>
                </p:cNvPr>
                <p:cNvSpPr>
                  <a:spLocks/>
                </p:cNvSpPr>
                <p:nvPr/>
              </p:nvSpPr>
              <p:spPr bwMode="auto">
                <a:xfrm>
                  <a:off x="11893465" y="2009127"/>
                  <a:ext cx="103574" cy="259427"/>
                </a:xfrm>
                <a:custGeom>
                  <a:avLst/>
                  <a:gdLst>
                    <a:gd name="T0" fmla="*/ 30 w 39"/>
                    <a:gd name="T1" fmla="*/ 44 h 98"/>
                    <a:gd name="T2" fmla="*/ 36 w 39"/>
                    <a:gd name="T3" fmla="*/ 34 h 98"/>
                    <a:gd name="T4" fmla="*/ 37 w 39"/>
                    <a:gd name="T5" fmla="*/ 51 h 98"/>
                    <a:gd name="T6" fmla="*/ 25 w 39"/>
                    <a:gd name="T7" fmla="*/ 82 h 98"/>
                    <a:gd name="T8" fmla="*/ 21 w 39"/>
                    <a:gd name="T9" fmla="*/ 98 h 98"/>
                    <a:gd name="T10" fmla="*/ 13 w 39"/>
                    <a:gd name="T11" fmla="*/ 96 h 98"/>
                    <a:gd name="T12" fmla="*/ 5 w 39"/>
                    <a:gd name="T13" fmla="*/ 83 h 98"/>
                    <a:gd name="T14" fmla="*/ 11 w 39"/>
                    <a:gd name="T15" fmla="*/ 62 h 98"/>
                    <a:gd name="T16" fmla="*/ 9 w 39"/>
                    <a:gd name="T17" fmla="*/ 43 h 98"/>
                    <a:gd name="T18" fmla="*/ 12 w 39"/>
                    <a:gd name="T19" fmla="*/ 38 h 98"/>
                    <a:gd name="T20" fmla="*/ 18 w 39"/>
                    <a:gd name="T21" fmla="*/ 33 h 98"/>
                    <a:gd name="T22" fmla="*/ 23 w 39"/>
                    <a:gd name="T23" fmla="*/ 12 h 98"/>
                    <a:gd name="T24" fmla="*/ 11 w 39"/>
                    <a:gd name="T25" fmla="*/ 16 h 98"/>
                    <a:gd name="T26" fmla="*/ 2 w 39"/>
                    <a:gd name="T27" fmla="*/ 16 h 98"/>
                    <a:gd name="T28" fmla="*/ 0 w 39"/>
                    <a:gd name="T29" fmla="*/ 12 h 98"/>
                    <a:gd name="T30" fmla="*/ 3 w 39"/>
                    <a:gd name="T31" fmla="*/ 10 h 98"/>
                    <a:gd name="T32" fmla="*/ 16 w 39"/>
                    <a:gd name="T33" fmla="*/ 7 h 98"/>
                    <a:gd name="T34" fmla="*/ 26 w 39"/>
                    <a:gd name="T35" fmla="*/ 2 h 98"/>
                    <a:gd name="T36" fmla="*/ 32 w 39"/>
                    <a:gd name="T37" fmla="*/ 1 h 98"/>
                    <a:gd name="T38" fmla="*/ 35 w 39"/>
                    <a:gd name="T39" fmla="*/ 9 h 98"/>
                    <a:gd name="T40" fmla="*/ 34 w 39"/>
                    <a:gd name="T41" fmla="*/ 11 h 98"/>
                    <a:gd name="T42" fmla="*/ 27 w 39"/>
                    <a:gd name="T43" fmla="*/ 38 h 98"/>
                    <a:gd name="T44" fmla="*/ 28 w 39"/>
                    <a:gd name="T45" fmla="*/ 44 h 98"/>
                    <a:gd name="T46" fmla="*/ 30 w 39"/>
                    <a:gd name="T47" fmla="*/ 4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grpSp>
      </p:grpSp>
    </p:spTree>
    <p:extLst>
      <p:ext uri="{BB962C8B-B14F-4D97-AF65-F5344CB8AC3E}">
        <p14:creationId xmlns:p14="http://schemas.microsoft.com/office/powerpoint/2010/main" val="99832915"/>
      </p:ext>
    </p:extLst>
  </p:cSld>
  <p:clrMapOvr>
    <a:masterClrMapping/>
  </p:clrMapOvr>
  <p:transition spd="slow">
    <p:push di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内页样式４-常规">
    <p:spTree>
      <p:nvGrpSpPr>
        <p:cNvPr id="1" name=""/>
        <p:cNvGrpSpPr/>
        <p:nvPr/>
      </p:nvGrpSpPr>
      <p:grpSpPr>
        <a:xfrm>
          <a:off x="0" y="0"/>
          <a:ext cx="0" cy="0"/>
          <a:chOff x="0" y="0"/>
          <a:chExt cx="0" cy="0"/>
        </a:xfrm>
      </p:grpSpPr>
      <p:cxnSp>
        <p:nvCxnSpPr>
          <p:cNvPr id="2" name="直接连接符 1"/>
          <p:cNvCxnSpPr/>
          <p:nvPr userDrawn="1"/>
        </p:nvCxnSpPr>
        <p:spPr>
          <a:xfrm>
            <a:off x="1366474" y="863157"/>
            <a:ext cx="10502238"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矩形 23">
            <a:extLst>
              <a:ext uri="{FF2B5EF4-FFF2-40B4-BE49-F238E27FC236}">
                <a16:creationId xmlns:a16="http://schemas.microsoft.com/office/drawing/2014/main" id="{6833366C-F485-4B9F-89F5-27A807162B12}"/>
              </a:ext>
            </a:extLst>
          </p:cNvPr>
          <p:cNvSpPr/>
          <p:nvPr userDrawn="1"/>
        </p:nvSpPr>
        <p:spPr>
          <a:xfrm>
            <a:off x="11155416" y="6188075"/>
            <a:ext cx="713296" cy="669925"/>
          </a:xfrm>
          <a:prstGeom prst="rect">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a:extLst>
              <a:ext uri="{FF2B5EF4-FFF2-40B4-BE49-F238E27FC236}">
                <a16:creationId xmlns:a16="http://schemas.microsoft.com/office/drawing/2014/main" id="{C10D966C-9DD4-4144-A316-29077EB905B4}"/>
              </a:ext>
            </a:extLst>
          </p:cNvPr>
          <p:cNvSpPr/>
          <p:nvPr userDrawn="1"/>
        </p:nvSpPr>
        <p:spPr>
          <a:xfrm>
            <a:off x="318632" y="0"/>
            <a:ext cx="1048735" cy="873125"/>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sp>
        <p:nvSpPr>
          <p:cNvPr id="12" name="标题 11"/>
          <p:cNvSpPr>
            <a:spLocks noGrp="1"/>
          </p:cNvSpPr>
          <p:nvPr>
            <p:ph type="title"/>
          </p:nvPr>
        </p:nvSpPr>
        <p:spPr>
          <a:xfrm>
            <a:off x="1368806" y="344317"/>
            <a:ext cx="8643848" cy="4801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lang="zh-CN" altLang="en-US" sz="2800" b="1" baseline="0">
                <a:latin typeface="微软雅黑" panose="020B0503020204020204" pitchFamily="34" charset="-122"/>
                <a:ea typeface="微软雅黑" panose="020B0503020204020204" pitchFamily="34" charset="-122"/>
                <a:cs typeface="+mn-cs"/>
              </a:defRPr>
            </a:lvl1pPr>
          </a:lstStyle>
          <a:p>
            <a:pPr lvl="0" eaLnBrk="1" hangingPunct="1"/>
            <a:r>
              <a:rPr lang="zh-CN" altLang="en-US" dirty="0"/>
              <a:t>单击此处编辑母版标题样式</a:t>
            </a:r>
          </a:p>
        </p:txBody>
      </p:sp>
      <p:sp>
        <p:nvSpPr>
          <p:cNvPr id="5" name="矩形 4">
            <a:extLst>
              <a:ext uri="{FF2B5EF4-FFF2-40B4-BE49-F238E27FC236}">
                <a16:creationId xmlns:a16="http://schemas.microsoft.com/office/drawing/2014/main" id="{6833366C-F485-4B9F-89F5-27A807162B12}"/>
              </a:ext>
            </a:extLst>
          </p:cNvPr>
          <p:cNvSpPr/>
          <p:nvPr userDrawn="1"/>
        </p:nvSpPr>
        <p:spPr>
          <a:xfrm>
            <a:off x="318631" y="6188075"/>
            <a:ext cx="10844339" cy="669925"/>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文本框 5"/>
          <p:cNvSpPr txBox="1">
            <a:spLocks noChangeArrowheads="1"/>
          </p:cNvSpPr>
          <p:nvPr userDrawn="1"/>
        </p:nvSpPr>
        <p:spPr bwMode="auto">
          <a:xfrm>
            <a:off x="11236632" y="6351003"/>
            <a:ext cx="5508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algn="ctr" eaLnBrk="1" hangingPunct="1">
              <a:defRPr/>
            </a:pPr>
            <a:fld id="{4CE2CC6A-3CD6-4EB2-A6B9-76993E7CF1F2}" type="slidenum">
              <a:rPr lang="zh-CN" altLang="en-US" sz="1600" smtClean="0">
                <a:solidFill>
                  <a:srgbClr val="F2F2F2"/>
                </a:solidFill>
                <a:latin typeface="微软雅黑" panose="020B0503020204020204" pitchFamily="34" charset="-122"/>
              </a:rPr>
              <a:pPr algn="ctr" eaLnBrk="1" hangingPunct="1">
                <a:defRPr/>
              </a:pPr>
              <a:t>‹#›</a:t>
            </a:fld>
            <a:endParaRPr lang="zh-CN" altLang="en-US" sz="1600" dirty="0">
              <a:solidFill>
                <a:srgbClr val="F2F2F2"/>
              </a:solidFill>
              <a:latin typeface="微软雅黑" panose="020B0503020204020204" pitchFamily="34" charset="-122"/>
            </a:endParaRPr>
          </a:p>
        </p:txBody>
      </p:sp>
      <p:cxnSp>
        <p:nvCxnSpPr>
          <p:cNvPr id="58" name="直接连接符 57"/>
          <p:cNvCxnSpPr/>
          <p:nvPr userDrawn="1"/>
        </p:nvCxnSpPr>
        <p:spPr>
          <a:xfrm>
            <a:off x="11155416" y="6188075"/>
            <a:ext cx="0" cy="66558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59" name="图片 13"/>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bwMode="auto">
          <a:xfrm>
            <a:off x="10101715" y="214313"/>
            <a:ext cx="1864408" cy="690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 name="图片 14"/>
          <p:cNvPicPr>
            <a:picLocks noChangeAspect="1"/>
          </p:cNvPicPr>
          <p:nvPr userDrawn="1"/>
        </p:nvPicPr>
        <p:blipFill>
          <a:blip r:embed="rId3" cstate="print">
            <a:extLst>
              <a:ext uri="{28A0092B-C50C-407E-A947-70E740481C1C}">
                <a14:useLocalDpi xmlns:a14="http://schemas.microsoft.com/office/drawing/2010/main"/>
              </a:ext>
            </a:extLst>
          </a:blip>
          <a:srcRect/>
          <a:stretch>
            <a:fillRect/>
          </a:stretch>
        </p:blipFill>
        <p:spPr bwMode="auto">
          <a:xfrm>
            <a:off x="409575" y="6269038"/>
            <a:ext cx="1817688"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03149471"/>
      </p:ext>
    </p:extLst>
  </p:cSld>
  <p:clrMapOvr>
    <a:masterClrMapping/>
  </p:clrMapOvr>
  <p:transition spd="slow">
    <p:push dir="u"/>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内页样式４-一段一图-1">
    <p:spTree>
      <p:nvGrpSpPr>
        <p:cNvPr id="1" name=""/>
        <p:cNvGrpSpPr/>
        <p:nvPr/>
      </p:nvGrpSpPr>
      <p:grpSpPr>
        <a:xfrm>
          <a:off x="0" y="0"/>
          <a:ext cx="0" cy="0"/>
          <a:chOff x="0" y="0"/>
          <a:chExt cx="0" cy="0"/>
        </a:xfrm>
      </p:grpSpPr>
      <p:sp>
        <p:nvSpPr>
          <p:cNvPr id="24" name="矩形 23">
            <a:extLst>
              <a:ext uri="{FF2B5EF4-FFF2-40B4-BE49-F238E27FC236}">
                <a16:creationId xmlns:a16="http://schemas.microsoft.com/office/drawing/2014/main" id="{6833366C-F485-4B9F-89F5-27A807162B12}"/>
              </a:ext>
            </a:extLst>
          </p:cNvPr>
          <p:cNvSpPr/>
          <p:nvPr userDrawn="1"/>
        </p:nvSpPr>
        <p:spPr>
          <a:xfrm>
            <a:off x="11155416" y="6188075"/>
            <a:ext cx="713296" cy="669925"/>
          </a:xfrm>
          <a:prstGeom prst="rect">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矩形 4">
            <a:extLst>
              <a:ext uri="{FF2B5EF4-FFF2-40B4-BE49-F238E27FC236}">
                <a16:creationId xmlns:a16="http://schemas.microsoft.com/office/drawing/2014/main" id="{6833366C-F485-4B9F-89F5-27A807162B12}"/>
              </a:ext>
            </a:extLst>
          </p:cNvPr>
          <p:cNvSpPr/>
          <p:nvPr userDrawn="1"/>
        </p:nvSpPr>
        <p:spPr>
          <a:xfrm>
            <a:off x="318631" y="6188075"/>
            <a:ext cx="10844339" cy="669925"/>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文本框 5"/>
          <p:cNvSpPr txBox="1">
            <a:spLocks noChangeArrowheads="1"/>
          </p:cNvSpPr>
          <p:nvPr userDrawn="1"/>
        </p:nvSpPr>
        <p:spPr bwMode="auto">
          <a:xfrm>
            <a:off x="11236632" y="6351003"/>
            <a:ext cx="5508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algn="ctr" eaLnBrk="1" hangingPunct="1">
              <a:defRPr/>
            </a:pPr>
            <a:fld id="{4CE2CC6A-3CD6-4EB2-A6B9-76993E7CF1F2}" type="slidenum">
              <a:rPr lang="zh-CN" altLang="en-US" sz="1600" smtClean="0">
                <a:solidFill>
                  <a:srgbClr val="F2F2F2"/>
                </a:solidFill>
                <a:latin typeface="微软雅黑" panose="020B0503020204020204" pitchFamily="34" charset="-122"/>
              </a:rPr>
              <a:pPr algn="ctr" eaLnBrk="1" hangingPunct="1">
                <a:defRPr/>
              </a:pPr>
              <a:t>‹#›</a:t>
            </a:fld>
            <a:endParaRPr lang="zh-CN" altLang="en-US" sz="1600" dirty="0">
              <a:solidFill>
                <a:srgbClr val="F2F2F2"/>
              </a:solidFill>
              <a:latin typeface="微软雅黑" panose="020B0503020204020204" pitchFamily="34" charset="-122"/>
            </a:endParaRPr>
          </a:p>
        </p:txBody>
      </p:sp>
      <p:cxnSp>
        <p:nvCxnSpPr>
          <p:cNvPr id="58" name="直接连接符 57"/>
          <p:cNvCxnSpPr/>
          <p:nvPr userDrawn="1"/>
        </p:nvCxnSpPr>
        <p:spPr>
          <a:xfrm>
            <a:off x="11155416" y="6188075"/>
            <a:ext cx="0" cy="66558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60" name="图片 14"/>
          <p:cNvPicPr>
            <a:picLocks noChangeAspect="1"/>
          </p:cNvPicPr>
          <p:nvPr userDrawn="1"/>
        </p:nvPicPr>
        <p:blipFill>
          <a:blip r:embed="rId2" cstate="print">
            <a:extLst>
              <a:ext uri="{28A0092B-C50C-407E-A947-70E740481C1C}">
                <a14:useLocalDpi xmlns:a14="http://schemas.microsoft.com/office/drawing/2010/main"/>
              </a:ext>
            </a:extLst>
          </a:blip>
          <a:srcRect/>
          <a:stretch>
            <a:fillRect/>
          </a:stretch>
        </p:blipFill>
        <p:spPr bwMode="auto">
          <a:xfrm>
            <a:off x="409575" y="6269038"/>
            <a:ext cx="1817688"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标题 11">
            <a:extLst>
              <a:ext uri="{FF2B5EF4-FFF2-40B4-BE49-F238E27FC236}">
                <a16:creationId xmlns:a16="http://schemas.microsoft.com/office/drawing/2014/main" id="{B751A2AD-C679-48C2-AFF3-1AB781A3D02A}"/>
              </a:ext>
            </a:extLst>
          </p:cNvPr>
          <p:cNvSpPr>
            <a:spLocks noGrp="1"/>
          </p:cNvSpPr>
          <p:nvPr>
            <p:ph type="title"/>
          </p:nvPr>
        </p:nvSpPr>
        <p:spPr>
          <a:xfrm>
            <a:off x="1767600" y="3016800"/>
            <a:ext cx="8643848" cy="7017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ctr">
              <a:defRPr lang="zh-CN" altLang="en-US" sz="4400" b="1" baseline="0">
                <a:solidFill>
                  <a:srgbClr val="006C39"/>
                </a:solidFill>
                <a:latin typeface="微软雅黑" panose="020B0503020204020204" pitchFamily="34" charset="-122"/>
                <a:ea typeface="微软雅黑" panose="020B0503020204020204" pitchFamily="34" charset="-122"/>
                <a:cs typeface="+mn-cs"/>
              </a:defRPr>
            </a:lvl1pPr>
          </a:lstStyle>
          <a:p>
            <a:pPr lvl="0" eaLnBrk="1" hangingPunct="1"/>
            <a:r>
              <a:rPr lang="zh-CN" altLang="en-US" dirty="0"/>
              <a:t>单击此处编辑母版标题样式</a:t>
            </a:r>
          </a:p>
        </p:txBody>
      </p:sp>
    </p:spTree>
    <p:extLst>
      <p:ext uri="{BB962C8B-B14F-4D97-AF65-F5344CB8AC3E}">
        <p14:creationId xmlns:p14="http://schemas.microsoft.com/office/powerpoint/2010/main" val="1135241422"/>
      </p:ext>
    </p:extLst>
  </p:cSld>
  <p:clrMapOvr>
    <a:masterClrMapping/>
  </p:clrMapOvr>
  <p:transition spd="slow">
    <p:push dir="u"/>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内页样式４-一段一图-2">
    <p:spTree>
      <p:nvGrpSpPr>
        <p:cNvPr id="1" name=""/>
        <p:cNvGrpSpPr/>
        <p:nvPr/>
      </p:nvGrpSpPr>
      <p:grpSpPr>
        <a:xfrm>
          <a:off x="0" y="0"/>
          <a:ext cx="0" cy="0"/>
          <a:chOff x="0" y="0"/>
          <a:chExt cx="0" cy="0"/>
        </a:xfrm>
      </p:grpSpPr>
      <p:cxnSp>
        <p:nvCxnSpPr>
          <p:cNvPr id="2" name="直接连接符 1"/>
          <p:cNvCxnSpPr/>
          <p:nvPr userDrawn="1"/>
        </p:nvCxnSpPr>
        <p:spPr>
          <a:xfrm>
            <a:off x="10185149" y="863157"/>
            <a:ext cx="1683563"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矩形 23">
            <a:extLst>
              <a:ext uri="{FF2B5EF4-FFF2-40B4-BE49-F238E27FC236}">
                <a16:creationId xmlns:a16="http://schemas.microsoft.com/office/drawing/2014/main" id="{6833366C-F485-4B9F-89F5-27A807162B12}"/>
              </a:ext>
            </a:extLst>
          </p:cNvPr>
          <p:cNvSpPr/>
          <p:nvPr userDrawn="1"/>
        </p:nvSpPr>
        <p:spPr>
          <a:xfrm>
            <a:off x="11155416" y="6188075"/>
            <a:ext cx="713296" cy="669925"/>
          </a:xfrm>
          <a:prstGeom prst="rect">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文本框 5"/>
          <p:cNvSpPr txBox="1">
            <a:spLocks noChangeArrowheads="1"/>
          </p:cNvSpPr>
          <p:nvPr userDrawn="1"/>
        </p:nvSpPr>
        <p:spPr bwMode="auto">
          <a:xfrm>
            <a:off x="11233150" y="6353175"/>
            <a:ext cx="5508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algn="ctr" eaLnBrk="1" hangingPunct="1">
              <a:defRPr/>
            </a:pPr>
            <a:fld id="{4CE2CC6A-3CD6-4EB2-A6B9-76993E7CF1F2}" type="slidenum">
              <a:rPr lang="zh-CN" altLang="en-US" sz="1600" smtClean="0">
                <a:solidFill>
                  <a:srgbClr val="F2F2F2"/>
                </a:solidFill>
                <a:latin typeface="微软雅黑" panose="020B0503020204020204" pitchFamily="34" charset="-122"/>
              </a:rPr>
              <a:pPr algn="ctr" eaLnBrk="1" hangingPunct="1">
                <a:defRPr/>
              </a:pPr>
              <a:t>‹#›</a:t>
            </a:fld>
            <a:endParaRPr lang="zh-CN" altLang="en-US" sz="1600" dirty="0">
              <a:solidFill>
                <a:srgbClr val="F2F2F2"/>
              </a:solidFill>
              <a:latin typeface="微软雅黑" panose="020B0503020204020204" pitchFamily="34" charset="-122"/>
            </a:endParaRPr>
          </a:p>
        </p:txBody>
      </p:sp>
      <p:cxnSp>
        <p:nvCxnSpPr>
          <p:cNvPr id="58" name="直接连接符 57"/>
          <p:cNvCxnSpPr/>
          <p:nvPr userDrawn="1"/>
        </p:nvCxnSpPr>
        <p:spPr>
          <a:xfrm>
            <a:off x="11155416" y="6188075"/>
            <a:ext cx="0" cy="665583"/>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59" name="图片 13"/>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bwMode="auto">
          <a:xfrm>
            <a:off x="10101715" y="214313"/>
            <a:ext cx="1864408" cy="690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63638380"/>
      </p:ext>
    </p:extLst>
  </p:cSld>
  <p:clrMapOvr>
    <a:masterClrMapping/>
  </p:clrMapOvr>
  <p:transition spd="slow">
    <p:push dir="u"/>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内页样式5-常规">
    <p:spTree>
      <p:nvGrpSpPr>
        <p:cNvPr id="1" name=""/>
        <p:cNvGrpSpPr/>
        <p:nvPr/>
      </p:nvGrpSpPr>
      <p:grpSpPr>
        <a:xfrm>
          <a:off x="0" y="0"/>
          <a:ext cx="0" cy="0"/>
          <a:chOff x="0" y="0"/>
          <a:chExt cx="0" cy="0"/>
        </a:xfrm>
      </p:grpSpPr>
      <p:sp>
        <p:nvSpPr>
          <p:cNvPr id="12" name="标题 11"/>
          <p:cNvSpPr>
            <a:spLocks noGrp="1"/>
          </p:cNvSpPr>
          <p:nvPr>
            <p:ph type="title"/>
          </p:nvPr>
        </p:nvSpPr>
        <p:spPr>
          <a:xfrm>
            <a:off x="749863" y="249067"/>
            <a:ext cx="8643848" cy="4801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lang="zh-CN" altLang="en-US" sz="2800" b="1" baseline="0">
                <a:latin typeface="微软雅黑" panose="020B0503020204020204" pitchFamily="34" charset="-122"/>
                <a:ea typeface="微软雅黑" panose="020B0503020204020204" pitchFamily="34" charset="-122"/>
                <a:cs typeface="+mn-cs"/>
              </a:defRPr>
            </a:lvl1pPr>
          </a:lstStyle>
          <a:p>
            <a:pPr lvl="0" eaLnBrk="1" hangingPunct="1"/>
            <a:r>
              <a:rPr lang="zh-CN" altLang="en-US" dirty="0"/>
              <a:t>单击此处编辑母版标题样式</a:t>
            </a:r>
          </a:p>
        </p:txBody>
      </p:sp>
      <p:sp>
        <p:nvSpPr>
          <p:cNvPr id="6" name="文本框 5"/>
          <p:cNvSpPr txBox="1">
            <a:spLocks noChangeArrowheads="1"/>
          </p:cNvSpPr>
          <p:nvPr userDrawn="1"/>
        </p:nvSpPr>
        <p:spPr bwMode="auto">
          <a:xfrm>
            <a:off x="11233150" y="6353175"/>
            <a:ext cx="5508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algn="ctr" eaLnBrk="1" hangingPunct="1">
              <a:defRPr/>
            </a:pPr>
            <a:fld id="{4CE2CC6A-3CD6-4EB2-A6B9-76993E7CF1F2}" type="slidenum">
              <a:rPr lang="zh-CN" altLang="en-US" sz="1600" smtClean="0">
                <a:solidFill>
                  <a:schemeClr val="accent3"/>
                </a:solidFill>
                <a:latin typeface="微软雅黑" panose="020B0503020204020204" pitchFamily="34" charset="-122"/>
              </a:rPr>
              <a:pPr algn="ctr" eaLnBrk="1" hangingPunct="1">
                <a:defRPr/>
              </a:pPr>
              <a:t>‹#›</a:t>
            </a:fld>
            <a:endParaRPr lang="zh-CN" altLang="en-US" sz="1600" dirty="0">
              <a:solidFill>
                <a:schemeClr val="accent3"/>
              </a:solidFill>
              <a:latin typeface="微软雅黑" panose="020B0503020204020204" pitchFamily="34" charset="-122"/>
            </a:endParaRPr>
          </a:p>
        </p:txBody>
      </p:sp>
      <p:pic>
        <p:nvPicPr>
          <p:cNvPr id="57" name="图片 56"/>
          <p:cNvPicPr>
            <a:picLocks noChangeAspect="1"/>
          </p:cNvPicPr>
          <p:nvPr userDrawn="1"/>
        </p:nvPicPr>
        <p:blipFill rotWithShape="1">
          <a:blip r:embed="rId2" cstate="print">
            <a:extLst>
              <a:ext uri="{28A0092B-C50C-407E-A947-70E740481C1C}">
                <a14:useLocalDpi xmlns:a14="http://schemas.microsoft.com/office/drawing/2010/main"/>
              </a:ext>
            </a:extLst>
          </a:blip>
          <a:srcRect l="-333"/>
          <a:stretch/>
        </p:blipFill>
        <p:spPr>
          <a:xfrm>
            <a:off x="11282579" y="252089"/>
            <a:ext cx="432990" cy="432990"/>
          </a:xfrm>
          <a:prstGeom prst="rect">
            <a:avLst/>
          </a:prstGeom>
        </p:spPr>
      </p:pic>
      <p:cxnSp>
        <p:nvCxnSpPr>
          <p:cNvPr id="87" name="直接连接符 86">
            <a:extLst>
              <a:ext uri="{FF2B5EF4-FFF2-40B4-BE49-F238E27FC236}">
                <a16:creationId xmlns:a16="http://schemas.microsoft.com/office/drawing/2014/main" id="{1375EC85-F9E6-44D2-9F15-53B5B6F75476}"/>
              </a:ext>
            </a:extLst>
          </p:cNvPr>
          <p:cNvCxnSpPr>
            <a:cxnSpLocks/>
          </p:cNvCxnSpPr>
          <p:nvPr userDrawn="1"/>
        </p:nvCxnSpPr>
        <p:spPr>
          <a:xfrm>
            <a:off x="442913" y="821731"/>
            <a:ext cx="1130617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0" name="直接连接符 89">
            <a:extLst>
              <a:ext uri="{FF2B5EF4-FFF2-40B4-BE49-F238E27FC236}">
                <a16:creationId xmlns:a16="http://schemas.microsoft.com/office/drawing/2014/main" id="{70DEE229-ACC1-4297-A1E3-DEA16F9B9C28}"/>
              </a:ext>
            </a:extLst>
          </p:cNvPr>
          <p:cNvCxnSpPr>
            <a:cxnSpLocks/>
          </p:cNvCxnSpPr>
          <p:nvPr userDrawn="1"/>
        </p:nvCxnSpPr>
        <p:spPr>
          <a:xfrm>
            <a:off x="442913" y="6264275"/>
            <a:ext cx="1130617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userDrawn="1"/>
        </p:nvGrpSpPr>
        <p:grpSpPr>
          <a:xfrm>
            <a:off x="-511603" y="253621"/>
            <a:ext cx="1221064" cy="438825"/>
            <a:chOff x="-529708" y="381991"/>
            <a:chExt cx="1221064" cy="438825"/>
          </a:xfrm>
        </p:grpSpPr>
        <p:sp>
          <p:nvSpPr>
            <p:cNvPr id="58" name="梯形 57">
              <a:extLst>
                <a:ext uri="{FF2B5EF4-FFF2-40B4-BE49-F238E27FC236}">
                  <a16:creationId xmlns:a16="http://schemas.microsoft.com/office/drawing/2014/main" id="{5065A524-15E6-4769-B9ED-7868E19ADB1E}"/>
                </a:ext>
              </a:extLst>
            </p:cNvPr>
            <p:cNvSpPr/>
            <p:nvPr userDrawn="1"/>
          </p:nvSpPr>
          <p:spPr>
            <a:xfrm rot="16200000">
              <a:off x="-107121" y="-40596"/>
              <a:ext cx="375890" cy="1221064"/>
            </a:xfrm>
            <a:prstGeom prst="trapezoid">
              <a:avLst>
                <a:gd name="adj" fmla="val 7230"/>
              </a:avLst>
            </a:prstGeom>
            <a:gradFill>
              <a:gsLst>
                <a:gs pos="100000">
                  <a:schemeClr val="accent1"/>
                </a:gs>
                <a:gs pos="0">
                  <a:schemeClr val="accent1">
                    <a:alpha val="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梯形 58">
              <a:extLst>
                <a:ext uri="{FF2B5EF4-FFF2-40B4-BE49-F238E27FC236}">
                  <a16:creationId xmlns:a16="http://schemas.microsoft.com/office/drawing/2014/main" id="{AC403C93-604F-4B72-B919-463ACA49C29B}"/>
                </a:ext>
              </a:extLst>
            </p:cNvPr>
            <p:cNvSpPr/>
            <p:nvPr userDrawn="1"/>
          </p:nvSpPr>
          <p:spPr>
            <a:xfrm rot="16200000">
              <a:off x="-79397" y="146495"/>
              <a:ext cx="267255" cy="1058332"/>
            </a:xfrm>
            <a:prstGeom prst="trapezoid">
              <a:avLst>
                <a:gd name="adj" fmla="val 723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梯形 59">
              <a:extLst>
                <a:ext uri="{FF2B5EF4-FFF2-40B4-BE49-F238E27FC236}">
                  <a16:creationId xmlns:a16="http://schemas.microsoft.com/office/drawing/2014/main" id="{AC403C93-604F-4B72-B919-463ACA49C29B}"/>
                </a:ext>
              </a:extLst>
            </p:cNvPr>
            <p:cNvSpPr/>
            <p:nvPr userDrawn="1"/>
          </p:nvSpPr>
          <p:spPr>
            <a:xfrm rot="16200000">
              <a:off x="-95133" y="158023"/>
              <a:ext cx="267255" cy="1058332"/>
            </a:xfrm>
            <a:prstGeom prst="trapezoid">
              <a:avLst>
                <a:gd name="adj" fmla="val 7230"/>
              </a:avLst>
            </a:prstGeom>
            <a:gradFill flip="none" rotWithShape="1">
              <a:gsLst>
                <a:gs pos="100000">
                  <a:schemeClr val="accent4"/>
                </a:gs>
                <a:gs pos="0">
                  <a:schemeClr val="accent4">
                    <a:alpha val="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1" name="组合 60"/>
          <p:cNvGrpSpPr/>
          <p:nvPr userDrawn="1"/>
        </p:nvGrpSpPr>
        <p:grpSpPr>
          <a:xfrm>
            <a:off x="587288" y="6381747"/>
            <a:ext cx="2479573" cy="304965"/>
            <a:chOff x="671368" y="6061309"/>
            <a:chExt cx="2479573" cy="304965"/>
          </a:xfrm>
          <a:solidFill>
            <a:schemeClr val="accent3"/>
          </a:solidFill>
        </p:grpSpPr>
        <p:grpSp>
          <p:nvGrpSpPr>
            <p:cNvPr id="62" name="组合 61"/>
            <p:cNvGrpSpPr/>
            <p:nvPr userDrawn="1"/>
          </p:nvGrpSpPr>
          <p:grpSpPr>
            <a:xfrm>
              <a:off x="2098445" y="6064781"/>
              <a:ext cx="1052496" cy="298683"/>
              <a:chOff x="2373567" y="1096524"/>
              <a:chExt cx="2578404" cy="731714"/>
            </a:xfrm>
            <a:grpFill/>
          </p:grpSpPr>
          <p:sp>
            <p:nvSpPr>
              <p:cNvPr id="77" name="Freeform 5">
                <a:extLst>
                  <a:ext uri="{FF2B5EF4-FFF2-40B4-BE49-F238E27FC236}">
                    <a16:creationId xmlns:a16="http://schemas.microsoft.com/office/drawing/2014/main" id="{7EF8326A-A460-4F1F-A35E-22F6C0E02782}"/>
                  </a:ext>
                </a:extLst>
              </p:cNvPr>
              <p:cNvSpPr>
                <a:spLocks/>
              </p:cNvSpPr>
              <p:nvPr/>
            </p:nvSpPr>
            <p:spPr bwMode="auto">
              <a:xfrm>
                <a:off x="3797881" y="1143043"/>
                <a:ext cx="576140" cy="649652"/>
              </a:xfrm>
              <a:custGeom>
                <a:avLst/>
                <a:gdLst>
                  <a:gd name="T0" fmla="*/ 41 w 125"/>
                  <a:gd name="T1" fmla="*/ 16 h 142"/>
                  <a:gd name="T2" fmla="*/ 49 w 125"/>
                  <a:gd name="T3" fmla="*/ 3 h 142"/>
                  <a:gd name="T4" fmla="*/ 62 w 125"/>
                  <a:gd name="T5" fmla="*/ 20 h 142"/>
                  <a:gd name="T6" fmla="*/ 64 w 125"/>
                  <a:gd name="T7" fmla="*/ 33 h 142"/>
                  <a:gd name="T8" fmla="*/ 50 w 125"/>
                  <a:gd name="T9" fmla="*/ 34 h 142"/>
                  <a:gd name="T10" fmla="*/ 58 w 125"/>
                  <a:gd name="T11" fmla="*/ 58 h 142"/>
                  <a:gd name="T12" fmla="*/ 75 w 125"/>
                  <a:gd name="T13" fmla="*/ 59 h 142"/>
                  <a:gd name="T14" fmla="*/ 71 w 125"/>
                  <a:gd name="T15" fmla="*/ 50 h 142"/>
                  <a:gd name="T16" fmla="*/ 81 w 125"/>
                  <a:gd name="T17" fmla="*/ 47 h 142"/>
                  <a:gd name="T18" fmla="*/ 65 w 125"/>
                  <a:gd name="T19" fmla="*/ 42 h 142"/>
                  <a:gd name="T20" fmla="*/ 63 w 125"/>
                  <a:gd name="T21" fmla="*/ 37 h 142"/>
                  <a:gd name="T22" fmla="*/ 85 w 125"/>
                  <a:gd name="T23" fmla="*/ 27 h 142"/>
                  <a:gd name="T24" fmla="*/ 93 w 125"/>
                  <a:gd name="T25" fmla="*/ 2 h 142"/>
                  <a:gd name="T26" fmla="*/ 99 w 125"/>
                  <a:gd name="T27" fmla="*/ 5 h 142"/>
                  <a:gd name="T28" fmla="*/ 111 w 125"/>
                  <a:gd name="T29" fmla="*/ 30 h 142"/>
                  <a:gd name="T30" fmla="*/ 102 w 125"/>
                  <a:gd name="T31" fmla="*/ 34 h 142"/>
                  <a:gd name="T32" fmla="*/ 95 w 125"/>
                  <a:gd name="T33" fmla="*/ 59 h 142"/>
                  <a:gd name="T34" fmla="*/ 123 w 125"/>
                  <a:gd name="T35" fmla="*/ 61 h 142"/>
                  <a:gd name="T36" fmla="*/ 110 w 125"/>
                  <a:gd name="T37" fmla="*/ 71 h 142"/>
                  <a:gd name="T38" fmla="*/ 104 w 125"/>
                  <a:gd name="T39" fmla="*/ 82 h 142"/>
                  <a:gd name="T40" fmla="*/ 112 w 125"/>
                  <a:gd name="T41" fmla="*/ 134 h 142"/>
                  <a:gd name="T42" fmla="*/ 102 w 125"/>
                  <a:gd name="T43" fmla="*/ 140 h 142"/>
                  <a:gd name="T44" fmla="*/ 89 w 125"/>
                  <a:gd name="T45" fmla="*/ 123 h 142"/>
                  <a:gd name="T46" fmla="*/ 101 w 125"/>
                  <a:gd name="T47" fmla="*/ 128 h 142"/>
                  <a:gd name="T48" fmla="*/ 101 w 125"/>
                  <a:gd name="T49" fmla="*/ 92 h 142"/>
                  <a:gd name="T50" fmla="*/ 97 w 125"/>
                  <a:gd name="T51" fmla="*/ 99 h 142"/>
                  <a:gd name="T52" fmla="*/ 90 w 125"/>
                  <a:gd name="T53" fmla="*/ 103 h 142"/>
                  <a:gd name="T54" fmla="*/ 86 w 125"/>
                  <a:gd name="T55" fmla="*/ 110 h 142"/>
                  <a:gd name="T56" fmla="*/ 81 w 125"/>
                  <a:gd name="T57" fmla="*/ 120 h 142"/>
                  <a:gd name="T58" fmla="*/ 88 w 125"/>
                  <a:gd name="T59" fmla="*/ 71 h 142"/>
                  <a:gd name="T60" fmla="*/ 60 w 125"/>
                  <a:gd name="T61" fmla="*/ 87 h 142"/>
                  <a:gd name="T62" fmla="*/ 53 w 125"/>
                  <a:gd name="T63" fmla="*/ 89 h 142"/>
                  <a:gd name="T64" fmla="*/ 51 w 125"/>
                  <a:gd name="T65" fmla="*/ 128 h 142"/>
                  <a:gd name="T66" fmla="*/ 43 w 125"/>
                  <a:gd name="T67" fmla="*/ 134 h 142"/>
                  <a:gd name="T68" fmla="*/ 39 w 125"/>
                  <a:gd name="T69" fmla="*/ 107 h 142"/>
                  <a:gd name="T70" fmla="*/ 33 w 125"/>
                  <a:gd name="T71" fmla="*/ 114 h 142"/>
                  <a:gd name="T72" fmla="*/ 17 w 125"/>
                  <a:gd name="T73" fmla="*/ 108 h 142"/>
                  <a:gd name="T74" fmla="*/ 5 w 125"/>
                  <a:gd name="T75" fmla="*/ 81 h 142"/>
                  <a:gd name="T76" fmla="*/ 34 w 125"/>
                  <a:gd name="T77" fmla="*/ 56 h 142"/>
                  <a:gd name="T78" fmla="*/ 38 w 125"/>
                  <a:gd name="T79" fmla="*/ 33 h 142"/>
                  <a:gd name="T80" fmla="*/ 22 w 125"/>
                  <a:gd name="T81" fmla="*/ 55 h 142"/>
                  <a:gd name="T82" fmla="*/ 14 w 125"/>
                  <a:gd name="T83" fmla="*/ 55 h 142"/>
                  <a:gd name="T84" fmla="*/ 11 w 125"/>
                  <a:gd name="T85" fmla="*/ 36 h 142"/>
                  <a:gd name="T86" fmla="*/ 32 w 125"/>
                  <a:gd name="T87" fmla="*/ 22 h 142"/>
                  <a:gd name="T88" fmla="*/ 28 w 125"/>
                  <a:gd name="T89" fmla="*/ 3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8" name="Freeform 6">
                <a:extLst>
                  <a:ext uri="{FF2B5EF4-FFF2-40B4-BE49-F238E27FC236}">
                    <a16:creationId xmlns:a16="http://schemas.microsoft.com/office/drawing/2014/main" id="{CC1FA68D-3307-481A-8E89-D3CB2E8693F4}"/>
                  </a:ext>
                </a:extLst>
              </p:cNvPr>
              <p:cNvSpPr>
                <a:spLocks/>
              </p:cNvSpPr>
              <p:nvPr/>
            </p:nvSpPr>
            <p:spPr bwMode="auto">
              <a:xfrm>
                <a:off x="4620305" y="1241947"/>
                <a:ext cx="331666" cy="499206"/>
              </a:xfrm>
              <a:custGeom>
                <a:avLst/>
                <a:gdLst>
                  <a:gd name="T0" fmla="*/ 33 w 72"/>
                  <a:gd name="T1" fmla="*/ 76 h 109"/>
                  <a:gd name="T2" fmla="*/ 44 w 72"/>
                  <a:gd name="T3" fmla="*/ 73 h 109"/>
                  <a:gd name="T4" fmla="*/ 59 w 72"/>
                  <a:gd name="T5" fmla="*/ 71 h 109"/>
                  <a:gd name="T6" fmla="*/ 69 w 72"/>
                  <a:gd name="T7" fmla="*/ 92 h 109"/>
                  <a:gd name="T8" fmla="*/ 66 w 72"/>
                  <a:gd name="T9" fmla="*/ 94 h 109"/>
                  <a:gd name="T10" fmla="*/ 49 w 72"/>
                  <a:gd name="T11" fmla="*/ 96 h 109"/>
                  <a:gd name="T12" fmla="*/ 28 w 72"/>
                  <a:gd name="T13" fmla="*/ 106 h 109"/>
                  <a:gd name="T14" fmla="*/ 16 w 72"/>
                  <a:gd name="T15" fmla="*/ 106 h 109"/>
                  <a:gd name="T16" fmla="*/ 1 w 72"/>
                  <a:gd name="T17" fmla="*/ 80 h 109"/>
                  <a:gd name="T18" fmla="*/ 2 w 72"/>
                  <a:gd name="T19" fmla="*/ 74 h 109"/>
                  <a:gd name="T20" fmla="*/ 23 w 72"/>
                  <a:gd name="T21" fmla="*/ 31 h 109"/>
                  <a:gd name="T22" fmla="*/ 22 w 72"/>
                  <a:gd name="T23" fmla="*/ 26 h 109"/>
                  <a:gd name="T24" fmla="*/ 12 w 72"/>
                  <a:gd name="T25" fmla="*/ 16 h 109"/>
                  <a:gd name="T26" fmla="*/ 15 w 72"/>
                  <a:gd name="T27" fmla="*/ 10 h 109"/>
                  <a:gd name="T28" fmla="*/ 32 w 72"/>
                  <a:gd name="T29" fmla="*/ 5 h 109"/>
                  <a:gd name="T30" fmla="*/ 60 w 72"/>
                  <a:gd name="T31" fmla="*/ 18 h 109"/>
                  <a:gd name="T32" fmla="*/ 59 w 72"/>
                  <a:gd name="T33" fmla="*/ 26 h 109"/>
                  <a:gd name="T34" fmla="*/ 52 w 72"/>
                  <a:gd name="T35" fmla="*/ 36 h 109"/>
                  <a:gd name="T36" fmla="*/ 34 w 72"/>
                  <a:gd name="T37" fmla="*/ 72 h 109"/>
                  <a:gd name="T38" fmla="*/ 33 w 72"/>
                  <a:gd name="T39" fmla="*/ 7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79" name="组合 78">
                <a:extLst>
                  <a:ext uri="{FF2B5EF4-FFF2-40B4-BE49-F238E27FC236}">
                    <a16:creationId xmlns:a16="http://schemas.microsoft.com/office/drawing/2014/main" id="{C7A6E3E5-9A1F-4E06-9E71-F1D7E5C11C32}"/>
                  </a:ext>
                </a:extLst>
              </p:cNvPr>
              <p:cNvGrpSpPr/>
              <p:nvPr/>
            </p:nvGrpSpPr>
            <p:grpSpPr>
              <a:xfrm>
                <a:off x="2373567" y="1096524"/>
                <a:ext cx="589817" cy="731714"/>
                <a:chOff x="5548313" y="2084388"/>
                <a:chExt cx="547688" cy="679451"/>
              </a:xfrm>
              <a:grpFill/>
            </p:grpSpPr>
            <p:sp>
              <p:nvSpPr>
                <p:cNvPr id="84" name="Freeform 7">
                  <a:extLst>
                    <a:ext uri="{FF2B5EF4-FFF2-40B4-BE49-F238E27FC236}">
                      <a16:creationId xmlns:a16="http://schemas.microsoft.com/office/drawing/2014/main" id="{02368C72-9CA0-44B0-93EC-F396645A3423}"/>
                    </a:ext>
                  </a:extLst>
                </p:cNvPr>
                <p:cNvSpPr>
                  <a:spLocks/>
                </p:cNvSpPr>
                <p:nvPr/>
              </p:nvSpPr>
              <p:spPr bwMode="auto">
                <a:xfrm>
                  <a:off x="5548313" y="2084388"/>
                  <a:ext cx="547688" cy="446088"/>
                </a:xfrm>
                <a:custGeom>
                  <a:avLst/>
                  <a:gdLst>
                    <a:gd name="T0" fmla="*/ 101 w 128"/>
                    <a:gd name="T1" fmla="*/ 58 h 105"/>
                    <a:gd name="T2" fmla="*/ 74 w 128"/>
                    <a:gd name="T3" fmla="*/ 56 h 105"/>
                    <a:gd name="T4" fmla="*/ 68 w 128"/>
                    <a:gd name="T5" fmla="*/ 57 h 105"/>
                    <a:gd name="T6" fmla="*/ 51 w 128"/>
                    <a:gd name="T7" fmla="*/ 59 h 105"/>
                    <a:gd name="T8" fmla="*/ 36 w 128"/>
                    <a:gd name="T9" fmla="*/ 65 h 105"/>
                    <a:gd name="T10" fmla="*/ 28 w 128"/>
                    <a:gd name="T11" fmla="*/ 73 h 105"/>
                    <a:gd name="T12" fmla="*/ 16 w 128"/>
                    <a:gd name="T13" fmla="*/ 102 h 105"/>
                    <a:gd name="T14" fmla="*/ 13 w 128"/>
                    <a:gd name="T15" fmla="*/ 104 h 105"/>
                    <a:gd name="T16" fmla="*/ 1 w 128"/>
                    <a:gd name="T17" fmla="*/ 98 h 105"/>
                    <a:gd name="T18" fmla="*/ 0 w 128"/>
                    <a:gd name="T19" fmla="*/ 93 h 105"/>
                    <a:gd name="T20" fmla="*/ 15 w 128"/>
                    <a:gd name="T21" fmla="*/ 60 h 105"/>
                    <a:gd name="T22" fmla="*/ 16 w 128"/>
                    <a:gd name="T23" fmla="*/ 58 h 105"/>
                    <a:gd name="T24" fmla="*/ 20 w 128"/>
                    <a:gd name="T25" fmla="*/ 52 h 105"/>
                    <a:gd name="T26" fmla="*/ 32 w 128"/>
                    <a:gd name="T27" fmla="*/ 54 h 105"/>
                    <a:gd name="T28" fmla="*/ 39 w 128"/>
                    <a:gd name="T29" fmla="*/ 55 h 105"/>
                    <a:gd name="T30" fmla="*/ 72 w 128"/>
                    <a:gd name="T31" fmla="*/ 21 h 105"/>
                    <a:gd name="T32" fmla="*/ 74 w 128"/>
                    <a:gd name="T33" fmla="*/ 16 h 105"/>
                    <a:gd name="T34" fmla="*/ 74 w 128"/>
                    <a:gd name="T35" fmla="*/ 11 h 105"/>
                    <a:gd name="T36" fmla="*/ 71 w 128"/>
                    <a:gd name="T37" fmla="*/ 11 h 105"/>
                    <a:gd name="T38" fmla="*/ 68 w 128"/>
                    <a:gd name="T39" fmla="*/ 15 h 105"/>
                    <a:gd name="T40" fmla="*/ 68 w 128"/>
                    <a:gd name="T41" fmla="*/ 21 h 105"/>
                    <a:gd name="T42" fmla="*/ 59 w 128"/>
                    <a:gd name="T43" fmla="*/ 29 h 105"/>
                    <a:gd name="T44" fmla="*/ 53 w 128"/>
                    <a:gd name="T45" fmla="*/ 27 h 105"/>
                    <a:gd name="T46" fmla="*/ 47 w 128"/>
                    <a:gd name="T47" fmla="*/ 24 h 105"/>
                    <a:gd name="T48" fmla="*/ 47 w 128"/>
                    <a:gd name="T49" fmla="*/ 32 h 105"/>
                    <a:gd name="T50" fmla="*/ 47 w 128"/>
                    <a:gd name="T51" fmla="*/ 34 h 105"/>
                    <a:gd name="T52" fmla="*/ 43 w 128"/>
                    <a:gd name="T53" fmla="*/ 45 h 105"/>
                    <a:gd name="T54" fmla="*/ 31 w 128"/>
                    <a:gd name="T55" fmla="*/ 39 h 105"/>
                    <a:gd name="T56" fmla="*/ 29 w 128"/>
                    <a:gd name="T57" fmla="*/ 23 h 105"/>
                    <a:gd name="T58" fmla="*/ 33 w 128"/>
                    <a:gd name="T59" fmla="*/ 14 h 105"/>
                    <a:gd name="T60" fmla="*/ 36 w 128"/>
                    <a:gd name="T61" fmla="*/ 9 h 105"/>
                    <a:gd name="T62" fmla="*/ 42 w 128"/>
                    <a:gd name="T63" fmla="*/ 13 h 105"/>
                    <a:gd name="T64" fmla="*/ 44 w 128"/>
                    <a:gd name="T65" fmla="*/ 16 h 105"/>
                    <a:gd name="T66" fmla="*/ 57 w 128"/>
                    <a:gd name="T67" fmla="*/ 14 h 105"/>
                    <a:gd name="T68" fmla="*/ 62 w 128"/>
                    <a:gd name="T69" fmla="*/ 11 h 105"/>
                    <a:gd name="T70" fmla="*/ 84 w 128"/>
                    <a:gd name="T71" fmla="*/ 0 h 105"/>
                    <a:gd name="T72" fmla="*/ 96 w 128"/>
                    <a:gd name="T73" fmla="*/ 7 h 105"/>
                    <a:gd name="T74" fmla="*/ 96 w 128"/>
                    <a:gd name="T75" fmla="*/ 20 h 105"/>
                    <a:gd name="T76" fmla="*/ 83 w 128"/>
                    <a:gd name="T77" fmla="*/ 43 h 105"/>
                    <a:gd name="T78" fmla="*/ 94 w 128"/>
                    <a:gd name="T79" fmla="*/ 44 h 105"/>
                    <a:gd name="T80" fmla="*/ 122 w 128"/>
                    <a:gd name="T81" fmla="*/ 59 h 105"/>
                    <a:gd name="T82" fmla="*/ 120 w 128"/>
                    <a:gd name="T83" fmla="*/ 73 h 105"/>
                    <a:gd name="T84" fmla="*/ 98 w 128"/>
                    <a:gd name="T85" fmla="*/ 73 h 105"/>
                    <a:gd name="T86" fmla="*/ 97 w 128"/>
                    <a:gd name="T87" fmla="*/ 66 h 105"/>
                    <a:gd name="T88" fmla="*/ 101 w 128"/>
                    <a:gd name="T89" fmla="*/ 5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5" name="Freeform 8">
                  <a:extLst>
                    <a:ext uri="{FF2B5EF4-FFF2-40B4-BE49-F238E27FC236}">
                      <a16:creationId xmlns:a16="http://schemas.microsoft.com/office/drawing/2014/main" id="{68AB8704-3F31-41E0-B209-31D0A83BAA2E}"/>
                    </a:ext>
                  </a:extLst>
                </p:cNvPr>
                <p:cNvSpPr>
                  <a:spLocks/>
                </p:cNvSpPr>
                <p:nvPr/>
              </p:nvSpPr>
              <p:spPr bwMode="auto">
                <a:xfrm>
                  <a:off x="5664200" y="2355851"/>
                  <a:ext cx="341313" cy="407988"/>
                </a:xfrm>
                <a:custGeom>
                  <a:avLst/>
                  <a:gdLst>
                    <a:gd name="T0" fmla="*/ 46 w 80"/>
                    <a:gd name="T1" fmla="*/ 29 h 96"/>
                    <a:gd name="T2" fmla="*/ 65 w 80"/>
                    <a:gd name="T3" fmla="*/ 29 h 96"/>
                    <a:gd name="T4" fmla="*/ 79 w 80"/>
                    <a:gd name="T5" fmla="*/ 41 h 96"/>
                    <a:gd name="T6" fmla="*/ 74 w 80"/>
                    <a:gd name="T7" fmla="*/ 43 h 96"/>
                    <a:gd name="T8" fmla="*/ 60 w 80"/>
                    <a:gd name="T9" fmla="*/ 43 h 96"/>
                    <a:gd name="T10" fmla="*/ 52 w 80"/>
                    <a:gd name="T11" fmla="*/ 50 h 96"/>
                    <a:gd name="T12" fmla="*/ 49 w 80"/>
                    <a:gd name="T13" fmla="*/ 87 h 96"/>
                    <a:gd name="T14" fmla="*/ 37 w 80"/>
                    <a:gd name="T15" fmla="*/ 95 h 96"/>
                    <a:gd name="T16" fmla="*/ 21 w 80"/>
                    <a:gd name="T17" fmla="*/ 68 h 96"/>
                    <a:gd name="T18" fmla="*/ 22 w 80"/>
                    <a:gd name="T19" fmla="*/ 62 h 96"/>
                    <a:gd name="T20" fmla="*/ 30 w 80"/>
                    <a:gd name="T21" fmla="*/ 72 h 96"/>
                    <a:gd name="T22" fmla="*/ 40 w 80"/>
                    <a:gd name="T23" fmla="*/ 70 h 96"/>
                    <a:gd name="T24" fmla="*/ 43 w 80"/>
                    <a:gd name="T25" fmla="*/ 46 h 96"/>
                    <a:gd name="T26" fmla="*/ 24 w 80"/>
                    <a:gd name="T27" fmla="*/ 52 h 96"/>
                    <a:gd name="T28" fmla="*/ 19 w 80"/>
                    <a:gd name="T29" fmla="*/ 54 h 96"/>
                    <a:gd name="T30" fmla="*/ 6 w 80"/>
                    <a:gd name="T31" fmla="*/ 54 h 96"/>
                    <a:gd name="T32" fmla="*/ 2 w 80"/>
                    <a:gd name="T33" fmla="*/ 40 h 96"/>
                    <a:gd name="T34" fmla="*/ 6 w 80"/>
                    <a:gd name="T35" fmla="*/ 37 h 96"/>
                    <a:gd name="T36" fmla="*/ 28 w 80"/>
                    <a:gd name="T37" fmla="*/ 33 h 96"/>
                    <a:gd name="T38" fmla="*/ 33 w 80"/>
                    <a:gd name="T39" fmla="*/ 32 h 96"/>
                    <a:gd name="T40" fmla="*/ 36 w 80"/>
                    <a:gd name="T41" fmla="*/ 22 h 96"/>
                    <a:gd name="T42" fmla="*/ 46 w 80"/>
                    <a:gd name="T43" fmla="*/ 12 h 96"/>
                    <a:gd name="T44" fmla="*/ 45 w 80"/>
                    <a:gd name="T45" fmla="*/ 10 h 96"/>
                    <a:gd name="T46" fmla="*/ 26 w 80"/>
                    <a:gd name="T47" fmla="*/ 17 h 96"/>
                    <a:gd name="T48" fmla="*/ 15 w 80"/>
                    <a:gd name="T49" fmla="*/ 24 h 96"/>
                    <a:gd name="T50" fmla="*/ 5 w 80"/>
                    <a:gd name="T51" fmla="*/ 22 h 96"/>
                    <a:gd name="T52" fmla="*/ 1 w 80"/>
                    <a:gd name="T53" fmla="*/ 17 h 96"/>
                    <a:gd name="T54" fmla="*/ 36 w 80"/>
                    <a:gd name="T55" fmla="*/ 2 h 96"/>
                    <a:gd name="T56" fmla="*/ 55 w 80"/>
                    <a:gd name="T57" fmla="*/ 0 h 96"/>
                    <a:gd name="T58" fmla="*/ 61 w 80"/>
                    <a:gd name="T59" fmla="*/ 6 h 96"/>
                    <a:gd name="T60" fmla="*/ 59 w 80"/>
                    <a:gd name="T61" fmla="*/ 13 h 96"/>
                    <a:gd name="T62" fmla="*/ 46 w 80"/>
                    <a:gd name="T63"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80" name="组合 79">
                <a:extLst>
                  <a:ext uri="{FF2B5EF4-FFF2-40B4-BE49-F238E27FC236}">
                    <a16:creationId xmlns:a16="http://schemas.microsoft.com/office/drawing/2014/main" id="{B92E7EB9-3312-4310-B5FA-50F0FA6CFB99}"/>
                  </a:ext>
                </a:extLst>
              </p:cNvPr>
              <p:cNvGrpSpPr/>
              <p:nvPr/>
            </p:nvGrpSpPr>
            <p:grpSpPr>
              <a:xfrm>
                <a:off x="3194779" y="1296598"/>
                <a:ext cx="356817" cy="382445"/>
                <a:chOff x="3792874" y="3156423"/>
                <a:chExt cx="331330" cy="355128"/>
              </a:xfrm>
              <a:grpFill/>
            </p:grpSpPr>
            <p:sp>
              <p:nvSpPr>
                <p:cNvPr id="81" name="Freeform 15">
                  <a:extLst>
                    <a:ext uri="{FF2B5EF4-FFF2-40B4-BE49-F238E27FC236}">
                      <a16:creationId xmlns:a16="http://schemas.microsoft.com/office/drawing/2014/main" id="{4A24723D-38DD-4916-B1AF-76A903317407}"/>
                    </a:ext>
                  </a:extLst>
                </p:cNvPr>
                <p:cNvSpPr>
                  <a:spLocks/>
                </p:cNvSpPr>
                <p:nvPr/>
              </p:nvSpPr>
              <p:spPr bwMode="auto">
                <a:xfrm>
                  <a:off x="3792874" y="3235325"/>
                  <a:ext cx="152877" cy="246063"/>
                </a:xfrm>
                <a:custGeom>
                  <a:avLst/>
                  <a:gdLst>
                    <a:gd name="T0" fmla="*/ 16 w 39"/>
                    <a:gd name="T1" fmla="*/ 29 h 58"/>
                    <a:gd name="T2" fmla="*/ 27 w 39"/>
                    <a:gd name="T3" fmla="*/ 7 h 58"/>
                    <a:gd name="T4" fmla="*/ 31 w 39"/>
                    <a:gd name="T5" fmla="*/ 1 h 58"/>
                    <a:gd name="T6" fmla="*/ 34 w 39"/>
                    <a:gd name="T7" fmla="*/ 6 h 58"/>
                    <a:gd name="T8" fmla="*/ 35 w 39"/>
                    <a:gd name="T9" fmla="*/ 26 h 58"/>
                    <a:gd name="T10" fmla="*/ 20 w 39"/>
                    <a:gd name="T11" fmla="*/ 52 h 58"/>
                    <a:gd name="T12" fmla="*/ 9 w 39"/>
                    <a:gd name="T13" fmla="*/ 57 h 58"/>
                    <a:gd name="T14" fmla="*/ 1 w 39"/>
                    <a:gd name="T15" fmla="*/ 43 h 58"/>
                    <a:gd name="T16" fmla="*/ 4 w 39"/>
                    <a:gd name="T17" fmla="*/ 6 h 58"/>
                    <a:gd name="T18" fmla="*/ 8 w 39"/>
                    <a:gd name="T19" fmla="*/ 0 h 58"/>
                    <a:gd name="T20" fmla="*/ 15 w 39"/>
                    <a:gd name="T21" fmla="*/ 6 h 58"/>
                    <a:gd name="T22" fmla="*/ 14 w 39"/>
                    <a:gd name="T23" fmla="*/ 20 h 58"/>
                    <a:gd name="T24" fmla="*/ 14 w 39"/>
                    <a:gd name="T25" fmla="*/ 28 h 58"/>
                    <a:gd name="T26" fmla="*/ 16 w 39"/>
                    <a:gd name="T27"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Freeform 16">
                  <a:extLst>
                    <a:ext uri="{FF2B5EF4-FFF2-40B4-BE49-F238E27FC236}">
                      <a16:creationId xmlns:a16="http://schemas.microsoft.com/office/drawing/2014/main" id="{FB4C6AFE-87EF-4FB7-829C-F7529116EE44}"/>
                    </a:ext>
                  </a:extLst>
                </p:cNvPr>
                <p:cNvSpPr>
                  <a:spLocks/>
                </p:cNvSpPr>
                <p:nvPr/>
              </p:nvSpPr>
              <p:spPr bwMode="auto">
                <a:xfrm>
                  <a:off x="3957518" y="3164747"/>
                  <a:ext cx="166686" cy="346804"/>
                </a:xfrm>
                <a:custGeom>
                  <a:avLst/>
                  <a:gdLst>
                    <a:gd name="T0" fmla="*/ 9 w 47"/>
                    <a:gd name="T1" fmla="*/ 73 h 88"/>
                    <a:gd name="T2" fmla="*/ 3 w 47"/>
                    <a:gd name="T3" fmla="*/ 67 h 88"/>
                    <a:gd name="T4" fmla="*/ 3 w 47"/>
                    <a:gd name="T5" fmla="*/ 57 h 88"/>
                    <a:gd name="T6" fmla="*/ 20 w 47"/>
                    <a:gd name="T7" fmla="*/ 38 h 88"/>
                    <a:gd name="T8" fmla="*/ 33 w 47"/>
                    <a:gd name="T9" fmla="*/ 20 h 88"/>
                    <a:gd name="T10" fmla="*/ 33 w 47"/>
                    <a:gd name="T11" fmla="*/ 4 h 88"/>
                    <a:gd name="T12" fmla="*/ 32 w 47"/>
                    <a:gd name="T13" fmla="*/ 1 h 88"/>
                    <a:gd name="T14" fmla="*/ 33 w 47"/>
                    <a:gd name="T15" fmla="*/ 0 h 88"/>
                    <a:gd name="T16" fmla="*/ 41 w 47"/>
                    <a:gd name="T17" fmla="*/ 6 h 88"/>
                    <a:gd name="T18" fmla="*/ 43 w 47"/>
                    <a:gd name="T19" fmla="*/ 26 h 88"/>
                    <a:gd name="T20" fmla="*/ 29 w 47"/>
                    <a:gd name="T21" fmla="*/ 48 h 88"/>
                    <a:gd name="T22" fmla="*/ 30 w 47"/>
                    <a:gd name="T23" fmla="*/ 52 h 88"/>
                    <a:gd name="T24" fmla="*/ 40 w 47"/>
                    <a:gd name="T25" fmla="*/ 73 h 88"/>
                    <a:gd name="T26" fmla="*/ 41 w 47"/>
                    <a:gd name="T27" fmla="*/ 84 h 88"/>
                    <a:gd name="T28" fmla="*/ 37 w 47"/>
                    <a:gd name="T29" fmla="*/ 86 h 88"/>
                    <a:gd name="T30" fmla="*/ 31 w 47"/>
                    <a:gd name="T31" fmla="*/ 75 h 88"/>
                    <a:gd name="T32" fmla="*/ 28 w 47"/>
                    <a:gd name="T33" fmla="*/ 60 h 88"/>
                    <a:gd name="T34" fmla="*/ 22 w 47"/>
                    <a:gd name="T35" fmla="*/ 59 h 88"/>
                    <a:gd name="T36" fmla="*/ 9 w 47"/>
                    <a:gd name="T37"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3" name="Freeform 17">
                  <a:extLst>
                    <a:ext uri="{FF2B5EF4-FFF2-40B4-BE49-F238E27FC236}">
                      <a16:creationId xmlns:a16="http://schemas.microsoft.com/office/drawing/2014/main" id="{7BBE01C1-D3BA-489E-BE5E-C63059DA7AF9}"/>
                    </a:ext>
                  </a:extLst>
                </p:cNvPr>
                <p:cNvSpPr>
                  <a:spLocks/>
                </p:cNvSpPr>
                <p:nvPr/>
              </p:nvSpPr>
              <p:spPr bwMode="auto">
                <a:xfrm>
                  <a:off x="3879593" y="3156423"/>
                  <a:ext cx="109753" cy="63837"/>
                </a:xfrm>
                <a:custGeom>
                  <a:avLst/>
                  <a:gdLst>
                    <a:gd name="T0" fmla="*/ 0 w 26"/>
                    <a:gd name="T1" fmla="*/ 0 h 19"/>
                    <a:gd name="T2" fmla="*/ 20 w 26"/>
                    <a:gd name="T3" fmla="*/ 1 h 19"/>
                    <a:gd name="T4" fmla="*/ 23 w 26"/>
                    <a:gd name="T5" fmla="*/ 12 h 19"/>
                    <a:gd name="T6" fmla="*/ 12 w 26"/>
                    <a:gd name="T7" fmla="*/ 18 h 19"/>
                    <a:gd name="T8" fmla="*/ 3 w 26"/>
                    <a:gd name="T9" fmla="*/ 11 h 19"/>
                    <a:gd name="T10" fmla="*/ 0 w 26"/>
                    <a:gd name="T11" fmla="*/ 0 h 19"/>
                  </a:gdLst>
                  <a:ahLst/>
                  <a:cxnLst>
                    <a:cxn ang="0">
                      <a:pos x="T0" y="T1"/>
                    </a:cxn>
                    <a:cxn ang="0">
                      <a:pos x="T2" y="T3"/>
                    </a:cxn>
                    <a:cxn ang="0">
                      <a:pos x="T4" y="T5"/>
                    </a:cxn>
                    <a:cxn ang="0">
                      <a:pos x="T6" y="T7"/>
                    </a:cxn>
                    <a:cxn ang="0">
                      <a:pos x="T8" y="T9"/>
                    </a:cxn>
                    <a:cxn ang="0">
                      <a:pos x="T10" y="T11"/>
                    </a:cxn>
                  </a:cxnLst>
                  <a:rect l="0" t="0"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63" name="组合 62"/>
            <p:cNvGrpSpPr/>
            <p:nvPr userDrawn="1"/>
          </p:nvGrpSpPr>
          <p:grpSpPr>
            <a:xfrm>
              <a:off x="671368" y="6061309"/>
              <a:ext cx="1100339" cy="304965"/>
              <a:chOff x="2372715" y="161759"/>
              <a:chExt cx="2695608" cy="747103"/>
            </a:xfrm>
            <a:grpFill/>
          </p:grpSpPr>
          <p:grpSp>
            <p:nvGrpSpPr>
              <p:cNvPr id="64" name="组合 63">
                <a:extLst>
                  <a:ext uri="{FF2B5EF4-FFF2-40B4-BE49-F238E27FC236}">
                    <a16:creationId xmlns:a16="http://schemas.microsoft.com/office/drawing/2014/main" id="{4EB45816-40C4-4065-9181-C29D2BECD84E}"/>
                  </a:ext>
                </a:extLst>
              </p:cNvPr>
              <p:cNvGrpSpPr/>
              <p:nvPr/>
            </p:nvGrpSpPr>
            <p:grpSpPr>
              <a:xfrm>
                <a:off x="3804781" y="283376"/>
                <a:ext cx="521428" cy="548788"/>
                <a:chOff x="6113463" y="3541713"/>
                <a:chExt cx="484188" cy="509588"/>
              </a:xfrm>
              <a:grpFill/>
            </p:grpSpPr>
            <p:sp>
              <p:nvSpPr>
                <p:cNvPr id="75" name="Freeform 9">
                  <a:extLst>
                    <a:ext uri="{FF2B5EF4-FFF2-40B4-BE49-F238E27FC236}">
                      <a16:creationId xmlns:a16="http://schemas.microsoft.com/office/drawing/2014/main" id="{70888479-5294-457A-8111-462CE4F104F2}"/>
                    </a:ext>
                  </a:extLst>
                </p:cNvPr>
                <p:cNvSpPr>
                  <a:spLocks noEditPoints="1"/>
                </p:cNvSpPr>
                <p:nvPr/>
              </p:nvSpPr>
              <p:spPr bwMode="auto">
                <a:xfrm>
                  <a:off x="6113463" y="3579813"/>
                  <a:ext cx="252413" cy="428625"/>
                </a:xfrm>
                <a:custGeom>
                  <a:avLst/>
                  <a:gdLst>
                    <a:gd name="T0" fmla="*/ 39 w 59"/>
                    <a:gd name="T1" fmla="*/ 78 h 101"/>
                    <a:gd name="T2" fmla="*/ 17 w 59"/>
                    <a:gd name="T3" fmla="*/ 94 h 101"/>
                    <a:gd name="T4" fmla="*/ 8 w 59"/>
                    <a:gd name="T5" fmla="*/ 94 h 101"/>
                    <a:gd name="T6" fmla="*/ 0 w 59"/>
                    <a:gd name="T7" fmla="*/ 79 h 101"/>
                    <a:gd name="T8" fmla="*/ 17 w 59"/>
                    <a:gd name="T9" fmla="*/ 73 h 101"/>
                    <a:gd name="T10" fmla="*/ 10 w 59"/>
                    <a:gd name="T11" fmla="*/ 68 h 101"/>
                    <a:gd name="T12" fmla="*/ 8 w 59"/>
                    <a:gd name="T13" fmla="*/ 60 h 101"/>
                    <a:gd name="T14" fmla="*/ 18 w 59"/>
                    <a:gd name="T15" fmla="*/ 23 h 101"/>
                    <a:gd name="T16" fmla="*/ 26 w 59"/>
                    <a:gd name="T17" fmla="*/ 17 h 101"/>
                    <a:gd name="T18" fmla="*/ 36 w 59"/>
                    <a:gd name="T19" fmla="*/ 26 h 101"/>
                    <a:gd name="T20" fmla="*/ 36 w 59"/>
                    <a:gd name="T21" fmla="*/ 27 h 101"/>
                    <a:gd name="T22" fmla="*/ 43 w 59"/>
                    <a:gd name="T23" fmla="*/ 40 h 101"/>
                    <a:gd name="T24" fmla="*/ 42 w 59"/>
                    <a:gd name="T25" fmla="*/ 12 h 101"/>
                    <a:gd name="T26" fmla="*/ 21 w 59"/>
                    <a:gd name="T27" fmla="*/ 5 h 101"/>
                    <a:gd name="T28" fmla="*/ 44 w 59"/>
                    <a:gd name="T29" fmla="*/ 1 h 101"/>
                    <a:gd name="T30" fmla="*/ 57 w 59"/>
                    <a:gd name="T31" fmla="*/ 17 h 101"/>
                    <a:gd name="T32" fmla="*/ 56 w 59"/>
                    <a:gd name="T33" fmla="*/ 48 h 101"/>
                    <a:gd name="T34" fmla="*/ 57 w 59"/>
                    <a:gd name="T35" fmla="*/ 55 h 101"/>
                    <a:gd name="T36" fmla="*/ 55 w 59"/>
                    <a:gd name="T37" fmla="*/ 64 h 101"/>
                    <a:gd name="T38" fmla="*/ 54 w 59"/>
                    <a:gd name="T39" fmla="*/ 71 h 101"/>
                    <a:gd name="T40" fmla="*/ 52 w 59"/>
                    <a:gd name="T41" fmla="*/ 95 h 101"/>
                    <a:gd name="T42" fmla="*/ 49 w 59"/>
                    <a:gd name="T43" fmla="*/ 101 h 101"/>
                    <a:gd name="T44" fmla="*/ 43 w 59"/>
                    <a:gd name="T45" fmla="*/ 98 h 101"/>
                    <a:gd name="T46" fmla="*/ 38 w 59"/>
                    <a:gd name="T47" fmla="*/ 86 h 101"/>
                    <a:gd name="T48" fmla="*/ 39 w 59"/>
                    <a:gd name="T49" fmla="*/ 78 h 101"/>
                    <a:gd name="T50" fmla="*/ 42 w 59"/>
                    <a:gd name="T51" fmla="*/ 47 h 101"/>
                    <a:gd name="T52" fmla="*/ 32 w 59"/>
                    <a:gd name="T53" fmla="*/ 44 h 101"/>
                    <a:gd name="T54" fmla="*/ 29 w 59"/>
                    <a:gd name="T55" fmla="*/ 64 h 101"/>
                    <a:gd name="T56" fmla="*/ 42 w 59"/>
                    <a:gd name="T57" fmla="*/ 4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Freeform 10">
                  <a:extLst>
                    <a:ext uri="{FF2B5EF4-FFF2-40B4-BE49-F238E27FC236}">
                      <a16:creationId xmlns:a16="http://schemas.microsoft.com/office/drawing/2014/main" id="{3C581795-C09D-460E-9472-8181F266F0EF}"/>
                    </a:ext>
                  </a:extLst>
                </p:cNvPr>
                <p:cNvSpPr>
                  <a:spLocks noEditPoints="1"/>
                </p:cNvSpPr>
                <p:nvPr/>
              </p:nvSpPr>
              <p:spPr bwMode="auto">
                <a:xfrm>
                  <a:off x="6361113" y="3541713"/>
                  <a:ext cx="236538" cy="509588"/>
                </a:xfrm>
                <a:custGeom>
                  <a:avLst/>
                  <a:gdLst>
                    <a:gd name="T0" fmla="*/ 11 w 55"/>
                    <a:gd name="T1" fmla="*/ 89 h 120"/>
                    <a:gd name="T2" fmla="*/ 10 w 55"/>
                    <a:gd name="T3" fmla="*/ 100 h 120"/>
                    <a:gd name="T4" fmla="*/ 6 w 55"/>
                    <a:gd name="T5" fmla="*/ 104 h 120"/>
                    <a:gd name="T6" fmla="*/ 1 w 55"/>
                    <a:gd name="T7" fmla="*/ 99 h 120"/>
                    <a:gd name="T8" fmla="*/ 3 w 55"/>
                    <a:gd name="T9" fmla="*/ 84 h 120"/>
                    <a:gd name="T10" fmla="*/ 14 w 55"/>
                    <a:gd name="T11" fmla="*/ 37 h 120"/>
                    <a:gd name="T12" fmla="*/ 22 w 55"/>
                    <a:gd name="T13" fmla="*/ 11 h 120"/>
                    <a:gd name="T14" fmla="*/ 26 w 55"/>
                    <a:gd name="T15" fmla="*/ 19 h 120"/>
                    <a:gd name="T16" fmla="*/ 20 w 55"/>
                    <a:gd name="T17" fmla="*/ 40 h 120"/>
                    <a:gd name="T18" fmla="*/ 27 w 55"/>
                    <a:gd name="T19" fmla="*/ 35 h 120"/>
                    <a:gd name="T20" fmla="*/ 35 w 55"/>
                    <a:gd name="T21" fmla="*/ 30 h 120"/>
                    <a:gd name="T22" fmla="*/ 33 w 55"/>
                    <a:gd name="T23" fmla="*/ 9 h 120"/>
                    <a:gd name="T24" fmla="*/ 28 w 55"/>
                    <a:gd name="T25" fmla="*/ 8 h 120"/>
                    <a:gd name="T26" fmla="*/ 19 w 55"/>
                    <a:gd name="T27" fmla="*/ 12 h 120"/>
                    <a:gd name="T28" fmla="*/ 12 w 55"/>
                    <a:gd name="T29" fmla="*/ 15 h 120"/>
                    <a:gd name="T30" fmla="*/ 9 w 55"/>
                    <a:gd name="T31" fmla="*/ 11 h 120"/>
                    <a:gd name="T32" fmla="*/ 11 w 55"/>
                    <a:gd name="T33" fmla="*/ 8 h 120"/>
                    <a:gd name="T34" fmla="*/ 31 w 55"/>
                    <a:gd name="T35" fmla="*/ 0 h 120"/>
                    <a:gd name="T36" fmla="*/ 45 w 55"/>
                    <a:gd name="T37" fmla="*/ 15 h 120"/>
                    <a:gd name="T38" fmla="*/ 44 w 55"/>
                    <a:gd name="T39" fmla="*/ 46 h 120"/>
                    <a:gd name="T40" fmla="*/ 48 w 55"/>
                    <a:gd name="T41" fmla="*/ 54 h 120"/>
                    <a:gd name="T42" fmla="*/ 48 w 55"/>
                    <a:gd name="T43" fmla="*/ 71 h 120"/>
                    <a:gd name="T44" fmla="*/ 44 w 55"/>
                    <a:gd name="T45" fmla="*/ 77 h 120"/>
                    <a:gd name="T46" fmla="*/ 44 w 55"/>
                    <a:gd name="T47" fmla="*/ 110 h 120"/>
                    <a:gd name="T48" fmla="*/ 44 w 55"/>
                    <a:gd name="T49" fmla="*/ 114 h 120"/>
                    <a:gd name="T50" fmla="*/ 41 w 55"/>
                    <a:gd name="T51" fmla="*/ 120 h 120"/>
                    <a:gd name="T52" fmla="*/ 32 w 55"/>
                    <a:gd name="T53" fmla="*/ 118 h 120"/>
                    <a:gd name="T54" fmla="*/ 13 w 55"/>
                    <a:gd name="T55" fmla="*/ 91 h 120"/>
                    <a:gd name="T56" fmla="*/ 12 w 55"/>
                    <a:gd name="T57" fmla="*/ 89 h 120"/>
                    <a:gd name="T58" fmla="*/ 11 w 55"/>
                    <a:gd name="T59" fmla="*/ 89 h 120"/>
                    <a:gd name="T60" fmla="*/ 24 w 55"/>
                    <a:gd name="T61" fmla="*/ 76 h 120"/>
                    <a:gd name="T62" fmla="*/ 23 w 55"/>
                    <a:gd name="T63" fmla="*/ 74 h 120"/>
                    <a:gd name="T64" fmla="*/ 27 w 55"/>
                    <a:gd name="T65" fmla="*/ 71 h 120"/>
                    <a:gd name="T66" fmla="*/ 33 w 55"/>
                    <a:gd name="T67" fmla="*/ 67 h 120"/>
                    <a:gd name="T68" fmla="*/ 32 w 55"/>
                    <a:gd name="T69" fmla="*/ 63 h 120"/>
                    <a:gd name="T70" fmla="*/ 22 w 55"/>
                    <a:gd name="T71" fmla="*/ 52 h 120"/>
                    <a:gd name="T72" fmla="*/ 18 w 55"/>
                    <a:gd name="T73" fmla="*/ 89 h 120"/>
                    <a:gd name="T74" fmla="*/ 33 w 55"/>
                    <a:gd name="T75" fmla="*/ 107 h 120"/>
                    <a:gd name="T76" fmla="*/ 35 w 55"/>
                    <a:gd name="T77" fmla="*/ 77 h 120"/>
                    <a:gd name="T78" fmla="*/ 31 w 55"/>
                    <a:gd name="T79" fmla="*/ 75 h 120"/>
                    <a:gd name="T80" fmla="*/ 24 w 55"/>
                    <a:gd name="T81" fmla="*/ 7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65" name="组合 64">
                <a:extLst>
                  <a:ext uri="{FF2B5EF4-FFF2-40B4-BE49-F238E27FC236}">
                    <a16:creationId xmlns:a16="http://schemas.microsoft.com/office/drawing/2014/main" id="{C43281D5-D15F-4210-8FEF-5D0B83A54FD6}"/>
                  </a:ext>
                </a:extLst>
              </p:cNvPr>
              <p:cNvGrpSpPr/>
              <p:nvPr/>
            </p:nvGrpSpPr>
            <p:grpSpPr>
              <a:xfrm>
                <a:off x="2372715" y="161759"/>
                <a:ext cx="591521" cy="747103"/>
                <a:chOff x="6108700" y="2066926"/>
                <a:chExt cx="549275" cy="693738"/>
              </a:xfrm>
              <a:grpFill/>
            </p:grpSpPr>
            <p:sp>
              <p:nvSpPr>
                <p:cNvPr id="73" name="Freeform 13">
                  <a:extLst>
                    <a:ext uri="{FF2B5EF4-FFF2-40B4-BE49-F238E27FC236}">
                      <a16:creationId xmlns:a16="http://schemas.microsoft.com/office/drawing/2014/main" id="{0965091B-D712-42AC-844D-24578409DB9A}"/>
                    </a:ext>
                  </a:extLst>
                </p:cNvPr>
                <p:cNvSpPr>
                  <a:spLocks noEditPoints="1"/>
                </p:cNvSpPr>
                <p:nvPr/>
              </p:nvSpPr>
              <p:spPr bwMode="auto">
                <a:xfrm>
                  <a:off x="6108700" y="2066926"/>
                  <a:ext cx="549275" cy="655638"/>
                </a:xfrm>
                <a:custGeom>
                  <a:avLst/>
                  <a:gdLst>
                    <a:gd name="T0" fmla="*/ 54 w 128"/>
                    <a:gd name="T1" fmla="*/ 76 h 154"/>
                    <a:gd name="T2" fmla="*/ 66 w 128"/>
                    <a:gd name="T3" fmla="*/ 53 h 154"/>
                    <a:gd name="T4" fmla="*/ 49 w 128"/>
                    <a:gd name="T5" fmla="*/ 47 h 154"/>
                    <a:gd name="T6" fmla="*/ 64 w 128"/>
                    <a:gd name="T7" fmla="*/ 44 h 154"/>
                    <a:gd name="T8" fmla="*/ 83 w 128"/>
                    <a:gd name="T9" fmla="*/ 6 h 154"/>
                    <a:gd name="T10" fmla="*/ 91 w 128"/>
                    <a:gd name="T11" fmla="*/ 11 h 154"/>
                    <a:gd name="T12" fmla="*/ 96 w 128"/>
                    <a:gd name="T13" fmla="*/ 36 h 154"/>
                    <a:gd name="T14" fmla="*/ 106 w 128"/>
                    <a:gd name="T15" fmla="*/ 41 h 154"/>
                    <a:gd name="T16" fmla="*/ 82 w 128"/>
                    <a:gd name="T17" fmla="*/ 50 h 154"/>
                    <a:gd name="T18" fmla="*/ 71 w 128"/>
                    <a:gd name="T19" fmla="*/ 65 h 154"/>
                    <a:gd name="T20" fmla="*/ 110 w 128"/>
                    <a:gd name="T21" fmla="*/ 74 h 154"/>
                    <a:gd name="T22" fmla="*/ 101 w 128"/>
                    <a:gd name="T23" fmla="*/ 87 h 154"/>
                    <a:gd name="T24" fmla="*/ 111 w 128"/>
                    <a:gd name="T25" fmla="*/ 98 h 154"/>
                    <a:gd name="T26" fmla="*/ 92 w 128"/>
                    <a:gd name="T27" fmla="*/ 104 h 154"/>
                    <a:gd name="T28" fmla="*/ 86 w 128"/>
                    <a:gd name="T29" fmla="*/ 116 h 154"/>
                    <a:gd name="T30" fmla="*/ 124 w 128"/>
                    <a:gd name="T31" fmla="*/ 112 h 154"/>
                    <a:gd name="T32" fmla="*/ 120 w 128"/>
                    <a:gd name="T33" fmla="*/ 122 h 154"/>
                    <a:gd name="T34" fmla="*/ 111 w 128"/>
                    <a:gd name="T35" fmla="*/ 144 h 154"/>
                    <a:gd name="T36" fmla="*/ 105 w 128"/>
                    <a:gd name="T37" fmla="*/ 153 h 154"/>
                    <a:gd name="T38" fmla="*/ 55 w 128"/>
                    <a:gd name="T39" fmla="*/ 129 h 154"/>
                    <a:gd name="T40" fmla="*/ 53 w 128"/>
                    <a:gd name="T41" fmla="*/ 121 h 154"/>
                    <a:gd name="T42" fmla="*/ 61 w 128"/>
                    <a:gd name="T43" fmla="*/ 125 h 154"/>
                    <a:gd name="T44" fmla="*/ 94 w 128"/>
                    <a:gd name="T45" fmla="*/ 140 h 154"/>
                    <a:gd name="T46" fmla="*/ 85 w 128"/>
                    <a:gd name="T47" fmla="*/ 127 h 154"/>
                    <a:gd name="T48" fmla="*/ 71 w 128"/>
                    <a:gd name="T49" fmla="*/ 108 h 154"/>
                    <a:gd name="T50" fmla="*/ 52 w 128"/>
                    <a:gd name="T51" fmla="*/ 113 h 154"/>
                    <a:gd name="T52" fmla="*/ 38 w 128"/>
                    <a:gd name="T53" fmla="*/ 97 h 154"/>
                    <a:gd name="T54" fmla="*/ 51 w 128"/>
                    <a:gd name="T55" fmla="*/ 97 h 154"/>
                    <a:gd name="T56" fmla="*/ 34 w 128"/>
                    <a:gd name="T57" fmla="*/ 93 h 154"/>
                    <a:gd name="T58" fmla="*/ 35 w 128"/>
                    <a:gd name="T59" fmla="*/ 105 h 154"/>
                    <a:gd name="T60" fmla="*/ 26 w 128"/>
                    <a:gd name="T61" fmla="*/ 154 h 154"/>
                    <a:gd name="T62" fmla="*/ 20 w 128"/>
                    <a:gd name="T63" fmla="*/ 118 h 154"/>
                    <a:gd name="T64" fmla="*/ 0 w 128"/>
                    <a:gd name="T65" fmla="*/ 103 h 154"/>
                    <a:gd name="T66" fmla="*/ 19 w 128"/>
                    <a:gd name="T67" fmla="*/ 72 h 154"/>
                    <a:gd name="T68" fmla="*/ 25 w 128"/>
                    <a:gd name="T69" fmla="*/ 51 h 154"/>
                    <a:gd name="T70" fmla="*/ 39 w 128"/>
                    <a:gd name="T71" fmla="*/ 14 h 154"/>
                    <a:gd name="T72" fmla="*/ 51 w 128"/>
                    <a:gd name="T73" fmla="*/ 24 h 154"/>
                    <a:gd name="T74" fmla="*/ 39 w 128"/>
                    <a:gd name="T75" fmla="*/ 44 h 154"/>
                    <a:gd name="T76" fmla="*/ 48 w 128"/>
                    <a:gd name="T77" fmla="*/ 73 h 154"/>
                    <a:gd name="T78" fmla="*/ 81 w 128"/>
                    <a:gd name="T79" fmla="*/ 90 h 154"/>
                    <a:gd name="T80" fmla="*/ 92 w 128"/>
                    <a:gd name="T81" fmla="*/ 71 h 154"/>
                    <a:gd name="T82" fmla="*/ 81 w 128"/>
                    <a:gd name="T83" fmla="*/ 80 h 154"/>
                    <a:gd name="T84" fmla="*/ 76 w 128"/>
                    <a:gd name="T85" fmla="*/ 73 h 154"/>
                    <a:gd name="T86" fmla="*/ 67 w 128"/>
                    <a:gd name="T87" fmla="*/ 79 h 154"/>
                    <a:gd name="T88" fmla="*/ 76 w 128"/>
                    <a:gd name="T89" fmla="*/ 73 h 154"/>
                    <a:gd name="T90" fmla="*/ 56 w 128"/>
                    <a:gd name="T91" fmla="*/ 88 h 154"/>
                    <a:gd name="T92" fmla="*/ 63 w 128"/>
                    <a:gd name="T93" fmla="*/ 8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Freeform 14">
                  <a:extLst>
                    <a:ext uri="{FF2B5EF4-FFF2-40B4-BE49-F238E27FC236}">
                      <a16:creationId xmlns:a16="http://schemas.microsoft.com/office/drawing/2014/main" id="{EDF1A89C-87D3-4066-B020-1AF4B9A41344}"/>
                    </a:ext>
                  </a:extLst>
                </p:cNvPr>
                <p:cNvSpPr>
                  <a:spLocks/>
                </p:cNvSpPr>
                <p:nvPr/>
              </p:nvSpPr>
              <p:spPr bwMode="auto">
                <a:xfrm>
                  <a:off x="6259513" y="2578101"/>
                  <a:ext cx="68263" cy="182563"/>
                </a:xfrm>
                <a:custGeom>
                  <a:avLst/>
                  <a:gdLst>
                    <a:gd name="T0" fmla="*/ 9 w 16"/>
                    <a:gd name="T1" fmla="*/ 0 h 43"/>
                    <a:gd name="T2" fmla="*/ 15 w 16"/>
                    <a:gd name="T3" fmla="*/ 11 h 43"/>
                    <a:gd name="T4" fmla="*/ 9 w 16"/>
                    <a:gd name="T5" fmla="*/ 43 h 43"/>
                    <a:gd name="T6" fmla="*/ 2 w 16"/>
                    <a:gd name="T7" fmla="*/ 39 h 43"/>
                    <a:gd name="T8" fmla="*/ 0 w 16"/>
                    <a:gd name="T9" fmla="*/ 35 h 43"/>
                    <a:gd name="T10" fmla="*/ 9 w 16"/>
                    <a:gd name="T11" fmla="*/ 0 h 43"/>
                  </a:gdLst>
                  <a:ahLst/>
                  <a:cxnLst>
                    <a:cxn ang="0">
                      <a:pos x="T0" y="T1"/>
                    </a:cxn>
                    <a:cxn ang="0">
                      <a:pos x="T2" y="T3"/>
                    </a:cxn>
                    <a:cxn ang="0">
                      <a:pos x="T4" y="T5"/>
                    </a:cxn>
                    <a:cxn ang="0">
                      <a:pos x="T6" y="T7"/>
                    </a:cxn>
                    <a:cxn ang="0">
                      <a:pos x="T8" y="T9"/>
                    </a:cxn>
                    <a:cxn ang="0">
                      <a:pos x="T10" y="T11"/>
                    </a:cxn>
                  </a:cxnLst>
                  <a:rect l="0" t="0"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66" name="组合 65">
                <a:extLst>
                  <a:ext uri="{FF2B5EF4-FFF2-40B4-BE49-F238E27FC236}">
                    <a16:creationId xmlns:a16="http://schemas.microsoft.com/office/drawing/2014/main" id="{CD1C2EA2-DECB-4C4E-997D-8417E76BE944}"/>
                  </a:ext>
                </a:extLst>
              </p:cNvPr>
              <p:cNvGrpSpPr/>
              <p:nvPr/>
            </p:nvGrpSpPr>
            <p:grpSpPr>
              <a:xfrm>
                <a:off x="3173775" y="375308"/>
                <a:ext cx="396626" cy="341923"/>
                <a:chOff x="6186488" y="2930526"/>
                <a:chExt cx="368300" cy="317500"/>
              </a:xfrm>
              <a:grpFill/>
            </p:grpSpPr>
            <p:sp>
              <p:nvSpPr>
                <p:cNvPr id="70" name="Freeform 18">
                  <a:extLst>
                    <a:ext uri="{FF2B5EF4-FFF2-40B4-BE49-F238E27FC236}">
                      <a16:creationId xmlns:a16="http://schemas.microsoft.com/office/drawing/2014/main" id="{58E0037C-7932-4788-ADA9-47256329EEB7}"/>
                    </a:ext>
                  </a:extLst>
                </p:cNvPr>
                <p:cNvSpPr>
                  <a:spLocks/>
                </p:cNvSpPr>
                <p:nvPr/>
              </p:nvSpPr>
              <p:spPr bwMode="auto">
                <a:xfrm>
                  <a:off x="6310313" y="2930526"/>
                  <a:ext cx="244475" cy="317500"/>
                </a:xfrm>
                <a:custGeom>
                  <a:avLst/>
                  <a:gdLst>
                    <a:gd name="T0" fmla="*/ 49 w 57"/>
                    <a:gd name="T1" fmla="*/ 74 h 75"/>
                    <a:gd name="T2" fmla="*/ 40 w 57"/>
                    <a:gd name="T3" fmla="*/ 67 h 75"/>
                    <a:gd name="T4" fmla="*/ 33 w 57"/>
                    <a:gd name="T5" fmla="*/ 48 h 75"/>
                    <a:gd name="T6" fmla="*/ 27 w 57"/>
                    <a:gd name="T7" fmla="*/ 46 h 75"/>
                    <a:gd name="T8" fmla="*/ 11 w 57"/>
                    <a:gd name="T9" fmla="*/ 60 h 75"/>
                    <a:gd name="T10" fmla="*/ 5 w 57"/>
                    <a:gd name="T11" fmla="*/ 60 h 75"/>
                    <a:gd name="T12" fmla="*/ 6 w 57"/>
                    <a:gd name="T13" fmla="*/ 46 h 75"/>
                    <a:gd name="T14" fmla="*/ 27 w 57"/>
                    <a:gd name="T15" fmla="*/ 26 h 75"/>
                    <a:gd name="T16" fmla="*/ 40 w 57"/>
                    <a:gd name="T17" fmla="*/ 10 h 75"/>
                    <a:gd name="T18" fmla="*/ 41 w 57"/>
                    <a:gd name="T19" fmla="*/ 6 h 75"/>
                    <a:gd name="T20" fmla="*/ 45 w 57"/>
                    <a:gd name="T21" fmla="*/ 0 h 75"/>
                    <a:gd name="T22" fmla="*/ 53 w 57"/>
                    <a:gd name="T23" fmla="*/ 3 h 75"/>
                    <a:gd name="T24" fmla="*/ 53 w 57"/>
                    <a:gd name="T25" fmla="*/ 20 h 75"/>
                    <a:gd name="T26" fmla="*/ 37 w 57"/>
                    <a:gd name="T27" fmla="*/ 38 h 75"/>
                    <a:gd name="T28" fmla="*/ 49 w 57"/>
                    <a:gd name="T29" fmla="*/ 7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Freeform 19">
                  <a:extLst>
                    <a:ext uri="{FF2B5EF4-FFF2-40B4-BE49-F238E27FC236}">
                      <a16:creationId xmlns:a16="http://schemas.microsoft.com/office/drawing/2014/main" id="{B78F413E-1D51-491F-A6EC-02810949F837}"/>
                    </a:ext>
                  </a:extLst>
                </p:cNvPr>
                <p:cNvSpPr>
                  <a:spLocks/>
                </p:cNvSpPr>
                <p:nvPr/>
              </p:nvSpPr>
              <p:spPr bwMode="auto">
                <a:xfrm>
                  <a:off x="6186488" y="3009901"/>
                  <a:ext cx="123825" cy="234950"/>
                </a:xfrm>
                <a:custGeom>
                  <a:avLst/>
                  <a:gdLst>
                    <a:gd name="T0" fmla="*/ 12 w 29"/>
                    <a:gd name="T1" fmla="*/ 30 h 55"/>
                    <a:gd name="T2" fmla="*/ 20 w 29"/>
                    <a:gd name="T3" fmla="*/ 7 h 55"/>
                    <a:gd name="T4" fmla="*/ 25 w 29"/>
                    <a:gd name="T5" fmla="*/ 1 h 55"/>
                    <a:gd name="T6" fmla="*/ 26 w 29"/>
                    <a:gd name="T7" fmla="*/ 9 h 55"/>
                    <a:gd name="T8" fmla="*/ 16 w 29"/>
                    <a:gd name="T9" fmla="*/ 39 h 55"/>
                    <a:gd name="T10" fmla="*/ 13 w 29"/>
                    <a:gd name="T11" fmla="*/ 52 h 55"/>
                    <a:gd name="T12" fmla="*/ 7 w 29"/>
                    <a:gd name="T13" fmla="*/ 54 h 55"/>
                    <a:gd name="T14" fmla="*/ 2 w 29"/>
                    <a:gd name="T15" fmla="*/ 41 h 55"/>
                    <a:gd name="T16" fmla="*/ 3 w 29"/>
                    <a:gd name="T17" fmla="*/ 32 h 55"/>
                    <a:gd name="T18" fmla="*/ 2 w 29"/>
                    <a:gd name="T19" fmla="*/ 6 h 55"/>
                    <a:gd name="T20" fmla="*/ 6 w 29"/>
                    <a:gd name="T21" fmla="*/ 5 h 55"/>
                    <a:gd name="T22" fmla="*/ 10 w 29"/>
                    <a:gd name="T23" fmla="*/ 14 h 55"/>
                    <a:gd name="T24" fmla="*/ 11 w 29"/>
                    <a:gd name="T25" fmla="*/ 30 h 55"/>
                    <a:gd name="T26" fmla="*/ 12 w 29"/>
                    <a:gd name="T27" fmla="*/ 3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Freeform 20">
                  <a:extLst>
                    <a:ext uri="{FF2B5EF4-FFF2-40B4-BE49-F238E27FC236}">
                      <a16:creationId xmlns:a16="http://schemas.microsoft.com/office/drawing/2014/main" id="{28D425C4-CE02-4413-BBE1-2E9FA0CC0E90}"/>
                    </a:ext>
                  </a:extLst>
                </p:cNvPr>
                <p:cNvSpPr>
                  <a:spLocks/>
                </p:cNvSpPr>
                <p:nvPr/>
              </p:nvSpPr>
              <p:spPr bwMode="auto">
                <a:xfrm>
                  <a:off x="6259513" y="2933701"/>
                  <a:ext cx="114300" cy="73025"/>
                </a:xfrm>
                <a:custGeom>
                  <a:avLst/>
                  <a:gdLst>
                    <a:gd name="T0" fmla="*/ 27 w 27"/>
                    <a:gd name="T1" fmla="*/ 1 h 17"/>
                    <a:gd name="T2" fmla="*/ 16 w 27"/>
                    <a:gd name="T3" fmla="*/ 14 h 17"/>
                    <a:gd name="T4" fmla="*/ 5 w 27"/>
                    <a:gd name="T5" fmla="*/ 13 h 17"/>
                    <a:gd name="T6" fmla="*/ 0 w 27"/>
                    <a:gd name="T7" fmla="*/ 4 h 17"/>
                    <a:gd name="T8" fmla="*/ 9 w 27"/>
                    <a:gd name="T9" fmla="*/ 2 h 17"/>
                    <a:gd name="T10" fmla="*/ 27 w 27"/>
                    <a:gd name="T11" fmla="*/ 0 h 17"/>
                    <a:gd name="T12" fmla="*/ 27 w 27"/>
                    <a:gd name="T13" fmla="*/ 1 h 17"/>
                  </a:gdLst>
                  <a:ahLst/>
                  <a:cxnLst>
                    <a:cxn ang="0">
                      <a:pos x="T0" y="T1"/>
                    </a:cxn>
                    <a:cxn ang="0">
                      <a:pos x="T2" y="T3"/>
                    </a:cxn>
                    <a:cxn ang="0">
                      <a:pos x="T4" y="T5"/>
                    </a:cxn>
                    <a:cxn ang="0">
                      <a:pos x="T6" y="T7"/>
                    </a:cxn>
                    <a:cxn ang="0">
                      <a:pos x="T8" y="T9"/>
                    </a:cxn>
                    <a:cxn ang="0">
                      <a:pos x="T10" y="T11"/>
                    </a:cxn>
                    <a:cxn ang="0">
                      <a:pos x="T12" y="T13"/>
                    </a:cxn>
                  </a:cxnLst>
                  <a:rect l="0" t="0"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67" name="组合 66"/>
              <p:cNvGrpSpPr/>
              <p:nvPr/>
            </p:nvGrpSpPr>
            <p:grpSpPr>
              <a:xfrm>
                <a:off x="4613362" y="313351"/>
                <a:ext cx="454961" cy="453362"/>
                <a:chOff x="11893465" y="1994536"/>
                <a:chExt cx="274986" cy="274018"/>
              </a:xfrm>
              <a:grpFill/>
            </p:grpSpPr>
            <p:sp>
              <p:nvSpPr>
                <p:cNvPr id="68" name="Freeform 11">
                  <a:extLst>
                    <a:ext uri="{FF2B5EF4-FFF2-40B4-BE49-F238E27FC236}">
                      <a16:creationId xmlns:a16="http://schemas.microsoft.com/office/drawing/2014/main" id="{9E7CBDC3-9BA0-4307-8967-3267E5966ED9}"/>
                    </a:ext>
                  </a:extLst>
                </p:cNvPr>
                <p:cNvSpPr>
                  <a:spLocks noEditPoints="1"/>
                </p:cNvSpPr>
                <p:nvPr/>
              </p:nvSpPr>
              <p:spPr bwMode="auto">
                <a:xfrm>
                  <a:off x="11976100" y="1994536"/>
                  <a:ext cx="192351" cy="269291"/>
                </a:xfrm>
                <a:custGeom>
                  <a:avLst/>
                  <a:gdLst>
                    <a:gd name="T0" fmla="*/ 29 w 72"/>
                    <a:gd name="T1" fmla="*/ 49 h 102"/>
                    <a:gd name="T2" fmla="*/ 15 w 72"/>
                    <a:gd name="T3" fmla="*/ 43 h 102"/>
                    <a:gd name="T4" fmla="*/ 10 w 72"/>
                    <a:gd name="T5" fmla="*/ 21 h 102"/>
                    <a:gd name="T6" fmla="*/ 13 w 72"/>
                    <a:gd name="T7" fmla="*/ 15 h 102"/>
                    <a:gd name="T8" fmla="*/ 19 w 72"/>
                    <a:gd name="T9" fmla="*/ 18 h 102"/>
                    <a:gd name="T10" fmla="*/ 20 w 72"/>
                    <a:gd name="T11" fmla="*/ 26 h 102"/>
                    <a:gd name="T12" fmla="*/ 35 w 72"/>
                    <a:gd name="T13" fmla="*/ 22 h 102"/>
                    <a:gd name="T14" fmla="*/ 40 w 72"/>
                    <a:gd name="T15" fmla="*/ 16 h 102"/>
                    <a:gd name="T16" fmla="*/ 43 w 72"/>
                    <a:gd name="T17" fmla="*/ 14 h 102"/>
                    <a:gd name="T18" fmla="*/ 44 w 72"/>
                    <a:gd name="T19" fmla="*/ 19 h 102"/>
                    <a:gd name="T20" fmla="*/ 43 w 72"/>
                    <a:gd name="T21" fmla="*/ 28 h 102"/>
                    <a:gd name="T22" fmla="*/ 36 w 72"/>
                    <a:gd name="T23" fmla="*/ 40 h 102"/>
                    <a:gd name="T24" fmla="*/ 37 w 72"/>
                    <a:gd name="T25" fmla="*/ 42 h 102"/>
                    <a:gd name="T26" fmla="*/ 44 w 72"/>
                    <a:gd name="T27" fmla="*/ 38 h 102"/>
                    <a:gd name="T28" fmla="*/ 56 w 72"/>
                    <a:gd name="T29" fmla="*/ 20 h 102"/>
                    <a:gd name="T30" fmla="*/ 49 w 72"/>
                    <a:gd name="T31" fmla="*/ 9 h 102"/>
                    <a:gd name="T32" fmla="*/ 28 w 72"/>
                    <a:gd name="T33" fmla="*/ 14 h 102"/>
                    <a:gd name="T34" fmla="*/ 20 w 72"/>
                    <a:gd name="T35" fmla="*/ 13 h 102"/>
                    <a:gd name="T36" fmla="*/ 22 w 72"/>
                    <a:gd name="T37" fmla="*/ 6 h 102"/>
                    <a:gd name="T38" fmla="*/ 50 w 72"/>
                    <a:gd name="T39" fmla="*/ 1 h 102"/>
                    <a:gd name="T40" fmla="*/ 68 w 72"/>
                    <a:gd name="T41" fmla="*/ 12 h 102"/>
                    <a:gd name="T42" fmla="*/ 67 w 72"/>
                    <a:gd name="T43" fmla="*/ 24 h 102"/>
                    <a:gd name="T44" fmla="*/ 49 w 72"/>
                    <a:gd name="T45" fmla="*/ 48 h 102"/>
                    <a:gd name="T46" fmla="*/ 42 w 72"/>
                    <a:gd name="T47" fmla="*/ 49 h 102"/>
                    <a:gd name="T48" fmla="*/ 37 w 72"/>
                    <a:gd name="T49" fmla="*/ 47 h 102"/>
                    <a:gd name="T50" fmla="*/ 35 w 72"/>
                    <a:gd name="T51" fmla="*/ 52 h 102"/>
                    <a:gd name="T52" fmla="*/ 41 w 72"/>
                    <a:gd name="T53" fmla="*/ 58 h 102"/>
                    <a:gd name="T54" fmla="*/ 48 w 72"/>
                    <a:gd name="T55" fmla="*/ 57 h 102"/>
                    <a:gd name="T56" fmla="*/ 53 w 72"/>
                    <a:gd name="T57" fmla="*/ 59 h 102"/>
                    <a:gd name="T58" fmla="*/ 53 w 72"/>
                    <a:gd name="T59" fmla="*/ 66 h 102"/>
                    <a:gd name="T60" fmla="*/ 48 w 72"/>
                    <a:gd name="T61" fmla="*/ 70 h 102"/>
                    <a:gd name="T62" fmla="*/ 37 w 72"/>
                    <a:gd name="T63" fmla="*/ 81 h 102"/>
                    <a:gd name="T64" fmla="*/ 45 w 72"/>
                    <a:gd name="T65" fmla="*/ 81 h 102"/>
                    <a:gd name="T66" fmla="*/ 57 w 72"/>
                    <a:gd name="T67" fmla="*/ 89 h 102"/>
                    <a:gd name="T68" fmla="*/ 51 w 72"/>
                    <a:gd name="T69" fmla="*/ 98 h 102"/>
                    <a:gd name="T70" fmla="*/ 26 w 72"/>
                    <a:gd name="T71" fmla="*/ 101 h 102"/>
                    <a:gd name="T72" fmla="*/ 17 w 72"/>
                    <a:gd name="T73" fmla="*/ 96 h 102"/>
                    <a:gd name="T74" fmla="*/ 15 w 72"/>
                    <a:gd name="T75" fmla="*/ 94 h 102"/>
                    <a:gd name="T76" fmla="*/ 19 w 72"/>
                    <a:gd name="T77" fmla="*/ 77 h 102"/>
                    <a:gd name="T78" fmla="*/ 27 w 72"/>
                    <a:gd name="T79" fmla="*/ 70 h 102"/>
                    <a:gd name="T80" fmla="*/ 27 w 72"/>
                    <a:gd name="T81" fmla="*/ 69 h 102"/>
                    <a:gd name="T82" fmla="*/ 21 w 72"/>
                    <a:gd name="T83" fmla="*/ 71 h 102"/>
                    <a:gd name="T84" fmla="*/ 9 w 72"/>
                    <a:gd name="T85" fmla="*/ 76 h 102"/>
                    <a:gd name="T86" fmla="*/ 3 w 72"/>
                    <a:gd name="T87" fmla="*/ 75 h 102"/>
                    <a:gd name="T88" fmla="*/ 4 w 72"/>
                    <a:gd name="T89" fmla="*/ 69 h 102"/>
                    <a:gd name="T90" fmla="*/ 26 w 72"/>
                    <a:gd name="T91" fmla="*/ 60 h 102"/>
                    <a:gd name="T92" fmla="*/ 28 w 72"/>
                    <a:gd name="T93" fmla="*/ 57 h 102"/>
                    <a:gd name="T94" fmla="*/ 29 w 72"/>
                    <a:gd name="T95" fmla="*/ 49 h 102"/>
                    <a:gd name="T96" fmla="*/ 34 w 72"/>
                    <a:gd name="T97" fmla="*/ 29 h 102"/>
                    <a:gd name="T98" fmla="*/ 33 w 72"/>
                    <a:gd name="T99" fmla="*/ 28 h 102"/>
                    <a:gd name="T100" fmla="*/ 26 w 72"/>
                    <a:gd name="T101" fmla="*/ 32 h 102"/>
                    <a:gd name="T102" fmla="*/ 23 w 72"/>
                    <a:gd name="T103" fmla="*/ 36 h 102"/>
                    <a:gd name="T104" fmla="*/ 26 w 72"/>
                    <a:gd name="T105" fmla="*/ 42 h 102"/>
                    <a:gd name="T106" fmla="*/ 31 w 72"/>
                    <a:gd name="T107" fmla="*/ 40 h 102"/>
                    <a:gd name="T108" fmla="*/ 34 w 72"/>
                    <a:gd name="T109" fmla="*/ 2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9" name="Freeform 12">
                  <a:extLst>
                    <a:ext uri="{FF2B5EF4-FFF2-40B4-BE49-F238E27FC236}">
                      <a16:creationId xmlns:a16="http://schemas.microsoft.com/office/drawing/2014/main" id="{D88D9717-3185-4A77-8E18-2A8659D441F7}"/>
                    </a:ext>
                  </a:extLst>
                </p:cNvPr>
                <p:cNvSpPr>
                  <a:spLocks/>
                </p:cNvSpPr>
                <p:nvPr/>
              </p:nvSpPr>
              <p:spPr bwMode="auto">
                <a:xfrm>
                  <a:off x="11893465" y="2009127"/>
                  <a:ext cx="103574" cy="259427"/>
                </a:xfrm>
                <a:custGeom>
                  <a:avLst/>
                  <a:gdLst>
                    <a:gd name="T0" fmla="*/ 30 w 39"/>
                    <a:gd name="T1" fmla="*/ 44 h 98"/>
                    <a:gd name="T2" fmla="*/ 36 w 39"/>
                    <a:gd name="T3" fmla="*/ 34 h 98"/>
                    <a:gd name="T4" fmla="*/ 37 w 39"/>
                    <a:gd name="T5" fmla="*/ 51 h 98"/>
                    <a:gd name="T6" fmla="*/ 25 w 39"/>
                    <a:gd name="T7" fmla="*/ 82 h 98"/>
                    <a:gd name="T8" fmla="*/ 21 w 39"/>
                    <a:gd name="T9" fmla="*/ 98 h 98"/>
                    <a:gd name="T10" fmla="*/ 13 w 39"/>
                    <a:gd name="T11" fmla="*/ 96 h 98"/>
                    <a:gd name="T12" fmla="*/ 5 w 39"/>
                    <a:gd name="T13" fmla="*/ 83 h 98"/>
                    <a:gd name="T14" fmla="*/ 11 w 39"/>
                    <a:gd name="T15" fmla="*/ 62 h 98"/>
                    <a:gd name="T16" fmla="*/ 9 w 39"/>
                    <a:gd name="T17" fmla="*/ 43 h 98"/>
                    <a:gd name="T18" fmla="*/ 12 w 39"/>
                    <a:gd name="T19" fmla="*/ 38 h 98"/>
                    <a:gd name="T20" fmla="*/ 18 w 39"/>
                    <a:gd name="T21" fmla="*/ 33 h 98"/>
                    <a:gd name="T22" fmla="*/ 23 w 39"/>
                    <a:gd name="T23" fmla="*/ 12 h 98"/>
                    <a:gd name="T24" fmla="*/ 11 w 39"/>
                    <a:gd name="T25" fmla="*/ 16 h 98"/>
                    <a:gd name="T26" fmla="*/ 2 w 39"/>
                    <a:gd name="T27" fmla="*/ 16 h 98"/>
                    <a:gd name="T28" fmla="*/ 0 w 39"/>
                    <a:gd name="T29" fmla="*/ 12 h 98"/>
                    <a:gd name="T30" fmla="*/ 3 w 39"/>
                    <a:gd name="T31" fmla="*/ 10 h 98"/>
                    <a:gd name="T32" fmla="*/ 16 w 39"/>
                    <a:gd name="T33" fmla="*/ 7 h 98"/>
                    <a:gd name="T34" fmla="*/ 26 w 39"/>
                    <a:gd name="T35" fmla="*/ 2 h 98"/>
                    <a:gd name="T36" fmla="*/ 32 w 39"/>
                    <a:gd name="T37" fmla="*/ 1 h 98"/>
                    <a:gd name="T38" fmla="*/ 35 w 39"/>
                    <a:gd name="T39" fmla="*/ 9 h 98"/>
                    <a:gd name="T40" fmla="*/ 34 w 39"/>
                    <a:gd name="T41" fmla="*/ 11 h 98"/>
                    <a:gd name="T42" fmla="*/ 27 w 39"/>
                    <a:gd name="T43" fmla="*/ 38 h 98"/>
                    <a:gd name="T44" fmla="*/ 28 w 39"/>
                    <a:gd name="T45" fmla="*/ 44 h 98"/>
                    <a:gd name="T46" fmla="*/ 30 w 39"/>
                    <a:gd name="T47" fmla="*/ 4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grpSp>
      </p:grpSp>
    </p:spTree>
    <p:extLst>
      <p:ext uri="{BB962C8B-B14F-4D97-AF65-F5344CB8AC3E}">
        <p14:creationId xmlns:p14="http://schemas.microsoft.com/office/powerpoint/2010/main" val="1888060704"/>
      </p:ext>
    </p:extLst>
  </p:cSld>
  <p:clrMapOvr>
    <a:masterClrMapping/>
  </p:clrMapOvr>
  <p:transition spd="slow">
    <p:push dir="u"/>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内页样式5-一段一图-1">
    <p:spTree>
      <p:nvGrpSpPr>
        <p:cNvPr id="1" name=""/>
        <p:cNvGrpSpPr/>
        <p:nvPr/>
      </p:nvGrpSpPr>
      <p:grpSpPr>
        <a:xfrm>
          <a:off x="0" y="0"/>
          <a:ext cx="0" cy="0"/>
          <a:chOff x="0" y="0"/>
          <a:chExt cx="0" cy="0"/>
        </a:xfrm>
      </p:grpSpPr>
      <p:sp>
        <p:nvSpPr>
          <p:cNvPr id="6" name="文本框 5"/>
          <p:cNvSpPr txBox="1">
            <a:spLocks noChangeArrowheads="1"/>
          </p:cNvSpPr>
          <p:nvPr userDrawn="1"/>
        </p:nvSpPr>
        <p:spPr bwMode="auto">
          <a:xfrm>
            <a:off x="11233150" y="6353175"/>
            <a:ext cx="5508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algn="ctr" eaLnBrk="1" hangingPunct="1">
              <a:defRPr/>
            </a:pPr>
            <a:fld id="{4CE2CC6A-3CD6-4EB2-A6B9-76993E7CF1F2}" type="slidenum">
              <a:rPr lang="zh-CN" altLang="en-US" sz="1600" smtClean="0">
                <a:solidFill>
                  <a:schemeClr val="accent3"/>
                </a:solidFill>
                <a:latin typeface="微软雅黑" panose="020B0503020204020204" pitchFamily="34" charset="-122"/>
              </a:rPr>
              <a:pPr algn="ctr" eaLnBrk="1" hangingPunct="1">
                <a:defRPr/>
              </a:pPr>
              <a:t>‹#›</a:t>
            </a:fld>
            <a:endParaRPr lang="zh-CN" altLang="en-US" sz="1600" dirty="0">
              <a:solidFill>
                <a:schemeClr val="accent3"/>
              </a:solidFill>
              <a:latin typeface="微软雅黑" panose="020B0503020204020204" pitchFamily="34" charset="-122"/>
            </a:endParaRPr>
          </a:p>
        </p:txBody>
      </p:sp>
      <p:cxnSp>
        <p:nvCxnSpPr>
          <p:cNvPr id="90" name="直接连接符 89">
            <a:extLst>
              <a:ext uri="{FF2B5EF4-FFF2-40B4-BE49-F238E27FC236}">
                <a16:creationId xmlns:a16="http://schemas.microsoft.com/office/drawing/2014/main" id="{70DEE229-ACC1-4297-A1E3-DEA16F9B9C28}"/>
              </a:ext>
            </a:extLst>
          </p:cNvPr>
          <p:cNvCxnSpPr>
            <a:cxnSpLocks/>
          </p:cNvCxnSpPr>
          <p:nvPr userDrawn="1"/>
        </p:nvCxnSpPr>
        <p:spPr>
          <a:xfrm>
            <a:off x="442913" y="6264275"/>
            <a:ext cx="1130617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61" name="组合 60"/>
          <p:cNvGrpSpPr/>
          <p:nvPr userDrawn="1"/>
        </p:nvGrpSpPr>
        <p:grpSpPr>
          <a:xfrm>
            <a:off x="587288" y="6381747"/>
            <a:ext cx="2479573" cy="304965"/>
            <a:chOff x="671368" y="6061309"/>
            <a:chExt cx="2479573" cy="304965"/>
          </a:xfrm>
          <a:solidFill>
            <a:schemeClr val="accent3"/>
          </a:solidFill>
        </p:grpSpPr>
        <p:grpSp>
          <p:nvGrpSpPr>
            <p:cNvPr id="62" name="组合 61"/>
            <p:cNvGrpSpPr/>
            <p:nvPr userDrawn="1"/>
          </p:nvGrpSpPr>
          <p:grpSpPr>
            <a:xfrm>
              <a:off x="2098445" y="6064781"/>
              <a:ext cx="1052496" cy="298683"/>
              <a:chOff x="2373567" y="1096524"/>
              <a:chExt cx="2578404" cy="731714"/>
            </a:xfrm>
            <a:grpFill/>
          </p:grpSpPr>
          <p:sp>
            <p:nvSpPr>
              <p:cNvPr id="77" name="Freeform 5">
                <a:extLst>
                  <a:ext uri="{FF2B5EF4-FFF2-40B4-BE49-F238E27FC236}">
                    <a16:creationId xmlns:a16="http://schemas.microsoft.com/office/drawing/2014/main" id="{7EF8326A-A460-4F1F-A35E-22F6C0E02782}"/>
                  </a:ext>
                </a:extLst>
              </p:cNvPr>
              <p:cNvSpPr>
                <a:spLocks/>
              </p:cNvSpPr>
              <p:nvPr/>
            </p:nvSpPr>
            <p:spPr bwMode="auto">
              <a:xfrm>
                <a:off x="3797881" y="1143043"/>
                <a:ext cx="576140" cy="649652"/>
              </a:xfrm>
              <a:custGeom>
                <a:avLst/>
                <a:gdLst>
                  <a:gd name="T0" fmla="*/ 41 w 125"/>
                  <a:gd name="T1" fmla="*/ 16 h 142"/>
                  <a:gd name="T2" fmla="*/ 49 w 125"/>
                  <a:gd name="T3" fmla="*/ 3 h 142"/>
                  <a:gd name="T4" fmla="*/ 62 w 125"/>
                  <a:gd name="T5" fmla="*/ 20 h 142"/>
                  <a:gd name="T6" fmla="*/ 64 w 125"/>
                  <a:gd name="T7" fmla="*/ 33 h 142"/>
                  <a:gd name="T8" fmla="*/ 50 w 125"/>
                  <a:gd name="T9" fmla="*/ 34 h 142"/>
                  <a:gd name="T10" fmla="*/ 58 w 125"/>
                  <a:gd name="T11" fmla="*/ 58 h 142"/>
                  <a:gd name="T12" fmla="*/ 75 w 125"/>
                  <a:gd name="T13" fmla="*/ 59 h 142"/>
                  <a:gd name="T14" fmla="*/ 71 w 125"/>
                  <a:gd name="T15" fmla="*/ 50 h 142"/>
                  <a:gd name="T16" fmla="*/ 81 w 125"/>
                  <a:gd name="T17" fmla="*/ 47 h 142"/>
                  <a:gd name="T18" fmla="*/ 65 w 125"/>
                  <a:gd name="T19" fmla="*/ 42 h 142"/>
                  <a:gd name="T20" fmla="*/ 63 w 125"/>
                  <a:gd name="T21" fmla="*/ 37 h 142"/>
                  <a:gd name="T22" fmla="*/ 85 w 125"/>
                  <a:gd name="T23" fmla="*/ 27 h 142"/>
                  <a:gd name="T24" fmla="*/ 93 w 125"/>
                  <a:gd name="T25" fmla="*/ 2 h 142"/>
                  <a:gd name="T26" fmla="*/ 99 w 125"/>
                  <a:gd name="T27" fmla="*/ 5 h 142"/>
                  <a:gd name="T28" fmla="*/ 111 w 125"/>
                  <a:gd name="T29" fmla="*/ 30 h 142"/>
                  <a:gd name="T30" fmla="*/ 102 w 125"/>
                  <a:gd name="T31" fmla="*/ 34 h 142"/>
                  <a:gd name="T32" fmla="*/ 95 w 125"/>
                  <a:gd name="T33" fmla="*/ 59 h 142"/>
                  <a:gd name="T34" fmla="*/ 123 w 125"/>
                  <a:gd name="T35" fmla="*/ 61 h 142"/>
                  <a:gd name="T36" fmla="*/ 110 w 125"/>
                  <a:gd name="T37" fmla="*/ 71 h 142"/>
                  <a:gd name="T38" fmla="*/ 104 w 125"/>
                  <a:gd name="T39" fmla="*/ 82 h 142"/>
                  <a:gd name="T40" fmla="*/ 112 w 125"/>
                  <a:gd name="T41" fmla="*/ 134 h 142"/>
                  <a:gd name="T42" fmla="*/ 102 w 125"/>
                  <a:gd name="T43" fmla="*/ 140 h 142"/>
                  <a:gd name="T44" fmla="*/ 89 w 125"/>
                  <a:gd name="T45" fmla="*/ 123 h 142"/>
                  <a:gd name="T46" fmla="*/ 101 w 125"/>
                  <a:gd name="T47" fmla="*/ 128 h 142"/>
                  <a:gd name="T48" fmla="*/ 101 w 125"/>
                  <a:gd name="T49" fmla="*/ 92 h 142"/>
                  <a:gd name="T50" fmla="*/ 97 w 125"/>
                  <a:gd name="T51" fmla="*/ 99 h 142"/>
                  <a:gd name="T52" fmla="*/ 90 w 125"/>
                  <a:gd name="T53" fmla="*/ 103 h 142"/>
                  <a:gd name="T54" fmla="*/ 86 w 125"/>
                  <a:gd name="T55" fmla="*/ 110 h 142"/>
                  <a:gd name="T56" fmla="*/ 81 w 125"/>
                  <a:gd name="T57" fmla="*/ 120 h 142"/>
                  <a:gd name="T58" fmla="*/ 88 w 125"/>
                  <a:gd name="T59" fmla="*/ 71 h 142"/>
                  <a:gd name="T60" fmla="*/ 60 w 125"/>
                  <a:gd name="T61" fmla="*/ 87 h 142"/>
                  <a:gd name="T62" fmla="*/ 53 w 125"/>
                  <a:gd name="T63" fmla="*/ 89 h 142"/>
                  <a:gd name="T64" fmla="*/ 51 w 125"/>
                  <a:gd name="T65" fmla="*/ 128 h 142"/>
                  <a:gd name="T66" fmla="*/ 43 w 125"/>
                  <a:gd name="T67" fmla="*/ 134 h 142"/>
                  <a:gd name="T68" fmla="*/ 39 w 125"/>
                  <a:gd name="T69" fmla="*/ 107 h 142"/>
                  <a:gd name="T70" fmla="*/ 33 w 125"/>
                  <a:gd name="T71" fmla="*/ 114 h 142"/>
                  <a:gd name="T72" fmla="*/ 17 w 125"/>
                  <a:gd name="T73" fmla="*/ 108 h 142"/>
                  <a:gd name="T74" fmla="*/ 5 w 125"/>
                  <a:gd name="T75" fmla="*/ 81 h 142"/>
                  <a:gd name="T76" fmla="*/ 34 w 125"/>
                  <a:gd name="T77" fmla="*/ 56 h 142"/>
                  <a:gd name="T78" fmla="*/ 38 w 125"/>
                  <a:gd name="T79" fmla="*/ 33 h 142"/>
                  <a:gd name="T80" fmla="*/ 22 w 125"/>
                  <a:gd name="T81" fmla="*/ 55 h 142"/>
                  <a:gd name="T82" fmla="*/ 14 w 125"/>
                  <a:gd name="T83" fmla="*/ 55 h 142"/>
                  <a:gd name="T84" fmla="*/ 11 w 125"/>
                  <a:gd name="T85" fmla="*/ 36 h 142"/>
                  <a:gd name="T86" fmla="*/ 32 w 125"/>
                  <a:gd name="T87" fmla="*/ 22 h 142"/>
                  <a:gd name="T88" fmla="*/ 28 w 125"/>
                  <a:gd name="T89" fmla="*/ 3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8" name="Freeform 6">
                <a:extLst>
                  <a:ext uri="{FF2B5EF4-FFF2-40B4-BE49-F238E27FC236}">
                    <a16:creationId xmlns:a16="http://schemas.microsoft.com/office/drawing/2014/main" id="{CC1FA68D-3307-481A-8E89-D3CB2E8693F4}"/>
                  </a:ext>
                </a:extLst>
              </p:cNvPr>
              <p:cNvSpPr>
                <a:spLocks/>
              </p:cNvSpPr>
              <p:nvPr/>
            </p:nvSpPr>
            <p:spPr bwMode="auto">
              <a:xfrm>
                <a:off x="4620305" y="1241947"/>
                <a:ext cx="331666" cy="499206"/>
              </a:xfrm>
              <a:custGeom>
                <a:avLst/>
                <a:gdLst>
                  <a:gd name="T0" fmla="*/ 33 w 72"/>
                  <a:gd name="T1" fmla="*/ 76 h 109"/>
                  <a:gd name="T2" fmla="*/ 44 w 72"/>
                  <a:gd name="T3" fmla="*/ 73 h 109"/>
                  <a:gd name="T4" fmla="*/ 59 w 72"/>
                  <a:gd name="T5" fmla="*/ 71 h 109"/>
                  <a:gd name="T6" fmla="*/ 69 w 72"/>
                  <a:gd name="T7" fmla="*/ 92 h 109"/>
                  <a:gd name="T8" fmla="*/ 66 w 72"/>
                  <a:gd name="T9" fmla="*/ 94 h 109"/>
                  <a:gd name="T10" fmla="*/ 49 w 72"/>
                  <a:gd name="T11" fmla="*/ 96 h 109"/>
                  <a:gd name="T12" fmla="*/ 28 w 72"/>
                  <a:gd name="T13" fmla="*/ 106 h 109"/>
                  <a:gd name="T14" fmla="*/ 16 w 72"/>
                  <a:gd name="T15" fmla="*/ 106 h 109"/>
                  <a:gd name="T16" fmla="*/ 1 w 72"/>
                  <a:gd name="T17" fmla="*/ 80 h 109"/>
                  <a:gd name="T18" fmla="*/ 2 w 72"/>
                  <a:gd name="T19" fmla="*/ 74 h 109"/>
                  <a:gd name="T20" fmla="*/ 23 w 72"/>
                  <a:gd name="T21" fmla="*/ 31 h 109"/>
                  <a:gd name="T22" fmla="*/ 22 w 72"/>
                  <a:gd name="T23" fmla="*/ 26 h 109"/>
                  <a:gd name="T24" fmla="*/ 12 w 72"/>
                  <a:gd name="T25" fmla="*/ 16 h 109"/>
                  <a:gd name="T26" fmla="*/ 15 w 72"/>
                  <a:gd name="T27" fmla="*/ 10 h 109"/>
                  <a:gd name="T28" fmla="*/ 32 w 72"/>
                  <a:gd name="T29" fmla="*/ 5 h 109"/>
                  <a:gd name="T30" fmla="*/ 60 w 72"/>
                  <a:gd name="T31" fmla="*/ 18 h 109"/>
                  <a:gd name="T32" fmla="*/ 59 w 72"/>
                  <a:gd name="T33" fmla="*/ 26 h 109"/>
                  <a:gd name="T34" fmla="*/ 52 w 72"/>
                  <a:gd name="T35" fmla="*/ 36 h 109"/>
                  <a:gd name="T36" fmla="*/ 34 w 72"/>
                  <a:gd name="T37" fmla="*/ 72 h 109"/>
                  <a:gd name="T38" fmla="*/ 33 w 72"/>
                  <a:gd name="T39" fmla="*/ 7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79" name="组合 78">
                <a:extLst>
                  <a:ext uri="{FF2B5EF4-FFF2-40B4-BE49-F238E27FC236}">
                    <a16:creationId xmlns:a16="http://schemas.microsoft.com/office/drawing/2014/main" id="{C7A6E3E5-9A1F-4E06-9E71-F1D7E5C11C32}"/>
                  </a:ext>
                </a:extLst>
              </p:cNvPr>
              <p:cNvGrpSpPr/>
              <p:nvPr/>
            </p:nvGrpSpPr>
            <p:grpSpPr>
              <a:xfrm>
                <a:off x="2373567" y="1096524"/>
                <a:ext cx="589817" cy="731714"/>
                <a:chOff x="5548313" y="2084388"/>
                <a:chExt cx="547688" cy="679451"/>
              </a:xfrm>
              <a:grpFill/>
            </p:grpSpPr>
            <p:sp>
              <p:nvSpPr>
                <p:cNvPr id="84" name="Freeform 7">
                  <a:extLst>
                    <a:ext uri="{FF2B5EF4-FFF2-40B4-BE49-F238E27FC236}">
                      <a16:creationId xmlns:a16="http://schemas.microsoft.com/office/drawing/2014/main" id="{02368C72-9CA0-44B0-93EC-F396645A3423}"/>
                    </a:ext>
                  </a:extLst>
                </p:cNvPr>
                <p:cNvSpPr>
                  <a:spLocks/>
                </p:cNvSpPr>
                <p:nvPr/>
              </p:nvSpPr>
              <p:spPr bwMode="auto">
                <a:xfrm>
                  <a:off x="5548313" y="2084388"/>
                  <a:ext cx="547688" cy="446088"/>
                </a:xfrm>
                <a:custGeom>
                  <a:avLst/>
                  <a:gdLst>
                    <a:gd name="T0" fmla="*/ 101 w 128"/>
                    <a:gd name="T1" fmla="*/ 58 h 105"/>
                    <a:gd name="T2" fmla="*/ 74 w 128"/>
                    <a:gd name="T3" fmla="*/ 56 h 105"/>
                    <a:gd name="T4" fmla="*/ 68 w 128"/>
                    <a:gd name="T5" fmla="*/ 57 h 105"/>
                    <a:gd name="T6" fmla="*/ 51 w 128"/>
                    <a:gd name="T7" fmla="*/ 59 h 105"/>
                    <a:gd name="T8" fmla="*/ 36 w 128"/>
                    <a:gd name="T9" fmla="*/ 65 h 105"/>
                    <a:gd name="T10" fmla="*/ 28 w 128"/>
                    <a:gd name="T11" fmla="*/ 73 h 105"/>
                    <a:gd name="T12" fmla="*/ 16 w 128"/>
                    <a:gd name="T13" fmla="*/ 102 h 105"/>
                    <a:gd name="T14" fmla="*/ 13 w 128"/>
                    <a:gd name="T15" fmla="*/ 104 h 105"/>
                    <a:gd name="T16" fmla="*/ 1 w 128"/>
                    <a:gd name="T17" fmla="*/ 98 h 105"/>
                    <a:gd name="T18" fmla="*/ 0 w 128"/>
                    <a:gd name="T19" fmla="*/ 93 h 105"/>
                    <a:gd name="T20" fmla="*/ 15 w 128"/>
                    <a:gd name="T21" fmla="*/ 60 h 105"/>
                    <a:gd name="T22" fmla="*/ 16 w 128"/>
                    <a:gd name="T23" fmla="*/ 58 h 105"/>
                    <a:gd name="T24" fmla="*/ 20 w 128"/>
                    <a:gd name="T25" fmla="*/ 52 h 105"/>
                    <a:gd name="T26" fmla="*/ 32 w 128"/>
                    <a:gd name="T27" fmla="*/ 54 h 105"/>
                    <a:gd name="T28" fmla="*/ 39 w 128"/>
                    <a:gd name="T29" fmla="*/ 55 h 105"/>
                    <a:gd name="T30" fmla="*/ 72 w 128"/>
                    <a:gd name="T31" fmla="*/ 21 h 105"/>
                    <a:gd name="T32" fmla="*/ 74 w 128"/>
                    <a:gd name="T33" fmla="*/ 16 h 105"/>
                    <a:gd name="T34" fmla="*/ 74 w 128"/>
                    <a:gd name="T35" fmla="*/ 11 h 105"/>
                    <a:gd name="T36" fmla="*/ 71 w 128"/>
                    <a:gd name="T37" fmla="*/ 11 h 105"/>
                    <a:gd name="T38" fmla="*/ 68 w 128"/>
                    <a:gd name="T39" fmla="*/ 15 h 105"/>
                    <a:gd name="T40" fmla="*/ 68 w 128"/>
                    <a:gd name="T41" fmla="*/ 21 h 105"/>
                    <a:gd name="T42" fmla="*/ 59 w 128"/>
                    <a:gd name="T43" fmla="*/ 29 h 105"/>
                    <a:gd name="T44" fmla="*/ 53 w 128"/>
                    <a:gd name="T45" fmla="*/ 27 h 105"/>
                    <a:gd name="T46" fmla="*/ 47 w 128"/>
                    <a:gd name="T47" fmla="*/ 24 h 105"/>
                    <a:gd name="T48" fmla="*/ 47 w 128"/>
                    <a:gd name="T49" fmla="*/ 32 h 105"/>
                    <a:gd name="T50" fmla="*/ 47 w 128"/>
                    <a:gd name="T51" fmla="*/ 34 h 105"/>
                    <a:gd name="T52" fmla="*/ 43 w 128"/>
                    <a:gd name="T53" fmla="*/ 45 h 105"/>
                    <a:gd name="T54" fmla="*/ 31 w 128"/>
                    <a:gd name="T55" fmla="*/ 39 h 105"/>
                    <a:gd name="T56" fmla="*/ 29 w 128"/>
                    <a:gd name="T57" fmla="*/ 23 h 105"/>
                    <a:gd name="T58" fmla="*/ 33 w 128"/>
                    <a:gd name="T59" fmla="*/ 14 h 105"/>
                    <a:gd name="T60" fmla="*/ 36 w 128"/>
                    <a:gd name="T61" fmla="*/ 9 h 105"/>
                    <a:gd name="T62" fmla="*/ 42 w 128"/>
                    <a:gd name="T63" fmla="*/ 13 h 105"/>
                    <a:gd name="T64" fmla="*/ 44 w 128"/>
                    <a:gd name="T65" fmla="*/ 16 h 105"/>
                    <a:gd name="T66" fmla="*/ 57 w 128"/>
                    <a:gd name="T67" fmla="*/ 14 h 105"/>
                    <a:gd name="T68" fmla="*/ 62 w 128"/>
                    <a:gd name="T69" fmla="*/ 11 h 105"/>
                    <a:gd name="T70" fmla="*/ 84 w 128"/>
                    <a:gd name="T71" fmla="*/ 0 h 105"/>
                    <a:gd name="T72" fmla="*/ 96 w 128"/>
                    <a:gd name="T73" fmla="*/ 7 h 105"/>
                    <a:gd name="T74" fmla="*/ 96 w 128"/>
                    <a:gd name="T75" fmla="*/ 20 h 105"/>
                    <a:gd name="T76" fmla="*/ 83 w 128"/>
                    <a:gd name="T77" fmla="*/ 43 h 105"/>
                    <a:gd name="T78" fmla="*/ 94 w 128"/>
                    <a:gd name="T79" fmla="*/ 44 h 105"/>
                    <a:gd name="T80" fmla="*/ 122 w 128"/>
                    <a:gd name="T81" fmla="*/ 59 h 105"/>
                    <a:gd name="T82" fmla="*/ 120 w 128"/>
                    <a:gd name="T83" fmla="*/ 73 h 105"/>
                    <a:gd name="T84" fmla="*/ 98 w 128"/>
                    <a:gd name="T85" fmla="*/ 73 h 105"/>
                    <a:gd name="T86" fmla="*/ 97 w 128"/>
                    <a:gd name="T87" fmla="*/ 66 h 105"/>
                    <a:gd name="T88" fmla="*/ 101 w 128"/>
                    <a:gd name="T89" fmla="*/ 5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5" name="Freeform 8">
                  <a:extLst>
                    <a:ext uri="{FF2B5EF4-FFF2-40B4-BE49-F238E27FC236}">
                      <a16:creationId xmlns:a16="http://schemas.microsoft.com/office/drawing/2014/main" id="{68AB8704-3F31-41E0-B209-31D0A83BAA2E}"/>
                    </a:ext>
                  </a:extLst>
                </p:cNvPr>
                <p:cNvSpPr>
                  <a:spLocks/>
                </p:cNvSpPr>
                <p:nvPr/>
              </p:nvSpPr>
              <p:spPr bwMode="auto">
                <a:xfrm>
                  <a:off x="5664200" y="2355851"/>
                  <a:ext cx="341313" cy="407988"/>
                </a:xfrm>
                <a:custGeom>
                  <a:avLst/>
                  <a:gdLst>
                    <a:gd name="T0" fmla="*/ 46 w 80"/>
                    <a:gd name="T1" fmla="*/ 29 h 96"/>
                    <a:gd name="T2" fmla="*/ 65 w 80"/>
                    <a:gd name="T3" fmla="*/ 29 h 96"/>
                    <a:gd name="T4" fmla="*/ 79 w 80"/>
                    <a:gd name="T5" fmla="*/ 41 h 96"/>
                    <a:gd name="T6" fmla="*/ 74 w 80"/>
                    <a:gd name="T7" fmla="*/ 43 h 96"/>
                    <a:gd name="T8" fmla="*/ 60 w 80"/>
                    <a:gd name="T9" fmla="*/ 43 h 96"/>
                    <a:gd name="T10" fmla="*/ 52 w 80"/>
                    <a:gd name="T11" fmla="*/ 50 h 96"/>
                    <a:gd name="T12" fmla="*/ 49 w 80"/>
                    <a:gd name="T13" fmla="*/ 87 h 96"/>
                    <a:gd name="T14" fmla="*/ 37 w 80"/>
                    <a:gd name="T15" fmla="*/ 95 h 96"/>
                    <a:gd name="T16" fmla="*/ 21 w 80"/>
                    <a:gd name="T17" fmla="*/ 68 h 96"/>
                    <a:gd name="T18" fmla="*/ 22 w 80"/>
                    <a:gd name="T19" fmla="*/ 62 h 96"/>
                    <a:gd name="T20" fmla="*/ 30 w 80"/>
                    <a:gd name="T21" fmla="*/ 72 h 96"/>
                    <a:gd name="T22" fmla="*/ 40 w 80"/>
                    <a:gd name="T23" fmla="*/ 70 h 96"/>
                    <a:gd name="T24" fmla="*/ 43 w 80"/>
                    <a:gd name="T25" fmla="*/ 46 h 96"/>
                    <a:gd name="T26" fmla="*/ 24 w 80"/>
                    <a:gd name="T27" fmla="*/ 52 h 96"/>
                    <a:gd name="T28" fmla="*/ 19 w 80"/>
                    <a:gd name="T29" fmla="*/ 54 h 96"/>
                    <a:gd name="T30" fmla="*/ 6 w 80"/>
                    <a:gd name="T31" fmla="*/ 54 h 96"/>
                    <a:gd name="T32" fmla="*/ 2 w 80"/>
                    <a:gd name="T33" fmla="*/ 40 h 96"/>
                    <a:gd name="T34" fmla="*/ 6 w 80"/>
                    <a:gd name="T35" fmla="*/ 37 h 96"/>
                    <a:gd name="T36" fmla="*/ 28 w 80"/>
                    <a:gd name="T37" fmla="*/ 33 h 96"/>
                    <a:gd name="T38" fmla="*/ 33 w 80"/>
                    <a:gd name="T39" fmla="*/ 32 h 96"/>
                    <a:gd name="T40" fmla="*/ 36 w 80"/>
                    <a:gd name="T41" fmla="*/ 22 h 96"/>
                    <a:gd name="T42" fmla="*/ 46 w 80"/>
                    <a:gd name="T43" fmla="*/ 12 h 96"/>
                    <a:gd name="T44" fmla="*/ 45 w 80"/>
                    <a:gd name="T45" fmla="*/ 10 h 96"/>
                    <a:gd name="T46" fmla="*/ 26 w 80"/>
                    <a:gd name="T47" fmla="*/ 17 h 96"/>
                    <a:gd name="T48" fmla="*/ 15 w 80"/>
                    <a:gd name="T49" fmla="*/ 24 h 96"/>
                    <a:gd name="T50" fmla="*/ 5 w 80"/>
                    <a:gd name="T51" fmla="*/ 22 h 96"/>
                    <a:gd name="T52" fmla="*/ 1 w 80"/>
                    <a:gd name="T53" fmla="*/ 17 h 96"/>
                    <a:gd name="T54" fmla="*/ 36 w 80"/>
                    <a:gd name="T55" fmla="*/ 2 h 96"/>
                    <a:gd name="T56" fmla="*/ 55 w 80"/>
                    <a:gd name="T57" fmla="*/ 0 h 96"/>
                    <a:gd name="T58" fmla="*/ 61 w 80"/>
                    <a:gd name="T59" fmla="*/ 6 h 96"/>
                    <a:gd name="T60" fmla="*/ 59 w 80"/>
                    <a:gd name="T61" fmla="*/ 13 h 96"/>
                    <a:gd name="T62" fmla="*/ 46 w 80"/>
                    <a:gd name="T63"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80" name="组合 79">
                <a:extLst>
                  <a:ext uri="{FF2B5EF4-FFF2-40B4-BE49-F238E27FC236}">
                    <a16:creationId xmlns:a16="http://schemas.microsoft.com/office/drawing/2014/main" id="{B92E7EB9-3312-4310-B5FA-50F0FA6CFB99}"/>
                  </a:ext>
                </a:extLst>
              </p:cNvPr>
              <p:cNvGrpSpPr/>
              <p:nvPr/>
            </p:nvGrpSpPr>
            <p:grpSpPr>
              <a:xfrm>
                <a:off x="3194779" y="1296598"/>
                <a:ext cx="356817" cy="382445"/>
                <a:chOff x="3792874" y="3156423"/>
                <a:chExt cx="331330" cy="355128"/>
              </a:xfrm>
              <a:grpFill/>
            </p:grpSpPr>
            <p:sp>
              <p:nvSpPr>
                <p:cNvPr id="81" name="Freeform 15">
                  <a:extLst>
                    <a:ext uri="{FF2B5EF4-FFF2-40B4-BE49-F238E27FC236}">
                      <a16:creationId xmlns:a16="http://schemas.microsoft.com/office/drawing/2014/main" id="{4A24723D-38DD-4916-B1AF-76A903317407}"/>
                    </a:ext>
                  </a:extLst>
                </p:cNvPr>
                <p:cNvSpPr>
                  <a:spLocks/>
                </p:cNvSpPr>
                <p:nvPr/>
              </p:nvSpPr>
              <p:spPr bwMode="auto">
                <a:xfrm>
                  <a:off x="3792874" y="3235325"/>
                  <a:ext cx="152877" cy="246063"/>
                </a:xfrm>
                <a:custGeom>
                  <a:avLst/>
                  <a:gdLst>
                    <a:gd name="T0" fmla="*/ 16 w 39"/>
                    <a:gd name="T1" fmla="*/ 29 h 58"/>
                    <a:gd name="T2" fmla="*/ 27 w 39"/>
                    <a:gd name="T3" fmla="*/ 7 h 58"/>
                    <a:gd name="T4" fmla="*/ 31 w 39"/>
                    <a:gd name="T5" fmla="*/ 1 h 58"/>
                    <a:gd name="T6" fmla="*/ 34 w 39"/>
                    <a:gd name="T7" fmla="*/ 6 h 58"/>
                    <a:gd name="T8" fmla="*/ 35 w 39"/>
                    <a:gd name="T9" fmla="*/ 26 h 58"/>
                    <a:gd name="T10" fmla="*/ 20 w 39"/>
                    <a:gd name="T11" fmla="*/ 52 h 58"/>
                    <a:gd name="T12" fmla="*/ 9 w 39"/>
                    <a:gd name="T13" fmla="*/ 57 h 58"/>
                    <a:gd name="T14" fmla="*/ 1 w 39"/>
                    <a:gd name="T15" fmla="*/ 43 h 58"/>
                    <a:gd name="T16" fmla="*/ 4 w 39"/>
                    <a:gd name="T17" fmla="*/ 6 h 58"/>
                    <a:gd name="T18" fmla="*/ 8 w 39"/>
                    <a:gd name="T19" fmla="*/ 0 h 58"/>
                    <a:gd name="T20" fmla="*/ 15 w 39"/>
                    <a:gd name="T21" fmla="*/ 6 h 58"/>
                    <a:gd name="T22" fmla="*/ 14 w 39"/>
                    <a:gd name="T23" fmla="*/ 20 h 58"/>
                    <a:gd name="T24" fmla="*/ 14 w 39"/>
                    <a:gd name="T25" fmla="*/ 28 h 58"/>
                    <a:gd name="T26" fmla="*/ 16 w 39"/>
                    <a:gd name="T27"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Freeform 16">
                  <a:extLst>
                    <a:ext uri="{FF2B5EF4-FFF2-40B4-BE49-F238E27FC236}">
                      <a16:creationId xmlns:a16="http://schemas.microsoft.com/office/drawing/2014/main" id="{FB4C6AFE-87EF-4FB7-829C-F7529116EE44}"/>
                    </a:ext>
                  </a:extLst>
                </p:cNvPr>
                <p:cNvSpPr>
                  <a:spLocks/>
                </p:cNvSpPr>
                <p:nvPr/>
              </p:nvSpPr>
              <p:spPr bwMode="auto">
                <a:xfrm>
                  <a:off x="3957518" y="3164747"/>
                  <a:ext cx="166686" cy="346804"/>
                </a:xfrm>
                <a:custGeom>
                  <a:avLst/>
                  <a:gdLst>
                    <a:gd name="T0" fmla="*/ 9 w 47"/>
                    <a:gd name="T1" fmla="*/ 73 h 88"/>
                    <a:gd name="T2" fmla="*/ 3 w 47"/>
                    <a:gd name="T3" fmla="*/ 67 h 88"/>
                    <a:gd name="T4" fmla="*/ 3 w 47"/>
                    <a:gd name="T5" fmla="*/ 57 h 88"/>
                    <a:gd name="T6" fmla="*/ 20 w 47"/>
                    <a:gd name="T7" fmla="*/ 38 h 88"/>
                    <a:gd name="T8" fmla="*/ 33 w 47"/>
                    <a:gd name="T9" fmla="*/ 20 h 88"/>
                    <a:gd name="T10" fmla="*/ 33 w 47"/>
                    <a:gd name="T11" fmla="*/ 4 h 88"/>
                    <a:gd name="T12" fmla="*/ 32 w 47"/>
                    <a:gd name="T13" fmla="*/ 1 h 88"/>
                    <a:gd name="T14" fmla="*/ 33 w 47"/>
                    <a:gd name="T15" fmla="*/ 0 h 88"/>
                    <a:gd name="T16" fmla="*/ 41 w 47"/>
                    <a:gd name="T17" fmla="*/ 6 h 88"/>
                    <a:gd name="T18" fmla="*/ 43 w 47"/>
                    <a:gd name="T19" fmla="*/ 26 h 88"/>
                    <a:gd name="T20" fmla="*/ 29 w 47"/>
                    <a:gd name="T21" fmla="*/ 48 h 88"/>
                    <a:gd name="T22" fmla="*/ 30 w 47"/>
                    <a:gd name="T23" fmla="*/ 52 h 88"/>
                    <a:gd name="T24" fmla="*/ 40 w 47"/>
                    <a:gd name="T25" fmla="*/ 73 h 88"/>
                    <a:gd name="T26" fmla="*/ 41 w 47"/>
                    <a:gd name="T27" fmla="*/ 84 h 88"/>
                    <a:gd name="T28" fmla="*/ 37 w 47"/>
                    <a:gd name="T29" fmla="*/ 86 h 88"/>
                    <a:gd name="T30" fmla="*/ 31 w 47"/>
                    <a:gd name="T31" fmla="*/ 75 h 88"/>
                    <a:gd name="T32" fmla="*/ 28 w 47"/>
                    <a:gd name="T33" fmla="*/ 60 h 88"/>
                    <a:gd name="T34" fmla="*/ 22 w 47"/>
                    <a:gd name="T35" fmla="*/ 59 h 88"/>
                    <a:gd name="T36" fmla="*/ 9 w 47"/>
                    <a:gd name="T37"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3" name="Freeform 17">
                  <a:extLst>
                    <a:ext uri="{FF2B5EF4-FFF2-40B4-BE49-F238E27FC236}">
                      <a16:creationId xmlns:a16="http://schemas.microsoft.com/office/drawing/2014/main" id="{7BBE01C1-D3BA-489E-BE5E-C63059DA7AF9}"/>
                    </a:ext>
                  </a:extLst>
                </p:cNvPr>
                <p:cNvSpPr>
                  <a:spLocks/>
                </p:cNvSpPr>
                <p:nvPr/>
              </p:nvSpPr>
              <p:spPr bwMode="auto">
                <a:xfrm>
                  <a:off x="3879593" y="3156423"/>
                  <a:ext cx="109753" cy="63837"/>
                </a:xfrm>
                <a:custGeom>
                  <a:avLst/>
                  <a:gdLst>
                    <a:gd name="T0" fmla="*/ 0 w 26"/>
                    <a:gd name="T1" fmla="*/ 0 h 19"/>
                    <a:gd name="T2" fmla="*/ 20 w 26"/>
                    <a:gd name="T3" fmla="*/ 1 h 19"/>
                    <a:gd name="T4" fmla="*/ 23 w 26"/>
                    <a:gd name="T5" fmla="*/ 12 h 19"/>
                    <a:gd name="T6" fmla="*/ 12 w 26"/>
                    <a:gd name="T7" fmla="*/ 18 h 19"/>
                    <a:gd name="T8" fmla="*/ 3 w 26"/>
                    <a:gd name="T9" fmla="*/ 11 h 19"/>
                    <a:gd name="T10" fmla="*/ 0 w 26"/>
                    <a:gd name="T11" fmla="*/ 0 h 19"/>
                  </a:gdLst>
                  <a:ahLst/>
                  <a:cxnLst>
                    <a:cxn ang="0">
                      <a:pos x="T0" y="T1"/>
                    </a:cxn>
                    <a:cxn ang="0">
                      <a:pos x="T2" y="T3"/>
                    </a:cxn>
                    <a:cxn ang="0">
                      <a:pos x="T4" y="T5"/>
                    </a:cxn>
                    <a:cxn ang="0">
                      <a:pos x="T6" y="T7"/>
                    </a:cxn>
                    <a:cxn ang="0">
                      <a:pos x="T8" y="T9"/>
                    </a:cxn>
                    <a:cxn ang="0">
                      <a:pos x="T10" y="T11"/>
                    </a:cxn>
                  </a:cxnLst>
                  <a:rect l="0" t="0"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63" name="组合 62"/>
            <p:cNvGrpSpPr/>
            <p:nvPr userDrawn="1"/>
          </p:nvGrpSpPr>
          <p:grpSpPr>
            <a:xfrm>
              <a:off x="671368" y="6061309"/>
              <a:ext cx="1100339" cy="304965"/>
              <a:chOff x="2372715" y="161759"/>
              <a:chExt cx="2695608" cy="747103"/>
            </a:xfrm>
            <a:grpFill/>
          </p:grpSpPr>
          <p:grpSp>
            <p:nvGrpSpPr>
              <p:cNvPr id="64" name="组合 63">
                <a:extLst>
                  <a:ext uri="{FF2B5EF4-FFF2-40B4-BE49-F238E27FC236}">
                    <a16:creationId xmlns:a16="http://schemas.microsoft.com/office/drawing/2014/main" id="{4EB45816-40C4-4065-9181-C29D2BECD84E}"/>
                  </a:ext>
                </a:extLst>
              </p:cNvPr>
              <p:cNvGrpSpPr/>
              <p:nvPr/>
            </p:nvGrpSpPr>
            <p:grpSpPr>
              <a:xfrm>
                <a:off x="3804781" y="283376"/>
                <a:ext cx="521428" cy="548788"/>
                <a:chOff x="6113463" y="3541713"/>
                <a:chExt cx="484188" cy="509588"/>
              </a:xfrm>
              <a:grpFill/>
            </p:grpSpPr>
            <p:sp>
              <p:nvSpPr>
                <p:cNvPr id="75" name="Freeform 9">
                  <a:extLst>
                    <a:ext uri="{FF2B5EF4-FFF2-40B4-BE49-F238E27FC236}">
                      <a16:creationId xmlns:a16="http://schemas.microsoft.com/office/drawing/2014/main" id="{70888479-5294-457A-8111-462CE4F104F2}"/>
                    </a:ext>
                  </a:extLst>
                </p:cNvPr>
                <p:cNvSpPr>
                  <a:spLocks noEditPoints="1"/>
                </p:cNvSpPr>
                <p:nvPr/>
              </p:nvSpPr>
              <p:spPr bwMode="auto">
                <a:xfrm>
                  <a:off x="6113463" y="3579813"/>
                  <a:ext cx="252413" cy="428625"/>
                </a:xfrm>
                <a:custGeom>
                  <a:avLst/>
                  <a:gdLst>
                    <a:gd name="T0" fmla="*/ 39 w 59"/>
                    <a:gd name="T1" fmla="*/ 78 h 101"/>
                    <a:gd name="T2" fmla="*/ 17 w 59"/>
                    <a:gd name="T3" fmla="*/ 94 h 101"/>
                    <a:gd name="T4" fmla="*/ 8 w 59"/>
                    <a:gd name="T5" fmla="*/ 94 h 101"/>
                    <a:gd name="T6" fmla="*/ 0 w 59"/>
                    <a:gd name="T7" fmla="*/ 79 h 101"/>
                    <a:gd name="T8" fmla="*/ 17 w 59"/>
                    <a:gd name="T9" fmla="*/ 73 h 101"/>
                    <a:gd name="T10" fmla="*/ 10 w 59"/>
                    <a:gd name="T11" fmla="*/ 68 h 101"/>
                    <a:gd name="T12" fmla="*/ 8 w 59"/>
                    <a:gd name="T13" fmla="*/ 60 h 101"/>
                    <a:gd name="T14" fmla="*/ 18 w 59"/>
                    <a:gd name="T15" fmla="*/ 23 h 101"/>
                    <a:gd name="T16" fmla="*/ 26 w 59"/>
                    <a:gd name="T17" fmla="*/ 17 h 101"/>
                    <a:gd name="T18" fmla="*/ 36 w 59"/>
                    <a:gd name="T19" fmla="*/ 26 h 101"/>
                    <a:gd name="T20" fmla="*/ 36 w 59"/>
                    <a:gd name="T21" fmla="*/ 27 h 101"/>
                    <a:gd name="T22" fmla="*/ 43 w 59"/>
                    <a:gd name="T23" fmla="*/ 40 h 101"/>
                    <a:gd name="T24" fmla="*/ 42 w 59"/>
                    <a:gd name="T25" fmla="*/ 12 h 101"/>
                    <a:gd name="T26" fmla="*/ 21 w 59"/>
                    <a:gd name="T27" fmla="*/ 5 h 101"/>
                    <a:gd name="T28" fmla="*/ 44 w 59"/>
                    <a:gd name="T29" fmla="*/ 1 h 101"/>
                    <a:gd name="T30" fmla="*/ 57 w 59"/>
                    <a:gd name="T31" fmla="*/ 17 h 101"/>
                    <a:gd name="T32" fmla="*/ 56 w 59"/>
                    <a:gd name="T33" fmla="*/ 48 h 101"/>
                    <a:gd name="T34" fmla="*/ 57 w 59"/>
                    <a:gd name="T35" fmla="*/ 55 h 101"/>
                    <a:gd name="T36" fmla="*/ 55 w 59"/>
                    <a:gd name="T37" fmla="*/ 64 h 101"/>
                    <a:gd name="T38" fmla="*/ 54 w 59"/>
                    <a:gd name="T39" fmla="*/ 71 h 101"/>
                    <a:gd name="T40" fmla="*/ 52 w 59"/>
                    <a:gd name="T41" fmla="*/ 95 h 101"/>
                    <a:gd name="T42" fmla="*/ 49 w 59"/>
                    <a:gd name="T43" fmla="*/ 101 h 101"/>
                    <a:gd name="T44" fmla="*/ 43 w 59"/>
                    <a:gd name="T45" fmla="*/ 98 h 101"/>
                    <a:gd name="T46" fmla="*/ 38 w 59"/>
                    <a:gd name="T47" fmla="*/ 86 h 101"/>
                    <a:gd name="T48" fmla="*/ 39 w 59"/>
                    <a:gd name="T49" fmla="*/ 78 h 101"/>
                    <a:gd name="T50" fmla="*/ 42 w 59"/>
                    <a:gd name="T51" fmla="*/ 47 h 101"/>
                    <a:gd name="T52" fmla="*/ 32 w 59"/>
                    <a:gd name="T53" fmla="*/ 44 h 101"/>
                    <a:gd name="T54" fmla="*/ 29 w 59"/>
                    <a:gd name="T55" fmla="*/ 64 h 101"/>
                    <a:gd name="T56" fmla="*/ 42 w 59"/>
                    <a:gd name="T57" fmla="*/ 4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Freeform 10">
                  <a:extLst>
                    <a:ext uri="{FF2B5EF4-FFF2-40B4-BE49-F238E27FC236}">
                      <a16:creationId xmlns:a16="http://schemas.microsoft.com/office/drawing/2014/main" id="{3C581795-C09D-460E-9472-8181F266F0EF}"/>
                    </a:ext>
                  </a:extLst>
                </p:cNvPr>
                <p:cNvSpPr>
                  <a:spLocks noEditPoints="1"/>
                </p:cNvSpPr>
                <p:nvPr/>
              </p:nvSpPr>
              <p:spPr bwMode="auto">
                <a:xfrm>
                  <a:off x="6361113" y="3541713"/>
                  <a:ext cx="236538" cy="509588"/>
                </a:xfrm>
                <a:custGeom>
                  <a:avLst/>
                  <a:gdLst>
                    <a:gd name="T0" fmla="*/ 11 w 55"/>
                    <a:gd name="T1" fmla="*/ 89 h 120"/>
                    <a:gd name="T2" fmla="*/ 10 w 55"/>
                    <a:gd name="T3" fmla="*/ 100 h 120"/>
                    <a:gd name="T4" fmla="*/ 6 w 55"/>
                    <a:gd name="T5" fmla="*/ 104 h 120"/>
                    <a:gd name="T6" fmla="*/ 1 w 55"/>
                    <a:gd name="T7" fmla="*/ 99 h 120"/>
                    <a:gd name="T8" fmla="*/ 3 w 55"/>
                    <a:gd name="T9" fmla="*/ 84 h 120"/>
                    <a:gd name="T10" fmla="*/ 14 w 55"/>
                    <a:gd name="T11" fmla="*/ 37 h 120"/>
                    <a:gd name="T12" fmla="*/ 22 w 55"/>
                    <a:gd name="T13" fmla="*/ 11 h 120"/>
                    <a:gd name="T14" fmla="*/ 26 w 55"/>
                    <a:gd name="T15" fmla="*/ 19 h 120"/>
                    <a:gd name="T16" fmla="*/ 20 w 55"/>
                    <a:gd name="T17" fmla="*/ 40 h 120"/>
                    <a:gd name="T18" fmla="*/ 27 w 55"/>
                    <a:gd name="T19" fmla="*/ 35 h 120"/>
                    <a:gd name="T20" fmla="*/ 35 w 55"/>
                    <a:gd name="T21" fmla="*/ 30 h 120"/>
                    <a:gd name="T22" fmla="*/ 33 w 55"/>
                    <a:gd name="T23" fmla="*/ 9 h 120"/>
                    <a:gd name="T24" fmla="*/ 28 w 55"/>
                    <a:gd name="T25" fmla="*/ 8 h 120"/>
                    <a:gd name="T26" fmla="*/ 19 w 55"/>
                    <a:gd name="T27" fmla="*/ 12 h 120"/>
                    <a:gd name="T28" fmla="*/ 12 w 55"/>
                    <a:gd name="T29" fmla="*/ 15 h 120"/>
                    <a:gd name="T30" fmla="*/ 9 w 55"/>
                    <a:gd name="T31" fmla="*/ 11 h 120"/>
                    <a:gd name="T32" fmla="*/ 11 w 55"/>
                    <a:gd name="T33" fmla="*/ 8 h 120"/>
                    <a:gd name="T34" fmla="*/ 31 w 55"/>
                    <a:gd name="T35" fmla="*/ 0 h 120"/>
                    <a:gd name="T36" fmla="*/ 45 w 55"/>
                    <a:gd name="T37" fmla="*/ 15 h 120"/>
                    <a:gd name="T38" fmla="*/ 44 w 55"/>
                    <a:gd name="T39" fmla="*/ 46 h 120"/>
                    <a:gd name="T40" fmla="*/ 48 w 55"/>
                    <a:gd name="T41" fmla="*/ 54 h 120"/>
                    <a:gd name="T42" fmla="*/ 48 w 55"/>
                    <a:gd name="T43" fmla="*/ 71 h 120"/>
                    <a:gd name="T44" fmla="*/ 44 w 55"/>
                    <a:gd name="T45" fmla="*/ 77 h 120"/>
                    <a:gd name="T46" fmla="*/ 44 w 55"/>
                    <a:gd name="T47" fmla="*/ 110 h 120"/>
                    <a:gd name="T48" fmla="*/ 44 w 55"/>
                    <a:gd name="T49" fmla="*/ 114 h 120"/>
                    <a:gd name="T50" fmla="*/ 41 w 55"/>
                    <a:gd name="T51" fmla="*/ 120 h 120"/>
                    <a:gd name="T52" fmla="*/ 32 w 55"/>
                    <a:gd name="T53" fmla="*/ 118 h 120"/>
                    <a:gd name="T54" fmla="*/ 13 w 55"/>
                    <a:gd name="T55" fmla="*/ 91 h 120"/>
                    <a:gd name="T56" fmla="*/ 12 w 55"/>
                    <a:gd name="T57" fmla="*/ 89 h 120"/>
                    <a:gd name="T58" fmla="*/ 11 w 55"/>
                    <a:gd name="T59" fmla="*/ 89 h 120"/>
                    <a:gd name="T60" fmla="*/ 24 w 55"/>
                    <a:gd name="T61" fmla="*/ 76 h 120"/>
                    <a:gd name="T62" fmla="*/ 23 w 55"/>
                    <a:gd name="T63" fmla="*/ 74 h 120"/>
                    <a:gd name="T64" fmla="*/ 27 w 55"/>
                    <a:gd name="T65" fmla="*/ 71 h 120"/>
                    <a:gd name="T66" fmla="*/ 33 w 55"/>
                    <a:gd name="T67" fmla="*/ 67 h 120"/>
                    <a:gd name="T68" fmla="*/ 32 w 55"/>
                    <a:gd name="T69" fmla="*/ 63 h 120"/>
                    <a:gd name="T70" fmla="*/ 22 w 55"/>
                    <a:gd name="T71" fmla="*/ 52 h 120"/>
                    <a:gd name="T72" fmla="*/ 18 w 55"/>
                    <a:gd name="T73" fmla="*/ 89 h 120"/>
                    <a:gd name="T74" fmla="*/ 33 w 55"/>
                    <a:gd name="T75" fmla="*/ 107 h 120"/>
                    <a:gd name="T76" fmla="*/ 35 w 55"/>
                    <a:gd name="T77" fmla="*/ 77 h 120"/>
                    <a:gd name="T78" fmla="*/ 31 w 55"/>
                    <a:gd name="T79" fmla="*/ 75 h 120"/>
                    <a:gd name="T80" fmla="*/ 24 w 55"/>
                    <a:gd name="T81" fmla="*/ 7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65" name="组合 64">
                <a:extLst>
                  <a:ext uri="{FF2B5EF4-FFF2-40B4-BE49-F238E27FC236}">
                    <a16:creationId xmlns:a16="http://schemas.microsoft.com/office/drawing/2014/main" id="{C43281D5-D15F-4210-8FEF-5D0B83A54FD6}"/>
                  </a:ext>
                </a:extLst>
              </p:cNvPr>
              <p:cNvGrpSpPr/>
              <p:nvPr/>
            </p:nvGrpSpPr>
            <p:grpSpPr>
              <a:xfrm>
                <a:off x="2372715" y="161759"/>
                <a:ext cx="591521" cy="747103"/>
                <a:chOff x="6108700" y="2066926"/>
                <a:chExt cx="549275" cy="693738"/>
              </a:xfrm>
              <a:grpFill/>
            </p:grpSpPr>
            <p:sp>
              <p:nvSpPr>
                <p:cNvPr id="73" name="Freeform 13">
                  <a:extLst>
                    <a:ext uri="{FF2B5EF4-FFF2-40B4-BE49-F238E27FC236}">
                      <a16:creationId xmlns:a16="http://schemas.microsoft.com/office/drawing/2014/main" id="{0965091B-D712-42AC-844D-24578409DB9A}"/>
                    </a:ext>
                  </a:extLst>
                </p:cNvPr>
                <p:cNvSpPr>
                  <a:spLocks noEditPoints="1"/>
                </p:cNvSpPr>
                <p:nvPr/>
              </p:nvSpPr>
              <p:spPr bwMode="auto">
                <a:xfrm>
                  <a:off x="6108700" y="2066926"/>
                  <a:ext cx="549275" cy="655638"/>
                </a:xfrm>
                <a:custGeom>
                  <a:avLst/>
                  <a:gdLst>
                    <a:gd name="T0" fmla="*/ 54 w 128"/>
                    <a:gd name="T1" fmla="*/ 76 h 154"/>
                    <a:gd name="T2" fmla="*/ 66 w 128"/>
                    <a:gd name="T3" fmla="*/ 53 h 154"/>
                    <a:gd name="T4" fmla="*/ 49 w 128"/>
                    <a:gd name="T5" fmla="*/ 47 h 154"/>
                    <a:gd name="T6" fmla="*/ 64 w 128"/>
                    <a:gd name="T7" fmla="*/ 44 h 154"/>
                    <a:gd name="T8" fmla="*/ 83 w 128"/>
                    <a:gd name="T9" fmla="*/ 6 h 154"/>
                    <a:gd name="T10" fmla="*/ 91 w 128"/>
                    <a:gd name="T11" fmla="*/ 11 h 154"/>
                    <a:gd name="T12" fmla="*/ 96 w 128"/>
                    <a:gd name="T13" fmla="*/ 36 h 154"/>
                    <a:gd name="T14" fmla="*/ 106 w 128"/>
                    <a:gd name="T15" fmla="*/ 41 h 154"/>
                    <a:gd name="T16" fmla="*/ 82 w 128"/>
                    <a:gd name="T17" fmla="*/ 50 h 154"/>
                    <a:gd name="T18" fmla="*/ 71 w 128"/>
                    <a:gd name="T19" fmla="*/ 65 h 154"/>
                    <a:gd name="T20" fmla="*/ 110 w 128"/>
                    <a:gd name="T21" fmla="*/ 74 h 154"/>
                    <a:gd name="T22" fmla="*/ 101 w 128"/>
                    <a:gd name="T23" fmla="*/ 87 h 154"/>
                    <a:gd name="T24" fmla="*/ 111 w 128"/>
                    <a:gd name="T25" fmla="*/ 98 h 154"/>
                    <a:gd name="T26" fmla="*/ 92 w 128"/>
                    <a:gd name="T27" fmla="*/ 104 h 154"/>
                    <a:gd name="T28" fmla="*/ 86 w 128"/>
                    <a:gd name="T29" fmla="*/ 116 h 154"/>
                    <a:gd name="T30" fmla="*/ 124 w 128"/>
                    <a:gd name="T31" fmla="*/ 112 h 154"/>
                    <a:gd name="T32" fmla="*/ 120 w 128"/>
                    <a:gd name="T33" fmla="*/ 122 h 154"/>
                    <a:gd name="T34" fmla="*/ 111 w 128"/>
                    <a:gd name="T35" fmla="*/ 144 h 154"/>
                    <a:gd name="T36" fmla="*/ 105 w 128"/>
                    <a:gd name="T37" fmla="*/ 153 h 154"/>
                    <a:gd name="T38" fmla="*/ 55 w 128"/>
                    <a:gd name="T39" fmla="*/ 129 h 154"/>
                    <a:gd name="T40" fmla="*/ 53 w 128"/>
                    <a:gd name="T41" fmla="*/ 121 h 154"/>
                    <a:gd name="T42" fmla="*/ 61 w 128"/>
                    <a:gd name="T43" fmla="*/ 125 h 154"/>
                    <a:gd name="T44" fmla="*/ 94 w 128"/>
                    <a:gd name="T45" fmla="*/ 140 h 154"/>
                    <a:gd name="T46" fmla="*/ 85 w 128"/>
                    <a:gd name="T47" fmla="*/ 127 h 154"/>
                    <a:gd name="T48" fmla="*/ 71 w 128"/>
                    <a:gd name="T49" fmla="*/ 108 h 154"/>
                    <a:gd name="T50" fmla="*/ 52 w 128"/>
                    <a:gd name="T51" fmla="*/ 113 h 154"/>
                    <a:gd name="T52" fmla="*/ 38 w 128"/>
                    <a:gd name="T53" fmla="*/ 97 h 154"/>
                    <a:gd name="T54" fmla="*/ 51 w 128"/>
                    <a:gd name="T55" fmla="*/ 97 h 154"/>
                    <a:gd name="T56" fmla="*/ 34 w 128"/>
                    <a:gd name="T57" fmla="*/ 93 h 154"/>
                    <a:gd name="T58" fmla="*/ 35 w 128"/>
                    <a:gd name="T59" fmla="*/ 105 h 154"/>
                    <a:gd name="T60" fmla="*/ 26 w 128"/>
                    <a:gd name="T61" fmla="*/ 154 h 154"/>
                    <a:gd name="T62" fmla="*/ 20 w 128"/>
                    <a:gd name="T63" fmla="*/ 118 h 154"/>
                    <a:gd name="T64" fmla="*/ 0 w 128"/>
                    <a:gd name="T65" fmla="*/ 103 h 154"/>
                    <a:gd name="T66" fmla="*/ 19 w 128"/>
                    <a:gd name="T67" fmla="*/ 72 h 154"/>
                    <a:gd name="T68" fmla="*/ 25 w 128"/>
                    <a:gd name="T69" fmla="*/ 51 h 154"/>
                    <a:gd name="T70" fmla="*/ 39 w 128"/>
                    <a:gd name="T71" fmla="*/ 14 h 154"/>
                    <a:gd name="T72" fmla="*/ 51 w 128"/>
                    <a:gd name="T73" fmla="*/ 24 h 154"/>
                    <a:gd name="T74" fmla="*/ 39 w 128"/>
                    <a:gd name="T75" fmla="*/ 44 h 154"/>
                    <a:gd name="T76" fmla="*/ 48 w 128"/>
                    <a:gd name="T77" fmla="*/ 73 h 154"/>
                    <a:gd name="T78" fmla="*/ 81 w 128"/>
                    <a:gd name="T79" fmla="*/ 90 h 154"/>
                    <a:gd name="T80" fmla="*/ 92 w 128"/>
                    <a:gd name="T81" fmla="*/ 71 h 154"/>
                    <a:gd name="T82" fmla="*/ 81 w 128"/>
                    <a:gd name="T83" fmla="*/ 80 h 154"/>
                    <a:gd name="T84" fmla="*/ 76 w 128"/>
                    <a:gd name="T85" fmla="*/ 73 h 154"/>
                    <a:gd name="T86" fmla="*/ 67 w 128"/>
                    <a:gd name="T87" fmla="*/ 79 h 154"/>
                    <a:gd name="T88" fmla="*/ 76 w 128"/>
                    <a:gd name="T89" fmla="*/ 73 h 154"/>
                    <a:gd name="T90" fmla="*/ 56 w 128"/>
                    <a:gd name="T91" fmla="*/ 88 h 154"/>
                    <a:gd name="T92" fmla="*/ 63 w 128"/>
                    <a:gd name="T93" fmla="*/ 8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Freeform 14">
                  <a:extLst>
                    <a:ext uri="{FF2B5EF4-FFF2-40B4-BE49-F238E27FC236}">
                      <a16:creationId xmlns:a16="http://schemas.microsoft.com/office/drawing/2014/main" id="{EDF1A89C-87D3-4066-B020-1AF4B9A41344}"/>
                    </a:ext>
                  </a:extLst>
                </p:cNvPr>
                <p:cNvSpPr>
                  <a:spLocks/>
                </p:cNvSpPr>
                <p:nvPr/>
              </p:nvSpPr>
              <p:spPr bwMode="auto">
                <a:xfrm>
                  <a:off x="6259513" y="2578101"/>
                  <a:ext cx="68263" cy="182563"/>
                </a:xfrm>
                <a:custGeom>
                  <a:avLst/>
                  <a:gdLst>
                    <a:gd name="T0" fmla="*/ 9 w 16"/>
                    <a:gd name="T1" fmla="*/ 0 h 43"/>
                    <a:gd name="T2" fmla="*/ 15 w 16"/>
                    <a:gd name="T3" fmla="*/ 11 h 43"/>
                    <a:gd name="T4" fmla="*/ 9 w 16"/>
                    <a:gd name="T5" fmla="*/ 43 h 43"/>
                    <a:gd name="T6" fmla="*/ 2 w 16"/>
                    <a:gd name="T7" fmla="*/ 39 h 43"/>
                    <a:gd name="T8" fmla="*/ 0 w 16"/>
                    <a:gd name="T9" fmla="*/ 35 h 43"/>
                    <a:gd name="T10" fmla="*/ 9 w 16"/>
                    <a:gd name="T11" fmla="*/ 0 h 43"/>
                  </a:gdLst>
                  <a:ahLst/>
                  <a:cxnLst>
                    <a:cxn ang="0">
                      <a:pos x="T0" y="T1"/>
                    </a:cxn>
                    <a:cxn ang="0">
                      <a:pos x="T2" y="T3"/>
                    </a:cxn>
                    <a:cxn ang="0">
                      <a:pos x="T4" y="T5"/>
                    </a:cxn>
                    <a:cxn ang="0">
                      <a:pos x="T6" y="T7"/>
                    </a:cxn>
                    <a:cxn ang="0">
                      <a:pos x="T8" y="T9"/>
                    </a:cxn>
                    <a:cxn ang="0">
                      <a:pos x="T10" y="T11"/>
                    </a:cxn>
                  </a:cxnLst>
                  <a:rect l="0" t="0"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66" name="组合 65">
                <a:extLst>
                  <a:ext uri="{FF2B5EF4-FFF2-40B4-BE49-F238E27FC236}">
                    <a16:creationId xmlns:a16="http://schemas.microsoft.com/office/drawing/2014/main" id="{CD1C2EA2-DECB-4C4E-997D-8417E76BE944}"/>
                  </a:ext>
                </a:extLst>
              </p:cNvPr>
              <p:cNvGrpSpPr/>
              <p:nvPr/>
            </p:nvGrpSpPr>
            <p:grpSpPr>
              <a:xfrm>
                <a:off x="3173775" y="375308"/>
                <a:ext cx="396626" cy="341923"/>
                <a:chOff x="6186488" y="2930526"/>
                <a:chExt cx="368300" cy="317500"/>
              </a:xfrm>
              <a:grpFill/>
            </p:grpSpPr>
            <p:sp>
              <p:nvSpPr>
                <p:cNvPr id="70" name="Freeform 18">
                  <a:extLst>
                    <a:ext uri="{FF2B5EF4-FFF2-40B4-BE49-F238E27FC236}">
                      <a16:creationId xmlns:a16="http://schemas.microsoft.com/office/drawing/2014/main" id="{58E0037C-7932-4788-ADA9-47256329EEB7}"/>
                    </a:ext>
                  </a:extLst>
                </p:cNvPr>
                <p:cNvSpPr>
                  <a:spLocks/>
                </p:cNvSpPr>
                <p:nvPr/>
              </p:nvSpPr>
              <p:spPr bwMode="auto">
                <a:xfrm>
                  <a:off x="6310313" y="2930526"/>
                  <a:ext cx="244475" cy="317500"/>
                </a:xfrm>
                <a:custGeom>
                  <a:avLst/>
                  <a:gdLst>
                    <a:gd name="T0" fmla="*/ 49 w 57"/>
                    <a:gd name="T1" fmla="*/ 74 h 75"/>
                    <a:gd name="T2" fmla="*/ 40 w 57"/>
                    <a:gd name="T3" fmla="*/ 67 h 75"/>
                    <a:gd name="T4" fmla="*/ 33 w 57"/>
                    <a:gd name="T5" fmla="*/ 48 h 75"/>
                    <a:gd name="T6" fmla="*/ 27 w 57"/>
                    <a:gd name="T7" fmla="*/ 46 h 75"/>
                    <a:gd name="T8" fmla="*/ 11 w 57"/>
                    <a:gd name="T9" fmla="*/ 60 h 75"/>
                    <a:gd name="T10" fmla="*/ 5 w 57"/>
                    <a:gd name="T11" fmla="*/ 60 h 75"/>
                    <a:gd name="T12" fmla="*/ 6 w 57"/>
                    <a:gd name="T13" fmla="*/ 46 h 75"/>
                    <a:gd name="T14" fmla="*/ 27 w 57"/>
                    <a:gd name="T15" fmla="*/ 26 h 75"/>
                    <a:gd name="T16" fmla="*/ 40 w 57"/>
                    <a:gd name="T17" fmla="*/ 10 h 75"/>
                    <a:gd name="T18" fmla="*/ 41 w 57"/>
                    <a:gd name="T19" fmla="*/ 6 h 75"/>
                    <a:gd name="T20" fmla="*/ 45 w 57"/>
                    <a:gd name="T21" fmla="*/ 0 h 75"/>
                    <a:gd name="T22" fmla="*/ 53 w 57"/>
                    <a:gd name="T23" fmla="*/ 3 h 75"/>
                    <a:gd name="T24" fmla="*/ 53 w 57"/>
                    <a:gd name="T25" fmla="*/ 20 h 75"/>
                    <a:gd name="T26" fmla="*/ 37 w 57"/>
                    <a:gd name="T27" fmla="*/ 38 h 75"/>
                    <a:gd name="T28" fmla="*/ 49 w 57"/>
                    <a:gd name="T29" fmla="*/ 7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Freeform 19">
                  <a:extLst>
                    <a:ext uri="{FF2B5EF4-FFF2-40B4-BE49-F238E27FC236}">
                      <a16:creationId xmlns:a16="http://schemas.microsoft.com/office/drawing/2014/main" id="{B78F413E-1D51-491F-A6EC-02810949F837}"/>
                    </a:ext>
                  </a:extLst>
                </p:cNvPr>
                <p:cNvSpPr>
                  <a:spLocks/>
                </p:cNvSpPr>
                <p:nvPr/>
              </p:nvSpPr>
              <p:spPr bwMode="auto">
                <a:xfrm>
                  <a:off x="6186488" y="3009901"/>
                  <a:ext cx="123825" cy="234950"/>
                </a:xfrm>
                <a:custGeom>
                  <a:avLst/>
                  <a:gdLst>
                    <a:gd name="T0" fmla="*/ 12 w 29"/>
                    <a:gd name="T1" fmla="*/ 30 h 55"/>
                    <a:gd name="T2" fmla="*/ 20 w 29"/>
                    <a:gd name="T3" fmla="*/ 7 h 55"/>
                    <a:gd name="T4" fmla="*/ 25 w 29"/>
                    <a:gd name="T5" fmla="*/ 1 h 55"/>
                    <a:gd name="T6" fmla="*/ 26 w 29"/>
                    <a:gd name="T7" fmla="*/ 9 h 55"/>
                    <a:gd name="T8" fmla="*/ 16 w 29"/>
                    <a:gd name="T9" fmla="*/ 39 h 55"/>
                    <a:gd name="T10" fmla="*/ 13 w 29"/>
                    <a:gd name="T11" fmla="*/ 52 h 55"/>
                    <a:gd name="T12" fmla="*/ 7 w 29"/>
                    <a:gd name="T13" fmla="*/ 54 h 55"/>
                    <a:gd name="T14" fmla="*/ 2 w 29"/>
                    <a:gd name="T15" fmla="*/ 41 h 55"/>
                    <a:gd name="T16" fmla="*/ 3 w 29"/>
                    <a:gd name="T17" fmla="*/ 32 h 55"/>
                    <a:gd name="T18" fmla="*/ 2 w 29"/>
                    <a:gd name="T19" fmla="*/ 6 h 55"/>
                    <a:gd name="T20" fmla="*/ 6 w 29"/>
                    <a:gd name="T21" fmla="*/ 5 h 55"/>
                    <a:gd name="T22" fmla="*/ 10 w 29"/>
                    <a:gd name="T23" fmla="*/ 14 h 55"/>
                    <a:gd name="T24" fmla="*/ 11 w 29"/>
                    <a:gd name="T25" fmla="*/ 30 h 55"/>
                    <a:gd name="T26" fmla="*/ 12 w 29"/>
                    <a:gd name="T27" fmla="*/ 3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Freeform 20">
                  <a:extLst>
                    <a:ext uri="{FF2B5EF4-FFF2-40B4-BE49-F238E27FC236}">
                      <a16:creationId xmlns:a16="http://schemas.microsoft.com/office/drawing/2014/main" id="{28D425C4-CE02-4413-BBE1-2E9FA0CC0E90}"/>
                    </a:ext>
                  </a:extLst>
                </p:cNvPr>
                <p:cNvSpPr>
                  <a:spLocks/>
                </p:cNvSpPr>
                <p:nvPr/>
              </p:nvSpPr>
              <p:spPr bwMode="auto">
                <a:xfrm>
                  <a:off x="6259513" y="2933701"/>
                  <a:ext cx="114300" cy="73025"/>
                </a:xfrm>
                <a:custGeom>
                  <a:avLst/>
                  <a:gdLst>
                    <a:gd name="T0" fmla="*/ 27 w 27"/>
                    <a:gd name="T1" fmla="*/ 1 h 17"/>
                    <a:gd name="T2" fmla="*/ 16 w 27"/>
                    <a:gd name="T3" fmla="*/ 14 h 17"/>
                    <a:gd name="T4" fmla="*/ 5 w 27"/>
                    <a:gd name="T5" fmla="*/ 13 h 17"/>
                    <a:gd name="T6" fmla="*/ 0 w 27"/>
                    <a:gd name="T7" fmla="*/ 4 h 17"/>
                    <a:gd name="T8" fmla="*/ 9 w 27"/>
                    <a:gd name="T9" fmla="*/ 2 h 17"/>
                    <a:gd name="T10" fmla="*/ 27 w 27"/>
                    <a:gd name="T11" fmla="*/ 0 h 17"/>
                    <a:gd name="T12" fmla="*/ 27 w 27"/>
                    <a:gd name="T13" fmla="*/ 1 h 17"/>
                  </a:gdLst>
                  <a:ahLst/>
                  <a:cxnLst>
                    <a:cxn ang="0">
                      <a:pos x="T0" y="T1"/>
                    </a:cxn>
                    <a:cxn ang="0">
                      <a:pos x="T2" y="T3"/>
                    </a:cxn>
                    <a:cxn ang="0">
                      <a:pos x="T4" y="T5"/>
                    </a:cxn>
                    <a:cxn ang="0">
                      <a:pos x="T6" y="T7"/>
                    </a:cxn>
                    <a:cxn ang="0">
                      <a:pos x="T8" y="T9"/>
                    </a:cxn>
                    <a:cxn ang="0">
                      <a:pos x="T10" y="T11"/>
                    </a:cxn>
                    <a:cxn ang="0">
                      <a:pos x="T12" y="T13"/>
                    </a:cxn>
                  </a:cxnLst>
                  <a:rect l="0" t="0"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67" name="组合 66"/>
              <p:cNvGrpSpPr/>
              <p:nvPr/>
            </p:nvGrpSpPr>
            <p:grpSpPr>
              <a:xfrm>
                <a:off x="4613362" y="313351"/>
                <a:ext cx="454961" cy="453362"/>
                <a:chOff x="11893465" y="1994536"/>
                <a:chExt cx="274986" cy="274018"/>
              </a:xfrm>
              <a:grpFill/>
            </p:grpSpPr>
            <p:sp>
              <p:nvSpPr>
                <p:cNvPr id="68" name="Freeform 11">
                  <a:extLst>
                    <a:ext uri="{FF2B5EF4-FFF2-40B4-BE49-F238E27FC236}">
                      <a16:creationId xmlns:a16="http://schemas.microsoft.com/office/drawing/2014/main" id="{9E7CBDC3-9BA0-4307-8967-3267E5966ED9}"/>
                    </a:ext>
                  </a:extLst>
                </p:cNvPr>
                <p:cNvSpPr>
                  <a:spLocks noEditPoints="1"/>
                </p:cNvSpPr>
                <p:nvPr/>
              </p:nvSpPr>
              <p:spPr bwMode="auto">
                <a:xfrm>
                  <a:off x="11976100" y="1994536"/>
                  <a:ext cx="192351" cy="269291"/>
                </a:xfrm>
                <a:custGeom>
                  <a:avLst/>
                  <a:gdLst>
                    <a:gd name="T0" fmla="*/ 29 w 72"/>
                    <a:gd name="T1" fmla="*/ 49 h 102"/>
                    <a:gd name="T2" fmla="*/ 15 w 72"/>
                    <a:gd name="T3" fmla="*/ 43 h 102"/>
                    <a:gd name="T4" fmla="*/ 10 w 72"/>
                    <a:gd name="T5" fmla="*/ 21 h 102"/>
                    <a:gd name="T6" fmla="*/ 13 w 72"/>
                    <a:gd name="T7" fmla="*/ 15 h 102"/>
                    <a:gd name="T8" fmla="*/ 19 w 72"/>
                    <a:gd name="T9" fmla="*/ 18 h 102"/>
                    <a:gd name="T10" fmla="*/ 20 w 72"/>
                    <a:gd name="T11" fmla="*/ 26 h 102"/>
                    <a:gd name="T12" fmla="*/ 35 w 72"/>
                    <a:gd name="T13" fmla="*/ 22 h 102"/>
                    <a:gd name="T14" fmla="*/ 40 w 72"/>
                    <a:gd name="T15" fmla="*/ 16 h 102"/>
                    <a:gd name="T16" fmla="*/ 43 w 72"/>
                    <a:gd name="T17" fmla="*/ 14 h 102"/>
                    <a:gd name="T18" fmla="*/ 44 w 72"/>
                    <a:gd name="T19" fmla="*/ 19 h 102"/>
                    <a:gd name="T20" fmla="*/ 43 w 72"/>
                    <a:gd name="T21" fmla="*/ 28 h 102"/>
                    <a:gd name="T22" fmla="*/ 36 w 72"/>
                    <a:gd name="T23" fmla="*/ 40 h 102"/>
                    <a:gd name="T24" fmla="*/ 37 w 72"/>
                    <a:gd name="T25" fmla="*/ 42 h 102"/>
                    <a:gd name="T26" fmla="*/ 44 w 72"/>
                    <a:gd name="T27" fmla="*/ 38 h 102"/>
                    <a:gd name="T28" fmla="*/ 56 w 72"/>
                    <a:gd name="T29" fmla="*/ 20 h 102"/>
                    <a:gd name="T30" fmla="*/ 49 w 72"/>
                    <a:gd name="T31" fmla="*/ 9 h 102"/>
                    <a:gd name="T32" fmla="*/ 28 w 72"/>
                    <a:gd name="T33" fmla="*/ 14 h 102"/>
                    <a:gd name="T34" fmla="*/ 20 w 72"/>
                    <a:gd name="T35" fmla="*/ 13 h 102"/>
                    <a:gd name="T36" fmla="*/ 22 w 72"/>
                    <a:gd name="T37" fmla="*/ 6 h 102"/>
                    <a:gd name="T38" fmla="*/ 50 w 72"/>
                    <a:gd name="T39" fmla="*/ 1 h 102"/>
                    <a:gd name="T40" fmla="*/ 68 w 72"/>
                    <a:gd name="T41" fmla="*/ 12 h 102"/>
                    <a:gd name="T42" fmla="*/ 67 w 72"/>
                    <a:gd name="T43" fmla="*/ 24 h 102"/>
                    <a:gd name="T44" fmla="*/ 49 w 72"/>
                    <a:gd name="T45" fmla="*/ 48 h 102"/>
                    <a:gd name="T46" fmla="*/ 42 w 72"/>
                    <a:gd name="T47" fmla="*/ 49 h 102"/>
                    <a:gd name="T48" fmla="*/ 37 w 72"/>
                    <a:gd name="T49" fmla="*/ 47 h 102"/>
                    <a:gd name="T50" fmla="*/ 35 w 72"/>
                    <a:gd name="T51" fmla="*/ 52 h 102"/>
                    <a:gd name="T52" fmla="*/ 41 w 72"/>
                    <a:gd name="T53" fmla="*/ 58 h 102"/>
                    <a:gd name="T54" fmla="*/ 48 w 72"/>
                    <a:gd name="T55" fmla="*/ 57 h 102"/>
                    <a:gd name="T56" fmla="*/ 53 w 72"/>
                    <a:gd name="T57" fmla="*/ 59 h 102"/>
                    <a:gd name="T58" fmla="*/ 53 w 72"/>
                    <a:gd name="T59" fmla="*/ 66 h 102"/>
                    <a:gd name="T60" fmla="*/ 48 w 72"/>
                    <a:gd name="T61" fmla="*/ 70 h 102"/>
                    <a:gd name="T62" fmla="*/ 37 w 72"/>
                    <a:gd name="T63" fmla="*/ 81 h 102"/>
                    <a:gd name="T64" fmla="*/ 45 w 72"/>
                    <a:gd name="T65" fmla="*/ 81 h 102"/>
                    <a:gd name="T66" fmla="*/ 57 w 72"/>
                    <a:gd name="T67" fmla="*/ 89 h 102"/>
                    <a:gd name="T68" fmla="*/ 51 w 72"/>
                    <a:gd name="T69" fmla="*/ 98 h 102"/>
                    <a:gd name="T70" fmla="*/ 26 w 72"/>
                    <a:gd name="T71" fmla="*/ 101 h 102"/>
                    <a:gd name="T72" fmla="*/ 17 w 72"/>
                    <a:gd name="T73" fmla="*/ 96 h 102"/>
                    <a:gd name="T74" fmla="*/ 15 w 72"/>
                    <a:gd name="T75" fmla="*/ 94 h 102"/>
                    <a:gd name="T76" fmla="*/ 19 w 72"/>
                    <a:gd name="T77" fmla="*/ 77 h 102"/>
                    <a:gd name="T78" fmla="*/ 27 w 72"/>
                    <a:gd name="T79" fmla="*/ 70 h 102"/>
                    <a:gd name="T80" fmla="*/ 27 w 72"/>
                    <a:gd name="T81" fmla="*/ 69 h 102"/>
                    <a:gd name="T82" fmla="*/ 21 w 72"/>
                    <a:gd name="T83" fmla="*/ 71 h 102"/>
                    <a:gd name="T84" fmla="*/ 9 w 72"/>
                    <a:gd name="T85" fmla="*/ 76 h 102"/>
                    <a:gd name="T86" fmla="*/ 3 w 72"/>
                    <a:gd name="T87" fmla="*/ 75 h 102"/>
                    <a:gd name="T88" fmla="*/ 4 w 72"/>
                    <a:gd name="T89" fmla="*/ 69 h 102"/>
                    <a:gd name="T90" fmla="*/ 26 w 72"/>
                    <a:gd name="T91" fmla="*/ 60 h 102"/>
                    <a:gd name="T92" fmla="*/ 28 w 72"/>
                    <a:gd name="T93" fmla="*/ 57 h 102"/>
                    <a:gd name="T94" fmla="*/ 29 w 72"/>
                    <a:gd name="T95" fmla="*/ 49 h 102"/>
                    <a:gd name="T96" fmla="*/ 34 w 72"/>
                    <a:gd name="T97" fmla="*/ 29 h 102"/>
                    <a:gd name="T98" fmla="*/ 33 w 72"/>
                    <a:gd name="T99" fmla="*/ 28 h 102"/>
                    <a:gd name="T100" fmla="*/ 26 w 72"/>
                    <a:gd name="T101" fmla="*/ 32 h 102"/>
                    <a:gd name="T102" fmla="*/ 23 w 72"/>
                    <a:gd name="T103" fmla="*/ 36 h 102"/>
                    <a:gd name="T104" fmla="*/ 26 w 72"/>
                    <a:gd name="T105" fmla="*/ 42 h 102"/>
                    <a:gd name="T106" fmla="*/ 31 w 72"/>
                    <a:gd name="T107" fmla="*/ 40 h 102"/>
                    <a:gd name="T108" fmla="*/ 34 w 72"/>
                    <a:gd name="T109" fmla="*/ 2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9" name="Freeform 12">
                  <a:extLst>
                    <a:ext uri="{FF2B5EF4-FFF2-40B4-BE49-F238E27FC236}">
                      <a16:creationId xmlns:a16="http://schemas.microsoft.com/office/drawing/2014/main" id="{D88D9717-3185-4A77-8E18-2A8659D441F7}"/>
                    </a:ext>
                  </a:extLst>
                </p:cNvPr>
                <p:cNvSpPr>
                  <a:spLocks/>
                </p:cNvSpPr>
                <p:nvPr/>
              </p:nvSpPr>
              <p:spPr bwMode="auto">
                <a:xfrm>
                  <a:off x="11893465" y="2009127"/>
                  <a:ext cx="103574" cy="259427"/>
                </a:xfrm>
                <a:custGeom>
                  <a:avLst/>
                  <a:gdLst>
                    <a:gd name="T0" fmla="*/ 30 w 39"/>
                    <a:gd name="T1" fmla="*/ 44 h 98"/>
                    <a:gd name="T2" fmla="*/ 36 w 39"/>
                    <a:gd name="T3" fmla="*/ 34 h 98"/>
                    <a:gd name="T4" fmla="*/ 37 w 39"/>
                    <a:gd name="T5" fmla="*/ 51 h 98"/>
                    <a:gd name="T6" fmla="*/ 25 w 39"/>
                    <a:gd name="T7" fmla="*/ 82 h 98"/>
                    <a:gd name="T8" fmla="*/ 21 w 39"/>
                    <a:gd name="T9" fmla="*/ 98 h 98"/>
                    <a:gd name="T10" fmla="*/ 13 w 39"/>
                    <a:gd name="T11" fmla="*/ 96 h 98"/>
                    <a:gd name="T12" fmla="*/ 5 w 39"/>
                    <a:gd name="T13" fmla="*/ 83 h 98"/>
                    <a:gd name="T14" fmla="*/ 11 w 39"/>
                    <a:gd name="T15" fmla="*/ 62 h 98"/>
                    <a:gd name="T16" fmla="*/ 9 w 39"/>
                    <a:gd name="T17" fmla="*/ 43 h 98"/>
                    <a:gd name="T18" fmla="*/ 12 w 39"/>
                    <a:gd name="T19" fmla="*/ 38 h 98"/>
                    <a:gd name="T20" fmla="*/ 18 w 39"/>
                    <a:gd name="T21" fmla="*/ 33 h 98"/>
                    <a:gd name="T22" fmla="*/ 23 w 39"/>
                    <a:gd name="T23" fmla="*/ 12 h 98"/>
                    <a:gd name="T24" fmla="*/ 11 w 39"/>
                    <a:gd name="T25" fmla="*/ 16 h 98"/>
                    <a:gd name="T26" fmla="*/ 2 w 39"/>
                    <a:gd name="T27" fmla="*/ 16 h 98"/>
                    <a:gd name="T28" fmla="*/ 0 w 39"/>
                    <a:gd name="T29" fmla="*/ 12 h 98"/>
                    <a:gd name="T30" fmla="*/ 3 w 39"/>
                    <a:gd name="T31" fmla="*/ 10 h 98"/>
                    <a:gd name="T32" fmla="*/ 16 w 39"/>
                    <a:gd name="T33" fmla="*/ 7 h 98"/>
                    <a:gd name="T34" fmla="*/ 26 w 39"/>
                    <a:gd name="T35" fmla="*/ 2 h 98"/>
                    <a:gd name="T36" fmla="*/ 32 w 39"/>
                    <a:gd name="T37" fmla="*/ 1 h 98"/>
                    <a:gd name="T38" fmla="*/ 35 w 39"/>
                    <a:gd name="T39" fmla="*/ 9 h 98"/>
                    <a:gd name="T40" fmla="*/ 34 w 39"/>
                    <a:gd name="T41" fmla="*/ 11 h 98"/>
                    <a:gd name="T42" fmla="*/ 27 w 39"/>
                    <a:gd name="T43" fmla="*/ 38 h 98"/>
                    <a:gd name="T44" fmla="*/ 28 w 39"/>
                    <a:gd name="T45" fmla="*/ 44 h 98"/>
                    <a:gd name="T46" fmla="*/ 30 w 39"/>
                    <a:gd name="T47" fmla="*/ 4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grpSp>
      </p:grpSp>
      <p:sp>
        <p:nvSpPr>
          <p:cNvPr id="36" name="标题 11">
            <a:extLst>
              <a:ext uri="{FF2B5EF4-FFF2-40B4-BE49-F238E27FC236}">
                <a16:creationId xmlns:a16="http://schemas.microsoft.com/office/drawing/2014/main" id="{C0F4148E-045B-44EE-8A4E-88B14DCC5EAE}"/>
              </a:ext>
            </a:extLst>
          </p:cNvPr>
          <p:cNvSpPr>
            <a:spLocks noGrp="1"/>
          </p:cNvSpPr>
          <p:nvPr>
            <p:ph type="title"/>
          </p:nvPr>
        </p:nvSpPr>
        <p:spPr>
          <a:xfrm>
            <a:off x="1767600" y="3016800"/>
            <a:ext cx="8643848" cy="7017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ctr">
              <a:defRPr lang="zh-CN" altLang="en-US" sz="4400" b="1" baseline="0">
                <a:solidFill>
                  <a:srgbClr val="006C39"/>
                </a:solidFill>
                <a:latin typeface="微软雅黑" panose="020B0503020204020204" pitchFamily="34" charset="-122"/>
                <a:ea typeface="微软雅黑" panose="020B0503020204020204" pitchFamily="34" charset="-122"/>
                <a:cs typeface="+mn-cs"/>
              </a:defRPr>
            </a:lvl1pPr>
          </a:lstStyle>
          <a:p>
            <a:pPr lvl="0" eaLnBrk="1" hangingPunct="1"/>
            <a:r>
              <a:rPr lang="zh-CN" altLang="en-US" dirty="0"/>
              <a:t>单击此处编辑母版标题样式</a:t>
            </a:r>
          </a:p>
        </p:txBody>
      </p:sp>
    </p:spTree>
    <p:extLst>
      <p:ext uri="{BB962C8B-B14F-4D97-AF65-F5344CB8AC3E}">
        <p14:creationId xmlns:p14="http://schemas.microsoft.com/office/powerpoint/2010/main" val="3581324756"/>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封面样式2-首页2">
    <p:spTree>
      <p:nvGrpSpPr>
        <p:cNvPr id="1" name=""/>
        <p:cNvGrpSpPr/>
        <p:nvPr/>
      </p:nvGrpSpPr>
      <p:grpSpPr>
        <a:xfrm>
          <a:off x="0" y="0"/>
          <a:ext cx="0" cy="0"/>
          <a:chOff x="0" y="0"/>
          <a:chExt cx="0" cy="0"/>
        </a:xfrm>
      </p:grpSpPr>
      <p:sp>
        <p:nvSpPr>
          <p:cNvPr id="35" name="PA-矩形 7">
            <a:extLst>
              <a:ext uri="{FF2B5EF4-FFF2-40B4-BE49-F238E27FC236}">
                <a16:creationId xmlns:a16="http://schemas.microsoft.com/office/drawing/2014/main" id="{F617AE56-2DFD-4B3C-9381-5F4B6AA7F4D0}"/>
              </a:ext>
            </a:extLst>
          </p:cNvPr>
          <p:cNvSpPr/>
          <p:nvPr userDrawn="1">
            <p:custDataLst>
              <p:tags r:id="rId1"/>
            </p:custDataLst>
          </p:nvPr>
        </p:nvSpPr>
        <p:spPr>
          <a:xfrm>
            <a:off x="11373037" y="1"/>
            <a:ext cx="818963"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33" name="PA-矩形 7">
            <a:extLst>
              <a:ext uri="{FF2B5EF4-FFF2-40B4-BE49-F238E27FC236}">
                <a16:creationId xmlns:a16="http://schemas.microsoft.com/office/drawing/2014/main" id="{F617AE56-2DFD-4B3C-9381-5F4B6AA7F4D0}"/>
              </a:ext>
            </a:extLst>
          </p:cNvPr>
          <p:cNvSpPr/>
          <p:nvPr userDrawn="1">
            <p:custDataLst>
              <p:tags r:id="rId2"/>
            </p:custDataLst>
          </p:nvPr>
        </p:nvSpPr>
        <p:spPr>
          <a:xfrm>
            <a:off x="0" y="0"/>
            <a:ext cx="11379387"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微软雅黑"/>
              <a:ea typeface="微软雅黑"/>
              <a:cs typeface="+mn-cs"/>
            </a:endParaRPr>
          </a:p>
        </p:txBody>
      </p:sp>
      <p:cxnSp>
        <p:nvCxnSpPr>
          <p:cNvPr id="11" name="直接连接符 10"/>
          <p:cNvCxnSpPr/>
          <p:nvPr userDrawn="1"/>
        </p:nvCxnSpPr>
        <p:spPr>
          <a:xfrm>
            <a:off x="11373037" y="0"/>
            <a:ext cx="0" cy="68580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37" name="图片 36"/>
          <p:cNvPicPr>
            <a:picLocks noChangeAspect="1"/>
          </p:cNvPicPr>
          <p:nvPr userDrawn="1"/>
        </p:nvPicPr>
        <p:blipFill>
          <a:blip r:embed="rId4">
            <a:extLst>
              <a:ext uri="{28A0092B-C50C-407E-A947-70E740481C1C}">
                <a14:useLocalDpi xmlns:a14="http://schemas.microsoft.com/office/drawing/2010/main"/>
              </a:ext>
            </a:extLst>
          </a:blip>
          <a:stretch>
            <a:fillRect/>
          </a:stretch>
        </p:blipFill>
        <p:spPr>
          <a:xfrm>
            <a:off x="-2610651" y="161103"/>
            <a:ext cx="6791691" cy="6535792"/>
          </a:xfrm>
          <a:prstGeom prst="rect">
            <a:avLst/>
          </a:prstGeom>
        </p:spPr>
      </p:pic>
      <p:sp>
        <p:nvSpPr>
          <p:cNvPr id="3" name="矩形 2">
            <a:extLst>
              <a:ext uri="{FF2B5EF4-FFF2-40B4-BE49-F238E27FC236}">
                <a16:creationId xmlns:a16="http://schemas.microsoft.com/office/drawing/2014/main" id="{B9BCF8FA-A10E-4A84-94FB-9EE190AFE929}"/>
              </a:ext>
            </a:extLst>
          </p:cNvPr>
          <p:cNvSpPr/>
          <p:nvPr userDrawn="1"/>
        </p:nvSpPr>
        <p:spPr>
          <a:xfrm>
            <a:off x="0" y="1504950"/>
            <a:ext cx="12192000" cy="3848100"/>
          </a:xfrm>
          <a:prstGeom prst="rect">
            <a:avLst/>
          </a:prstGeom>
          <a:solidFill>
            <a:schemeClr val="bg1"/>
          </a:solidFill>
          <a:ln>
            <a:noFill/>
          </a:ln>
          <a:effectLst>
            <a:outerShdw blurRad="101600" sx="101000" sy="101000" algn="ct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微软雅黑"/>
              <a:ea typeface="微软雅黑"/>
              <a:cs typeface="+mn-ea"/>
              <a:sym typeface="+mn-lt"/>
            </a:endParaRPr>
          </a:p>
        </p:txBody>
      </p:sp>
      <p:sp>
        <p:nvSpPr>
          <p:cNvPr id="31" name="任意多边形: 形状 30">
            <a:extLst>
              <a:ext uri="{FF2B5EF4-FFF2-40B4-BE49-F238E27FC236}">
                <a16:creationId xmlns:a16="http://schemas.microsoft.com/office/drawing/2014/main" id="{C46A2DAE-C2C5-44C0-8C41-6B17019A21CC}"/>
              </a:ext>
            </a:extLst>
          </p:cNvPr>
          <p:cNvSpPr/>
          <p:nvPr userDrawn="1"/>
        </p:nvSpPr>
        <p:spPr>
          <a:xfrm flipV="1">
            <a:off x="5143364" y="3786901"/>
            <a:ext cx="6236023" cy="193259"/>
          </a:xfrm>
          <a:custGeom>
            <a:avLst/>
            <a:gdLst>
              <a:gd name="connsiteX0" fmla="*/ 0 w 6415214"/>
              <a:gd name="connsiteY0" fmla="*/ 171407 h 171407"/>
              <a:gd name="connsiteX1" fmla="*/ 6415214 w 6415214"/>
              <a:gd name="connsiteY1" fmla="*/ 171407 h 171407"/>
              <a:gd name="connsiteX2" fmla="*/ 6415214 w 6415214"/>
              <a:gd name="connsiteY2" fmla="*/ 100390 h 171407"/>
              <a:gd name="connsiteX3" fmla="*/ 511261 w 6415214"/>
              <a:gd name="connsiteY3" fmla="*/ 100390 h 171407"/>
              <a:gd name="connsiteX4" fmla="*/ 229919 w 6415214"/>
              <a:gd name="connsiteY4" fmla="*/ 0 h 171407"/>
              <a:gd name="connsiteX5" fmla="*/ 229919 w 6415214"/>
              <a:gd name="connsiteY5" fmla="*/ 100390 h 171407"/>
              <a:gd name="connsiteX6" fmla="*/ 0 w 6415214"/>
              <a:gd name="connsiteY6" fmla="*/ 100390 h 171407"/>
              <a:gd name="connsiteX0" fmla="*/ 0 w 6415214"/>
              <a:gd name="connsiteY0" fmla="*/ 171407 h 262847"/>
              <a:gd name="connsiteX1" fmla="*/ 6415214 w 6415214"/>
              <a:gd name="connsiteY1" fmla="*/ 171407 h 262847"/>
              <a:gd name="connsiteX2" fmla="*/ 6415214 w 6415214"/>
              <a:gd name="connsiteY2" fmla="*/ 100390 h 262847"/>
              <a:gd name="connsiteX3" fmla="*/ 511261 w 6415214"/>
              <a:gd name="connsiteY3" fmla="*/ 100390 h 262847"/>
              <a:gd name="connsiteX4" fmla="*/ 229919 w 6415214"/>
              <a:gd name="connsiteY4" fmla="*/ 0 h 262847"/>
              <a:gd name="connsiteX5" fmla="*/ 229919 w 6415214"/>
              <a:gd name="connsiteY5" fmla="*/ 100390 h 262847"/>
              <a:gd name="connsiteX6" fmla="*/ 0 w 6415214"/>
              <a:gd name="connsiteY6" fmla="*/ 100390 h 262847"/>
              <a:gd name="connsiteX7" fmla="*/ 91440 w 6415214"/>
              <a:gd name="connsiteY7" fmla="*/ 262847 h 262847"/>
              <a:gd name="connsiteX0" fmla="*/ 0 w 6415214"/>
              <a:gd name="connsiteY0" fmla="*/ 171407 h 171407"/>
              <a:gd name="connsiteX1" fmla="*/ 6415214 w 6415214"/>
              <a:gd name="connsiteY1" fmla="*/ 171407 h 171407"/>
              <a:gd name="connsiteX2" fmla="*/ 6415214 w 6415214"/>
              <a:gd name="connsiteY2" fmla="*/ 100390 h 171407"/>
              <a:gd name="connsiteX3" fmla="*/ 511261 w 6415214"/>
              <a:gd name="connsiteY3" fmla="*/ 100390 h 171407"/>
              <a:gd name="connsiteX4" fmla="*/ 229919 w 6415214"/>
              <a:gd name="connsiteY4" fmla="*/ 0 h 171407"/>
              <a:gd name="connsiteX5" fmla="*/ 229919 w 6415214"/>
              <a:gd name="connsiteY5" fmla="*/ 100390 h 171407"/>
              <a:gd name="connsiteX6" fmla="*/ 0 w 6415214"/>
              <a:gd name="connsiteY6" fmla="*/ 100390 h 171407"/>
              <a:gd name="connsiteX0" fmla="*/ 0 w 6415214"/>
              <a:gd name="connsiteY0" fmla="*/ 171407 h 171407"/>
              <a:gd name="connsiteX1" fmla="*/ 6415214 w 6415214"/>
              <a:gd name="connsiteY1" fmla="*/ 100390 h 171407"/>
              <a:gd name="connsiteX2" fmla="*/ 511261 w 6415214"/>
              <a:gd name="connsiteY2" fmla="*/ 100390 h 171407"/>
              <a:gd name="connsiteX3" fmla="*/ 229919 w 6415214"/>
              <a:gd name="connsiteY3" fmla="*/ 0 h 171407"/>
              <a:gd name="connsiteX4" fmla="*/ 229919 w 6415214"/>
              <a:gd name="connsiteY4" fmla="*/ 100390 h 171407"/>
              <a:gd name="connsiteX5" fmla="*/ 0 w 6415214"/>
              <a:gd name="connsiteY5" fmla="*/ 100390 h 171407"/>
              <a:gd name="connsiteX0" fmla="*/ 6415214 w 6415214"/>
              <a:gd name="connsiteY0" fmla="*/ 100390 h 100390"/>
              <a:gd name="connsiteX1" fmla="*/ 511261 w 6415214"/>
              <a:gd name="connsiteY1" fmla="*/ 100390 h 100390"/>
              <a:gd name="connsiteX2" fmla="*/ 229919 w 6415214"/>
              <a:gd name="connsiteY2" fmla="*/ 0 h 100390"/>
              <a:gd name="connsiteX3" fmla="*/ 229919 w 6415214"/>
              <a:gd name="connsiteY3" fmla="*/ 100390 h 100390"/>
              <a:gd name="connsiteX4" fmla="*/ 0 w 6415214"/>
              <a:gd name="connsiteY4" fmla="*/ 100390 h 100390"/>
              <a:gd name="connsiteX0" fmla="*/ 6415214 w 6415214"/>
              <a:gd name="connsiteY0" fmla="*/ 195640 h 195640"/>
              <a:gd name="connsiteX1" fmla="*/ 511261 w 6415214"/>
              <a:gd name="connsiteY1" fmla="*/ 195640 h 195640"/>
              <a:gd name="connsiteX2" fmla="*/ 227538 w 6415214"/>
              <a:gd name="connsiteY2" fmla="*/ 0 h 195640"/>
              <a:gd name="connsiteX3" fmla="*/ 229919 w 6415214"/>
              <a:gd name="connsiteY3" fmla="*/ 195640 h 195640"/>
              <a:gd name="connsiteX4" fmla="*/ 0 w 6415214"/>
              <a:gd name="connsiteY4" fmla="*/ 195640 h 195640"/>
              <a:gd name="connsiteX0" fmla="*/ 6415214 w 6415214"/>
              <a:gd name="connsiteY0" fmla="*/ 193259 h 193259"/>
              <a:gd name="connsiteX1" fmla="*/ 511261 w 6415214"/>
              <a:gd name="connsiteY1" fmla="*/ 193259 h 193259"/>
              <a:gd name="connsiteX2" fmla="*/ 232301 w 6415214"/>
              <a:gd name="connsiteY2" fmla="*/ 0 h 193259"/>
              <a:gd name="connsiteX3" fmla="*/ 229919 w 6415214"/>
              <a:gd name="connsiteY3" fmla="*/ 193259 h 193259"/>
              <a:gd name="connsiteX4" fmla="*/ 0 w 6415214"/>
              <a:gd name="connsiteY4" fmla="*/ 193259 h 1932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15214" h="193259">
                <a:moveTo>
                  <a:pt x="6415214" y="193259"/>
                </a:moveTo>
                <a:lnTo>
                  <a:pt x="511261" y="193259"/>
                </a:lnTo>
                <a:lnTo>
                  <a:pt x="232301" y="0"/>
                </a:lnTo>
                <a:cubicBezTo>
                  <a:pt x="233095" y="65213"/>
                  <a:pt x="229125" y="128046"/>
                  <a:pt x="229919" y="193259"/>
                </a:cubicBezTo>
                <a:lnTo>
                  <a:pt x="0" y="193259"/>
                </a:lnTo>
              </a:path>
            </a:pathLst>
          </a:cu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3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ea"/>
              <a:sym typeface="+mn-lt"/>
            </a:endParaRPr>
          </a:p>
        </p:txBody>
      </p:sp>
      <p:sp>
        <p:nvSpPr>
          <p:cNvPr id="48" name="标题 47">
            <a:extLst>
              <a:ext uri="{FF2B5EF4-FFF2-40B4-BE49-F238E27FC236}">
                <a16:creationId xmlns:a16="http://schemas.microsoft.com/office/drawing/2014/main" id="{253B7C5E-3F08-4EBF-9056-30949C85AEF8}"/>
              </a:ext>
            </a:extLst>
          </p:cNvPr>
          <p:cNvSpPr>
            <a:spLocks noGrp="1"/>
          </p:cNvSpPr>
          <p:nvPr>
            <p:ph type="title" hasCustomPrompt="1"/>
          </p:nvPr>
        </p:nvSpPr>
        <p:spPr>
          <a:xfrm>
            <a:off x="5143364" y="2558484"/>
            <a:ext cx="6206079" cy="1200329"/>
          </a:xfrm>
          <a:prstGeom prst="rect">
            <a:avLst/>
          </a:prstGeom>
          <a:noFill/>
        </p:spPr>
        <p:txBody>
          <a:bodyPr wrap="square" lIns="0" rtlCol="0">
            <a:spAutoFit/>
          </a:bodyPr>
          <a:lstStyle>
            <a:lvl1pPr>
              <a:lnSpc>
                <a:spcPct val="100000"/>
              </a:lnSpc>
              <a:defRPr lang="zh-CN" altLang="en-US" sz="3600" b="1" spc="100" dirty="0">
                <a:latin typeface="+mn-ea"/>
                <a:ea typeface="+mn-ea"/>
                <a:cs typeface="+mn-ea"/>
              </a:defRPr>
            </a:lvl1pPr>
          </a:lstStyle>
          <a:p>
            <a:pPr marL="0" lvl="0"/>
            <a:r>
              <a:rPr lang="zh-CN" altLang="en-US" dirty="0"/>
              <a:t>请在此输入标题</a:t>
            </a:r>
            <a:br>
              <a:rPr lang="zh-CN" altLang="en-US" dirty="0"/>
            </a:br>
            <a:r>
              <a:rPr lang="zh-CN" altLang="en-US" dirty="0"/>
              <a:t>尽量回车保证标题为两行</a:t>
            </a:r>
          </a:p>
        </p:txBody>
      </p:sp>
      <p:sp>
        <p:nvSpPr>
          <p:cNvPr id="60" name="文本占位符 87">
            <a:extLst>
              <a:ext uri="{FF2B5EF4-FFF2-40B4-BE49-F238E27FC236}">
                <a16:creationId xmlns:a16="http://schemas.microsoft.com/office/drawing/2014/main" id="{00D06366-D345-4DCE-A938-EC3BB78363D4}"/>
              </a:ext>
            </a:extLst>
          </p:cNvPr>
          <p:cNvSpPr>
            <a:spLocks noGrp="1"/>
          </p:cNvSpPr>
          <p:nvPr>
            <p:ph type="body" sz="quarter" idx="13" hasCustomPrompt="1"/>
          </p:nvPr>
        </p:nvSpPr>
        <p:spPr>
          <a:xfrm>
            <a:off x="5137014" y="2329801"/>
            <a:ext cx="5154585" cy="258532"/>
          </a:xfrm>
          <a:prstGeom prst="rect">
            <a:avLst/>
          </a:prstGeom>
          <a:noFill/>
        </p:spPr>
        <p:txBody>
          <a:bodyPr wrap="square" lIns="0" rtlCol="0">
            <a:spAutoFit/>
          </a:bodyPr>
          <a:lstStyle>
            <a:lvl1pPr marL="0" indent="0">
              <a:buNone/>
              <a:defRPr lang="zh-CN" altLang="en-US" sz="1200" spc="100" dirty="0">
                <a:solidFill>
                  <a:schemeClr val="tx1">
                    <a:lumMod val="65000"/>
                    <a:lumOff val="35000"/>
                  </a:schemeClr>
                </a:solidFill>
                <a:latin typeface="微软雅黑 Light" panose="020B0502040204020203" pitchFamily="34" charset="-122"/>
                <a:ea typeface="微软雅黑 Light" panose="020B0502040204020203" pitchFamily="34" charset="-122"/>
                <a:cs typeface="+mn-ea"/>
                <a:sym typeface="Wingdings 3" panose="05040102010807070707" pitchFamily="18" charset="2"/>
              </a:defRPr>
            </a:lvl1pPr>
          </a:lstStyle>
          <a:p>
            <a:pPr marL="228600" lvl="0" indent="-228600"/>
            <a:r>
              <a:rPr lang="zh-CN" altLang="en-US" dirty="0"/>
              <a:t>请在此输入你的副标题</a:t>
            </a:r>
          </a:p>
        </p:txBody>
      </p:sp>
      <p:sp>
        <p:nvSpPr>
          <p:cNvPr id="38" name="文本占位符 53">
            <a:extLst>
              <a:ext uri="{FF2B5EF4-FFF2-40B4-BE49-F238E27FC236}">
                <a16:creationId xmlns:a16="http://schemas.microsoft.com/office/drawing/2014/main" id="{6465F7BF-7316-4A2A-9ECF-AB9E637FFCF4}"/>
              </a:ext>
            </a:extLst>
          </p:cNvPr>
          <p:cNvSpPr>
            <a:spLocks noGrp="1"/>
          </p:cNvSpPr>
          <p:nvPr>
            <p:ph type="body" sz="quarter" idx="16" hasCustomPrompt="1"/>
          </p:nvPr>
        </p:nvSpPr>
        <p:spPr>
          <a:xfrm>
            <a:off x="5143364" y="4185030"/>
            <a:ext cx="6229674" cy="372410"/>
          </a:xfrm>
          <a:prstGeom prst="rect">
            <a:avLst/>
          </a:prstGeom>
          <a:noFill/>
        </p:spPr>
        <p:txBody>
          <a:bodyPr wrap="square" lIns="0" rtlCol="0" anchor="ctr" anchorCtr="0">
            <a:spAutoFit/>
          </a:bodyPr>
          <a:lstStyle>
            <a:lvl1pPr marL="0" indent="0">
              <a:lnSpc>
                <a:spcPct val="130000"/>
              </a:lnSpc>
              <a:buNone/>
              <a:defRPr lang="zh-CN" altLang="en-US" sz="1400" spc="100" smtClean="0">
                <a:solidFill>
                  <a:schemeClr val="tx1">
                    <a:lumMod val="85000"/>
                    <a:lumOff val="15000"/>
                  </a:schemeClr>
                </a:solidFill>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lvl="0">
              <a:lnSpc>
                <a:spcPct val="130000"/>
              </a:lnSpc>
            </a:pPr>
            <a:r>
              <a:rPr lang="zh-CN" altLang="en-US" dirty="0"/>
              <a:t>答辩人：北小理　　　导　师： 京小工　　　时　间：</a:t>
            </a:r>
            <a:r>
              <a:rPr lang="en-US" altLang="zh-CN" dirty="0"/>
              <a:t>XXX</a:t>
            </a:r>
            <a:endParaRPr lang="zh-CN" altLang="en-US" dirty="0"/>
          </a:p>
        </p:txBody>
      </p:sp>
      <p:pic>
        <p:nvPicPr>
          <p:cNvPr id="8" name="图片 7"/>
          <p:cNvPicPr>
            <a:picLocks noChangeAspect="1"/>
          </p:cNvPicPr>
          <p:nvPr userDrawn="1"/>
        </p:nvPicPr>
        <p:blipFill>
          <a:blip r:embed="rId5" cstate="print">
            <a:extLst>
              <a:ext uri="{28A0092B-C50C-407E-A947-70E740481C1C}">
                <a14:useLocalDpi xmlns:a14="http://schemas.microsoft.com/office/drawing/2010/main"/>
              </a:ext>
            </a:extLst>
          </a:blip>
          <a:stretch>
            <a:fillRect/>
          </a:stretch>
        </p:blipFill>
        <p:spPr>
          <a:xfrm>
            <a:off x="1111261" y="2359437"/>
            <a:ext cx="2855386" cy="2169616"/>
          </a:xfrm>
          <a:prstGeom prst="rect">
            <a:avLst/>
          </a:prstGeom>
        </p:spPr>
      </p:pic>
    </p:spTree>
    <p:extLst>
      <p:ext uri="{BB962C8B-B14F-4D97-AF65-F5344CB8AC3E}">
        <p14:creationId xmlns:p14="http://schemas.microsoft.com/office/powerpoint/2010/main" val="1402675752"/>
      </p:ext>
    </p:extLst>
  </p:cSld>
  <p:clrMapOvr>
    <a:masterClrMapping/>
  </p:clrMapOvr>
  <p:transition spd="slow">
    <p:push dir="u"/>
  </p:transition>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内页样式5-一段一图-2">
    <p:spTree>
      <p:nvGrpSpPr>
        <p:cNvPr id="1" name=""/>
        <p:cNvGrpSpPr/>
        <p:nvPr/>
      </p:nvGrpSpPr>
      <p:grpSpPr>
        <a:xfrm>
          <a:off x="0" y="0"/>
          <a:ext cx="0" cy="0"/>
          <a:chOff x="0" y="0"/>
          <a:chExt cx="0" cy="0"/>
        </a:xfrm>
      </p:grpSpPr>
      <p:sp>
        <p:nvSpPr>
          <p:cNvPr id="61" name="文本框 60"/>
          <p:cNvSpPr txBox="1">
            <a:spLocks noChangeArrowheads="1"/>
          </p:cNvSpPr>
          <p:nvPr userDrawn="1"/>
        </p:nvSpPr>
        <p:spPr bwMode="auto">
          <a:xfrm>
            <a:off x="11233150" y="6353175"/>
            <a:ext cx="5508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algn="ctr" eaLnBrk="1" hangingPunct="1">
              <a:defRPr/>
            </a:pPr>
            <a:fld id="{4CE2CC6A-3CD6-4EB2-A6B9-76993E7CF1F2}" type="slidenum">
              <a:rPr lang="zh-CN" altLang="en-US" sz="1600" smtClean="0">
                <a:solidFill>
                  <a:schemeClr val="accent3"/>
                </a:solidFill>
                <a:latin typeface="微软雅黑" panose="020B0503020204020204" pitchFamily="34" charset="-122"/>
              </a:rPr>
              <a:pPr algn="ctr" eaLnBrk="1" hangingPunct="1">
                <a:defRPr/>
              </a:pPr>
              <a:t>‹#›</a:t>
            </a:fld>
            <a:endParaRPr lang="zh-CN" altLang="en-US" sz="1600" dirty="0">
              <a:solidFill>
                <a:schemeClr val="accent3"/>
              </a:solidFill>
              <a:latin typeface="微软雅黑" panose="020B0503020204020204" pitchFamily="34" charset="-122"/>
            </a:endParaRPr>
          </a:p>
        </p:txBody>
      </p:sp>
      <p:pic>
        <p:nvPicPr>
          <p:cNvPr id="86" name="图片 85"/>
          <p:cNvPicPr>
            <a:picLocks noChangeAspect="1"/>
          </p:cNvPicPr>
          <p:nvPr userDrawn="1"/>
        </p:nvPicPr>
        <p:blipFill rotWithShape="1">
          <a:blip r:embed="rId2" cstate="print">
            <a:extLst>
              <a:ext uri="{28A0092B-C50C-407E-A947-70E740481C1C}">
                <a14:useLocalDpi xmlns:a14="http://schemas.microsoft.com/office/drawing/2010/main"/>
              </a:ext>
            </a:extLst>
          </a:blip>
          <a:srcRect l="-333"/>
          <a:stretch/>
        </p:blipFill>
        <p:spPr>
          <a:xfrm>
            <a:off x="11282579" y="252089"/>
            <a:ext cx="432990" cy="432990"/>
          </a:xfrm>
          <a:prstGeom prst="rect">
            <a:avLst/>
          </a:prstGeom>
        </p:spPr>
      </p:pic>
    </p:spTree>
    <p:extLst>
      <p:ext uri="{BB962C8B-B14F-4D97-AF65-F5344CB8AC3E}">
        <p14:creationId xmlns:p14="http://schemas.microsoft.com/office/powerpoint/2010/main" val="3807361285"/>
      </p:ext>
    </p:extLst>
  </p:cSld>
  <p:clrMapOvr>
    <a:masterClrMapping/>
  </p:clrMapOvr>
  <p:transition spd="slow">
    <p:push dir="u"/>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页样式6-常规">
    <p:spTree>
      <p:nvGrpSpPr>
        <p:cNvPr id="1" name=""/>
        <p:cNvGrpSpPr/>
        <p:nvPr/>
      </p:nvGrpSpPr>
      <p:grpSpPr>
        <a:xfrm>
          <a:off x="0" y="0"/>
          <a:ext cx="0" cy="0"/>
          <a:chOff x="0" y="0"/>
          <a:chExt cx="0" cy="0"/>
        </a:xfrm>
      </p:grpSpPr>
      <p:sp>
        <p:nvSpPr>
          <p:cNvPr id="47" name="矩形 46"/>
          <p:cNvSpPr/>
          <p:nvPr userDrawn="1"/>
        </p:nvSpPr>
        <p:spPr>
          <a:xfrm>
            <a:off x="442912" y="-82551"/>
            <a:ext cx="11306175" cy="908709"/>
          </a:xfrm>
          <a:prstGeom prst="rect">
            <a:avLst/>
          </a:prstGeom>
          <a:solidFill>
            <a:schemeClr val="bg1"/>
          </a:solidFill>
          <a:ln>
            <a:noFill/>
          </a:ln>
          <a:effectLst>
            <a:outerShdw blurRad="1397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p:cNvSpPr/>
          <p:nvPr userDrawn="1"/>
        </p:nvSpPr>
        <p:spPr>
          <a:xfrm>
            <a:off x="442913" y="0"/>
            <a:ext cx="11306175" cy="826158"/>
          </a:xfrm>
          <a:prstGeom prst="rect">
            <a:avLst/>
          </a:prstGeom>
          <a:solidFill>
            <a:schemeClr val="accent3">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标题 11"/>
          <p:cNvSpPr>
            <a:spLocks noGrp="1"/>
          </p:cNvSpPr>
          <p:nvPr>
            <p:ph type="title"/>
          </p:nvPr>
        </p:nvSpPr>
        <p:spPr>
          <a:xfrm>
            <a:off x="1173494" y="249067"/>
            <a:ext cx="8048203" cy="4801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lang="zh-CN" altLang="en-US" sz="2800" b="1" baseline="0">
                <a:latin typeface="微软雅黑" panose="020B0503020204020204" pitchFamily="34" charset="-122"/>
                <a:ea typeface="微软雅黑" panose="020B0503020204020204" pitchFamily="34" charset="-122"/>
                <a:cs typeface="+mn-cs"/>
              </a:defRPr>
            </a:lvl1pPr>
          </a:lstStyle>
          <a:p>
            <a:pPr lvl="0" eaLnBrk="1" hangingPunct="1"/>
            <a:r>
              <a:rPr lang="zh-CN" altLang="en-US" dirty="0"/>
              <a:t>单击此处编辑母版标题样式</a:t>
            </a:r>
          </a:p>
        </p:txBody>
      </p:sp>
      <p:sp>
        <p:nvSpPr>
          <p:cNvPr id="7" name="文本框 6"/>
          <p:cNvSpPr txBox="1">
            <a:spLocks noChangeArrowheads="1"/>
          </p:cNvSpPr>
          <p:nvPr userDrawn="1"/>
        </p:nvSpPr>
        <p:spPr bwMode="auto">
          <a:xfrm>
            <a:off x="11233150" y="6353175"/>
            <a:ext cx="5508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algn="ctr" eaLnBrk="1" hangingPunct="1">
              <a:defRPr/>
            </a:pPr>
            <a:fld id="{4CE2CC6A-3CD6-4EB2-A6B9-76993E7CF1F2}" type="slidenum">
              <a:rPr lang="zh-CN" altLang="en-US" sz="1600" smtClean="0">
                <a:solidFill>
                  <a:schemeClr val="accent3"/>
                </a:solidFill>
                <a:latin typeface="微软雅黑" panose="020B0503020204020204" pitchFamily="34" charset="-122"/>
              </a:rPr>
              <a:pPr algn="ctr" eaLnBrk="1" hangingPunct="1">
                <a:defRPr/>
              </a:pPr>
              <a:t>‹#›</a:t>
            </a:fld>
            <a:endParaRPr lang="zh-CN" altLang="en-US" sz="1600" dirty="0">
              <a:solidFill>
                <a:schemeClr val="accent3"/>
              </a:solidFill>
              <a:latin typeface="微软雅黑" panose="020B0503020204020204" pitchFamily="34" charset="-122"/>
            </a:endParaRPr>
          </a:p>
        </p:txBody>
      </p:sp>
      <p:cxnSp>
        <p:nvCxnSpPr>
          <p:cNvPr id="38" name="直接连接符 37">
            <a:extLst>
              <a:ext uri="{FF2B5EF4-FFF2-40B4-BE49-F238E27FC236}">
                <a16:creationId xmlns:a16="http://schemas.microsoft.com/office/drawing/2014/main" id="{70DEE229-ACC1-4297-A1E3-DEA16F9B9C28}"/>
              </a:ext>
            </a:extLst>
          </p:cNvPr>
          <p:cNvCxnSpPr>
            <a:cxnSpLocks/>
          </p:cNvCxnSpPr>
          <p:nvPr userDrawn="1"/>
        </p:nvCxnSpPr>
        <p:spPr>
          <a:xfrm>
            <a:off x="442913" y="6264275"/>
            <a:ext cx="1130617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42" name="图片 4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590168" y="252089"/>
            <a:ext cx="1969223" cy="432990"/>
          </a:xfrm>
          <a:prstGeom prst="rect">
            <a:avLst/>
          </a:prstGeom>
        </p:spPr>
      </p:pic>
      <p:grpSp>
        <p:nvGrpSpPr>
          <p:cNvPr id="46" name="组合 45"/>
          <p:cNvGrpSpPr/>
          <p:nvPr userDrawn="1"/>
        </p:nvGrpSpPr>
        <p:grpSpPr>
          <a:xfrm>
            <a:off x="637534" y="199773"/>
            <a:ext cx="463263" cy="481001"/>
            <a:chOff x="598941" y="128599"/>
            <a:chExt cx="463263" cy="481001"/>
          </a:xfrm>
        </p:grpSpPr>
        <p:sp>
          <p:nvSpPr>
            <p:cNvPr id="45" name="矩形 44"/>
            <p:cNvSpPr/>
            <p:nvPr userDrawn="1"/>
          </p:nvSpPr>
          <p:spPr>
            <a:xfrm>
              <a:off x="701671" y="249067"/>
              <a:ext cx="360533" cy="36053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userDrawn="1"/>
          </p:nvSpPr>
          <p:spPr>
            <a:xfrm>
              <a:off x="701671" y="247801"/>
              <a:ext cx="275115" cy="2565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userDrawn="1"/>
          </p:nvSpPr>
          <p:spPr>
            <a:xfrm>
              <a:off x="598941" y="128599"/>
              <a:ext cx="360533" cy="36053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6" name="组合 35"/>
          <p:cNvGrpSpPr/>
          <p:nvPr userDrawn="1"/>
        </p:nvGrpSpPr>
        <p:grpSpPr>
          <a:xfrm>
            <a:off x="587288" y="6381747"/>
            <a:ext cx="2479573" cy="304965"/>
            <a:chOff x="671368" y="6061309"/>
            <a:chExt cx="2479573" cy="304965"/>
          </a:xfrm>
          <a:solidFill>
            <a:schemeClr val="accent3"/>
          </a:solidFill>
        </p:grpSpPr>
        <p:grpSp>
          <p:nvGrpSpPr>
            <p:cNvPr id="37" name="组合 36"/>
            <p:cNvGrpSpPr/>
            <p:nvPr userDrawn="1"/>
          </p:nvGrpSpPr>
          <p:grpSpPr>
            <a:xfrm>
              <a:off x="2098445" y="6064781"/>
              <a:ext cx="1052496" cy="298683"/>
              <a:chOff x="2373567" y="1096524"/>
              <a:chExt cx="2578404" cy="731714"/>
            </a:xfrm>
            <a:grpFill/>
          </p:grpSpPr>
          <p:sp>
            <p:nvSpPr>
              <p:cNvPr id="60" name="Freeform 5">
                <a:extLst>
                  <a:ext uri="{FF2B5EF4-FFF2-40B4-BE49-F238E27FC236}">
                    <a16:creationId xmlns:a16="http://schemas.microsoft.com/office/drawing/2014/main" id="{7EF8326A-A460-4F1F-A35E-22F6C0E02782}"/>
                  </a:ext>
                </a:extLst>
              </p:cNvPr>
              <p:cNvSpPr>
                <a:spLocks/>
              </p:cNvSpPr>
              <p:nvPr/>
            </p:nvSpPr>
            <p:spPr bwMode="auto">
              <a:xfrm>
                <a:off x="3797881" y="1143043"/>
                <a:ext cx="576140" cy="649652"/>
              </a:xfrm>
              <a:custGeom>
                <a:avLst/>
                <a:gdLst>
                  <a:gd name="T0" fmla="*/ 41 w 125"/>
                  <a:gd name="T1" fmla="*/ 16 h 142"/>
                  <a:gd name="T2" fmla="*/ 49 w 125"/>
                  <a:gd name="T3" fmla="*/ 3 h 142"/>
                  <a:gd name="T4" fmla="*/ 62 w 125"/>
                  <a:gd name="T5" fmla="*/ 20 h 142"/>
                  <a:gd name="T6" fmla="*/ 64 w 125"/>
                  <a:gd name="T7" fmla="*/ 33 h 142"/>
                  <a:gd name="T8" fmla="*/ 50 w 125"/>
                  <a:gd name="T9" fmla="*/ 34 h 142"/>
                  <a:gd name="T10" fmla="*/ 58 w 125"/>
                  <a:gd name="T11" fmla="*/ 58 h 142"/>
                  <a:gd name="T12" fmla="*/ 75 w 125"/>
                  <a:gd name="T13" fmla="*/ 59 h 142"/>
                  <a:gd name="T14" fmla="*/ 71 w 125"/>
                  <a:gd name="T15" fmla="*/ 50 h 142"/>
                  <a:gd name="T16" fmla="*/ 81 w 125"/>
                  <a:gd name="T17" fmla="*/ 47 h 142"/>
                  <a:gd name="T18" fmla="*/ 65 w 125"/>
                  <a:gd name="T19" fmla="*/ 42 h 142"/>
                  <a:gd name="T20" fmla="*/ 63 w 125"/>
                  <a:gd name="T21" fmla="*/ 37 h 142"/>
                  <a:gd name="T22" fmla="*/ 85 w 125"/>
                  <a:gd name="T23" fmla="*/ 27 h 142"/>
                  <a:gd name="T24" fmla="*/ 93 w 125"/>
                  <a:gd name="T25" fmla="*/ 2 h 142"/>
                  <a:gd name="T26" fmla="*/ 99 w 125"/>
                  <a:gd name="T27" fmla="*/ 5 h 142"/>
                  <a:gd name="T28" fmla="*/ 111 w 125"/>
                  <a:gd name="T29" fmla="*/ 30 h 142"/>
                  <a:gd name="T30" fmla="*/ 102 w 125"/>
                  <a:gd name="T31" fmla="*/ 34 h 142"/>
                  <a:gd name="T32" fmla="*/ 95 w 125"/>
                  <a:gd name="T33" fmla="*/ 59 h 142"/>
                  <a:gd name="T34" fmla="*/ 123 w 125"/>
                  <a:gd name="T35" fmla="*/ 61 h 142"/>
                  <a:gd name="T36" fmla="*/ 110 w 125"/>
                  <a:gd name="T37" fmla="*/ 71 h 142"/>
                  <a:gd name="T38" fmla="*/ 104 w 125"/>
                  <a:gd name="T39" fmla="*/ 82 h 142"/>
                  <a:gd name="T40" fmla="*/ 112 w 125"/>
                  <a:gd name="T41" fmla="*/ 134 h 142"/>
                  <a:gd name="T42" fmla="*/ 102 w 125"/>
                  <a:gd name="T43" fmla="*/ 140 h 142"/>
                  <a:gd name="T44" fmla="*/ 89 w 125"/>
                  <a:gd name="T45" fmla="*/ 123 h 142"/>
                  <a:gd name="T46" fmla="*/ 101 w 125"/>
                  <a:gd name="T47" fmla="*/ 128 h 142"/>
                  <a:gd name="T48" fmla="*/ 101 w 125"/>
                  <a:gd name="T49" fmla="*/ 92 h 142"/>
                  <a:gd name="T50" fmla="*/ 97 w 125"/>
                  <a:gd name="T51" fmla="*/ 99 h 142"/>
                  <a:gd name="T52" fmla="*/ 90 w 125"/>
                  <a:gd name="T53" fmla="*/ 103 h 142"/>
                  <a:gd name="T54" fmla="*/ 86 w 125"/>
                  <a:gd name="T55" fmla="*/ 110 h 142"/>
                  <a:gd name="T56" fmla="*/ 81 w 125"/>
                  <a:gd name="T57" fmla="*/ 120 h 142"/>
                  <a:gd name="T58" fmla="*/ 88 w 125"/>
                  <a:gd name="T59" fmla="*/ 71 h 142"/>
                  <a:gd name="T60" fmla="*/ 60 w 125"/>
                  <a:gd name="T61" fmla="*/ 87 h 142"/>
                  <a:gd name="T62" fmla="*/ 53 w 125"/>
                  <a:gd name="T63" fmla="*/ 89 h 142"/>
                  <a:gd name="T64" fmla="*/ 51 w 125"/>
                  <a:gd name="T65" fmla="*/ 128 h 142"/>
                  <a:gd name="T66" fmla="*/ 43 w 125"/>
                  <a:gd name="T67" fmla="*/ 134 h 142"/>
                  <a:gd name="T68" fmla="*/ 39 w 125"/>
                  <a:gd name="T69" fmla="*/ 107 h 142"/>
                  <a:gd name="T70" fmla="*/ 33 w 125"/>
                  <a:gd name="T71" fmla="*/ 114 h 142"/>
                  <a:gd name="T72" fmla="*/ 17 w 125"/>
                  <a:gd name="T73" fmla="*/ 108 h 142"/>
                  <a:gd name="T74" fmla="*/ 5 w 125"/>
                  <a:gd name="T75" fmla="*/ 81 h 142"/>
                  <a:gd name="T76" fmla="*/ 34 w 125"/>
                  <a:gd name="T77" fmla="*/ 56 h 142"/>
                  <a:gd name="T78" fmla="*/ 38 w 125"/>
                  <a:gd name="T79" fmla="*/ 33 h 142"/>
                  <a:gd name="T80" fmla="*/ 22 w 125"/>
                  <a:gd name="T81" fmla="*/ 55 h 142"/>
                  <a:gd name="T82" fmla="*/ 14 w 125"/>
                  <a:gd name="T83" fmla="*/ 55 h 142"/>
                  <a:gd name="T84" fmla="*/ 11 w 125"/>
                  <a:gd name="T85" fmla="*/ 36 h 142"/>
                  <a:gd name="T86" fmla="*/ 32 w 125"/>
                  <a:gd name="T87" fmla="*/ 22 h 142"/>
                  <a:gd name="T88" fmla="*/ 28 w 125"/>
                  <a:gd name="T89" fmla="*/ 3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1" name="Freeform 6">
                <a:extLst>
                  <a:ext uri="{FF2B5EF4-FFF2-40B4-BE49-F238E27FC236}">
                    <a16:creationId xmlns:a16="http://schemas.microsoft.com/office/drawing/2014/main" id="{CC1FA68D-3307-481A-8E89-D3CB2E8693F4}"/>
                  </a:ext>
                </a:extLst>
              </p:cNvPr>
              <p:cNvSpPr>
                <a:spLocks/>
              </p:cNvSpPr>
              <p:nvPr/>
            </p:nvSpPr>
            <p:spPr bwMode="auto">
              <a:xfrm>
                <a:off x="4620305" y="1241947"/>
                <a:ext cx="331666" cy="499206"/>
              </a:xfrm>
              <a:custGeom>
                <a:avLst/>
                <a:gdLst>
                  <a:gd name="T0" fmla="*/ 33 w 72"/>
                  <a:gd name="T1" fmla="*/ 76 h 109"/>
                  <a:gd name="T2" fmla="*/ 44 w 72"/>
                  <a:gd name="T3" fmla="*/ 73 h 109"/>
                  <a:gd name="T4" fmla="*/ 59 w 72"/>
                  <a:gd name="T5" fmla="*/ 71 h 109"/>
                  <a:gd name="T6" fmla="*/ 69 w 72"/>
                  <a:gd name="T7" fmla="*/ 92 h 109"/>
                  <a:gd name="T8" fmla="*/ 66 w 72"/>
                  <a:gd name="T9" fmla="*/ 94 h 109"/>
                  <a:gd name="T10" fmla="*/ 49 w 72"/>
                  <a:gd name="T11" fmla="*/ 96 h 109"/>
                  <a:gd name="T12" fmla="*/ 28 w 72"/>
                  <a:gd name="T13" fmla="*/ 106 h 109"/>
                  <a:gd name="T14" fmla="*/ 16 w 72"/>
                  <a:gd name="T15" fmla="*/ 106 h 109"/>
                  <a:gd name="T16" fmla="*/ 1 w 72"/>
                  <a:gd name="T17" fmla="*/ 80 h 109"/>
                  <a:gd name="T18" fmla="*/ 2 w 72"/>
                  <a:gd name="T19" fmla="*/ 74 h 109"/>
                  <a:gd name="T20" fmla="*/ 23 w 72"/>
                  <a:gd name="T21" fmla="*/ 31 h 109"/>
                  <a:gd name="T22" fmla="*/ 22 w 72"/>
                  <a:gd name="T23" fmla="*/ 26 h 109"/>
                  <a:gd name="T24" fmla="*/ 12 w 72"/>
                  <a:gd name="T25" fmla="*/ 16 h 109"/>
                  <a:gd name="T26" fmla="*/ 15 w 72"/>
                  <a:gd name="T27" fmla="*/ 10 h 109"/>
                  <a:gd name="T28" fmla="*/ 32 w 72"/>
                  <a:gd name="T29" fmla="*/ 5 h 109"/>
                  <a:gd name="T30" fmla="*/ 60 w 72"/>
                  <a:gd name="T31" fmla="*/ 18 h 109"/>
                  <a:gd name="T32" fmla="*/ 59 w 72"/>
                  <a:gd name="T33" fmla="*/ 26 h 109"/>
                  <a:gd name="T34" fmla="*/ 52 w 72"/>
                  <a:gd name="T35" fmla="*/ 36 h 109"/>
                  <a:gd name="T36" fmla="*/ 34 w 72"/>
                  <a:gd name="T37" fmla="*/ 72 h 109"/>
                  <a:gd name="T38" fmla="*/ 33 w 72"/>
                  <a:gd name="T39" fmla="*/ 7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62" name="组合 61">
                <a:extLst>
                  <a:ext uri="{FF2B5EF4-FFF2-40B4-BE49-F238E27FC236}">
                    <a16:creationId xmlns:a16="http://schemas.microsoft.com/office/drawing/2014/main" id="{C7A6E3E5-9A1F-4E06-9E71-F1D7E5C11C32}"/>
                  </a:ext>
                </a:extLst>
              </p:cNvPr>
              <p:cNvGrpSpPr/>
              <p:nvPr/>
            </p:nvGrpSpPr>
            <p:grpSpPr>
              <a:xfrm>
                <a:off x="2373567" y="1096524"/>
                <a:ext cx="589817" cy="731714"/>
                <a:chOff x="5548313" y="2084388"/>
                <a:chExt cx="547688" cy="679451"/>
              </a:xfrm>
              <a:grpFill/>
            </p:grpSpPr>
            <p:sp>
              <p:nvSpPr>
                <p:cNvPr id="67" name="Freeform 7">
                  <a:extLst>
                    <a:ext uri="{FF2B5EF4-FFF2-40B4-BE49-F238E27FC236}">
                      <a16:creationId xmlns:a16="http://schemas.microsoft.com/office/drawing/2014/main" id="{02368C72-9CA0-44B0-93EC-F396645A3423}"/>
                    </a:ext>
                  </a:extLst>
                </p:cNvPr>
                <p:cNvSpPr>
                  <a:spLocks/>
                </p:cNvSpPr>
                <p:nvPr/>
              </p:nvSpPr>
              <p:spPr bwMode="auto">
                <a:xfrm>
                  <a:off x="5548313" y="2084388"/>
                  <a:ext cx="547688" cy="446088"/>
                </a:xfrm>
                <a:custGeom>
                  <a:avLst/>
                  <a:gdLst>
                    <a:gd name="T0" fmla="*/ 101 w 128"/>
                    <a:gd name="T1" fmla="*/ 58 h 105"/>
                    <a:gd name="T2" fmla="*/ 74 w 128"/>
                    <a:gd name="T3" fmla="*/ 56 h 105"/>
                    <a:gd name="T4" fmla="*/ 68 w 128"/>
                    <a:gd name="T5" fmla="*/ 57 h 105"/>
                    <a:gd name="T6" fmla="*/ 51 w 128"/>
                    <a:gd name="T7" fmla="*/ 59 h 105"/>
                    <a:gd name="T8" fmla="*/ 36 w 128"/>
                    <a:gd name="T9" fmla="*/ 65 h 105"/>
                    <a:gd name="T10" fmla="*/ 28 w 128"/>
                    <a:gd name="T11" fmla="*/ 73 h 105"/>
                    <a:gd name="T12" fmla="*/ 16 w 128"/>
                    <a:gd name="T13" fmla="*/ 102 h 105"/>
                    <a:gd name="T14" fmla="*/ 13 w 128"/>
                    <a:gd name="T15" fmla="*/ 104 h 105"/>
                    <a:gd name="T16" fmla="*/ 1 w 128"/>
                    <a:gd name="T17" fmla="*/ 98 h 105"/>
                    <a:gd name="T18" fmla="*/ 0 w 128"/>
                    <a:gd name="T19" fmla="*/ 93 h 105"/>
                    <a:gd name="T20" fmla="*/ 15 w 128"/>
                    <a:gd name="T21" fmla="*/ 60 h 105"/>
                    <a:gd name="T22" fmla="*/ 16 w 128"/>
                    <a:gd name="T23" fmla="*/ 58 h 105"/>
                    <a:gd name="T24" fmla="*/ 20 w 128"/>
                    <a:gd name="T25" fmla="*/ 52 h 105"/>
                    <a:gd name="T26" fmla="*/ 32 w 128"/>
                    <a:gd name="T27" fmla="*/ 54 h 105"/>
                    <a:gd name="T28" fmla="*/ 39 w 128"/>
                    <a:gd name="T29" fmla="*/ 55 h 105"/>
                    <a:gd name="T30" fmla="*/ 72 w 128"/>
                    <a:gd name="T31" fmla="*/ 21 h 105"/>
                    <a:gd name="T32" fmla="*/ 74 w 128"/>
                    <a:gd name="T33" fmla="*/ 16 h 105"/>
                    <a:gd name="T34" fmla="*/ 74 w 128"/>
                    <a:gd name="T35" fmla="*/ 11 h 105"/>
                    <a:gd name="T36" fmla="*/ 71 w 128"/>
                    <a:gd name="T37" fmla="*/ 11 h 105"/>
                    <a:gd name="T38" fmla="*/ 68 w 128"/>
                    <a:gd name="T39" fmla="*/ 15 h 105"/>
                    <a:gd name="T40" fmla="*/ 68 w 128"/>
                    <a:gd name="T41" fmla="*/ 21 h 105"/>
                    <a:gd name="T42" fmla="*/ 59 w 128"/>
                    <a:gd name="T43" fmla="*/ 29 h 105"/>
                    <a:gd name="T44" fmla="*/ 53 w 128"/>
                    <a:gd name="T45" fmla="*/ 27 h 105"/>
                    <a:gd name="T46" fmla="*/ 47 w 128"/>
                    <a:gd name="T47" fmla="*/ 24 h 105"/>
                    <a:gd name="T48" fmla="*/ 47 w 128"/>
                    <a:gd name="T49" fmla="*/ 32 h 105"/>
                    <a:gd name="T50" fmla="*/ 47 w 128"/>
                    <a:gd name="T51" fmla="*/ 34 h 105"/>
                    <a:gd name="T52" fmla="*/ 43 w 128"/>
                    <a:gd name="T53" fmla="*/ 45 h 105"/>
                    <a:gd name="T54" fmla="*/ 31 w 128"/>
                    <a:gd name="T55" fmla="*/ 39 h 105"/>
                    <a:gd name="T56" fmla="*/ 29 w 128"/>
                    <a:gd name="T57" fmla="*/ 23 h 105"/>
                    <a:gd name="T58" fmla="*/ 33 w 128"/>
                    <a:gd name="T59" fmla="*/ 14 h 105"/>
                    <a:gd name="T60" fmla="*/ 36 w 128"/>
                    <a:gd name="T61" fmla="*/ 9 h 105"/>
                    <a:gd name="T62" fmla="*/ 42 w 128"/>
                    <a:gd name="T63" fmla="*/ 13 h 105"/>
                    <a:gd name="T64" fmla="*/ 44 w 128"/>
                    <a:gd name="T65" fmla="*/ 16 h 105"/>
                    <a:gd name="T66" fmla="*/ 57 w 128"/>
                    <a:gd name="T67" fmla="*/ 14 h 105"/>
                    <a:gd name="T68" fmla="*/ 62 w 128"/>
                    <a:gd name="T69" fmla="*/ 11 h 105"/>
                    <a:gd name="T70" fmla="*/ 84 w 128"/>
                    <a:gd name="T71" fmla="*/ 0 h 105"/>
                    <a:gd name="T72" fmla="*/ 96 w 128"/>
                    <a:gd name="T73" fmla="*/ 7 h 105"/>
                    <a:gd name="T74" fmla="*/ 96 w 128"/>
                    <a:gd name="T75" fmla="*/ 20 h 105"/>
                    <a:gd name="T76" fmla="*/ 83 w 128"/>
                    <a:gd name="T77" fmla="*/ 43 h 105"/>
                    <a:gd name="T78" fmla="*/ 94 w 128"/>
                    <a:gd name="T79" fmla="*/ 44 h 105"/>
                    <a:gd name="T80" fmla="*/ 122 w 128"/>
                    <a:gd name="T81" fmla="*/ 59 h 105"/>
                    <a:gd name="T82" fmla="*/ 120 w 128"/>
                    <a:gd name="T83" fmla="*/ 73 h 105"/>
                    <a:gd name="T84" fmla="*/ 98 w 128"/>
                    <a:gd name="T85" fmla="*/ 73 h 105"/>
                    <a:gd name="T86" fmla="*/ 97 w 128"/>
                    <a:gd name="T87" fmla="*/ 66 h 105"/>
                    <a:gd name="T88" fmla="*/ 101 w 128"/>
                    <a:gd name="T89" fmla="*/ 5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Freeform 8">
                  <a:extLst>
                    <a:ext uri="{FF2B5EF4-FFF2-40B4-BE49-F238E27FC236}">
                      <a16:creationId xmlns:a16="http://schemas.microsoft.com/office/drawing/2014/main" id="{68AB8704-3F31-41E0-B209-31D0A83BAA2E}"/>
                    </a:ext>
                  </a:extLst>
                </p:cNvPr>
                <p:cNvSpPr>
                  <a:spLocks/>
                </p:cNvSpPr>
                <p:nvPr/>
              </p:nvSpPr>
              <p:spPr bwMode="auto">
                <a:xfrm>
                  <a:off x="5664200" y="2355851"/>
                  <a:ext cx="341313" cy="407988"/>
                </a:xfrm>
                <a:custGeom>
                  <a:avLst/>
                  <a:gdLst>
                    <a:gd name="T0" fmla="*/ 46 w 80"/>
                    <a:gd name="T1" fmla="*/ 29 h 96"/>
                    <a:gd name="T2" fmla="*/ 65 w 80"/>
                    <a:gd name="T3" fmla="*/ 29 h 96"/>
                    <a:gd name="T4" fmla="*/ 79 w 80"/>
                    <a:gd name="T5" fmla="*/ 41 h 96"/>
                    <a:gd name="T6" fmla="*/ 74 w 80"/>
                    <a:gd name="T7" fmla="*/ 43 h 96"/>
                    <a:gd name="T8" fmla="*/ 60 w 80"/>
                    <a:gd name="T9" fmla="*/ 43 h 96"/>
                    <a:gd name="T10" fmla="*/ 52 w 80"/>
                    <a:gd name="T11" fmla="*/ 50 h 96"/>
                    <a:gd name="T12" fmla="*/ 49 w 80"/>
                    <a:gd name="T13" fmla="*/ 87 h 96"/>
                    <a:gd name="T14" fmla="*/ 37 w 80"/>
                    <a:gd name="T15" fmla="*/ 95 h 96"/>
                    <a:gd name="T16" fmla="*/ 21 w 80"/>
                    <a:gd name="T17" fmla="*/ 68 h 96"/>
                    <a:gd name="T18" fmla="*/ 22 w 80"/>
                    <a:gd name="T19" fmla="*/ 62 h 96"/>
                    <a:gd name="T20" fmla="*/ 30 w 80"/>
                    <a:gd name="T21" fmla="*/ 72 h 96"/>
                    <a:gd name="T22" fmla="*/ 40 w 80"/>
                    <a:gd name="T23" fmla="*/ 70 h 96"/>
                    <a:gd name="T24" fmla="*/ 43 w 80"/>
                    <a:gd name="T25" fmla="*/ 46 h 96"/>
                    <a:gd name="T26" fmla="*/ 24 w 80"/>
                    <a:gd name="T27" fmla="*/ 52 h 96"/>
                    <a:gd name="T28" fmla="*/ 19 w 80"/>
                    <a:gd name="T29" fmla="*/ 54 h 96"/>
                    <a:gd name="T30" fmla="*/ 6 w 80"/>
                    <a:gd name="T31" fmla="*/ 54 h 96"/>
                    <a:gd name="T32" fmla="*/ 2 w 80"/>
                    <a:gd name="T33" fmla="*/ 40 h 96"/>
                    <a:gd name="T34" fmla="*/ 6 w 80"/>
                    <a:gd name="T35" fmla="*/ 37 h 96"/>
                    <a:gd name="T36" fmla="*/ 28 w 80"/>
                    <a:gd name="T37" fmla="*/ 33 h 96"/>
                    <a:gd name="T38" fmla="*/ 33 w 80"/>
                    <a:gd name="T39" fmla="*/ 32 h 96"/>
                    <a:gd name="T40" fmla="*/ 36 w 80"/>
                    <a:gd name="T41" fmla="*/ 22 h 96"/>
                    <a:gd name="T42" fmla="*/ 46 w 80"/>
                    <a:gd name="T43" fmla="*/ 12 h 96"/>
                    <a:gd name="T44" fmla="*/ 45 w 80"/>
                    <a:gd name="T45" fmla="*/ 10 h 96"/>
                    <a:gd name="T46" fmla="*/ 26 w 80"/>
                    <a:gd name="T47" fmla="*/ 17 h 96"/>
                    <a:gd name="T48" fmla="*/ 15 w 80"/>
                    <a:gd name="T49" fmla="*/ 24 h 96"/>
                    <a:gd name="T50" fmla="*/ 5 w 80"/>
                    <a:gd name="T51" fmla="*/ 22 h 96"/>
                    <a:gd name="T52" fmla="*/ 1 w 80"/>
                    <a:gd name="T53" fmla="*/ 17 h 96"/>
                    <a:gd name="T54" fmla="*/ 36 w 80"/>
                    <a:gd name="T55" fmla="*/ 2 h 96"/>
                    <a:gd name="T56" fmla="*/ 55 w 80"/>
                    <a:gd name="T57" fmla="*/ 0 h 96"/>
                    <a:gd name="T58" fmla="*/ 61 w 80"/>
                    <a:gd name="T59" fmla="*/ 6 h 96"/>
                    <a:gd name="T60" fmla="*/ 59 w 80"/>
                    <a:gd name="T61" fmla="*/ 13 h 96"/>
                    <a:gd name="T62" fmla="*/ 46 w 80"/>
                    <a:gd name="T63"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63" name="组合 62">
                <a:extLst>
                  <a:ext uri="{FF2B5EF4-FFF2-40B4-BE49-F238E27FC236}">
                    <a16:creationId xmlns:a16="http://schemas.microsoft.com/office/drawing/2014/main" id="{B92E7EB9-3312-4310-B5FA-50F0FA6CFB99}"/>
                  </a:ext>
                </a:extLst>
              </p:cNvPr>
              <p:cNvGrpSpPr/>
              <p:nvPr/>
            </p:nvGrpSpPr>
            <p:grpSpPr>
              <a:xfrm>
                <a:off x="3194779" y="1296598"/>
                <a:ext cx="356817" cy="382445"/>
                <a:chOff x="3792874" y="3156423"/>
                <a:chExt cx="331330" cy="355128"/>
              </a:xfrm>
              <a:grpFill/>
            </p:grpSpPr>
            <p:sp>
              <p:nvSpPr>
                <p:cNvPr id="64" name="Freeform 15">
                  <a:extLst>
                    <a:ext uri="{FF2B5EF4-FFF2-40B4-BE49-F238E27FC236}">
                      <a16:creationId xmlns:a16="http://schemas.microsoft.com/office/drawing/2014/main" id="{4A24723D-38DD-4916-B1AF-76A903317407}"/>
                    </a:ext>
                  </a:extLst>
                </p:cNvPr>
                <p:cNvSpPr>
                  <a:spLocks/>
                </p:cNvSpPr>
                <p:nvPr/>
              </p:nvSpPr>
              <p:spPr bwMode="auto">
                <a:xfrm>
                  <a:off x="3792874" y="3235325"/>
                  <a:ext cx="152877" cy="246063"/>
                </a:xfrm>
                <a:custGeom>
                  <a:avLst/>
                  <a:gdLst>
                    <a:gd name="T0" fmla="*/ 16 w 39"/>
                    <a:gd name="T1" fmla="*/ 29 h 58"/>
                    <a:gd name="T2" fmla="*/ 27 w 39"/>
                    <a:gd name="T3" fmla="*/ 7 h 58"/>
                    <a:gd name="T4" fmla="*/ 31 w 39"/>
                    <a:gd name="T5" fmla="*/ 1 h 58"/>
                    <a:gd name="T6" fmla="*/ 34 w 39"/>
                    <a:gd name="T7" fmla="*/ 6 h 58"/>
                    <a:gd name="T8" fmla="*/ 35 w 39"/>
                    <a:gd name="T9" fmla="*/ 26 h 58"/>
                    <a:gd name="T10" fmla="*/ 20 w 39"/>
                    <a:gd name="T11" fmla="*/ 52 h 58"/>
                    <a:gd name="T12" fmla="*/ 9 w 39"/>
                    <a:gd name="T13" fmla="*/ 57 h 58"/>
                    <a:gd name="T14" fmla="*/ 1 w 39"/>
                    <a:gd name="T15" fmla="*/ 43 h 58"/>
                    <a:gd name="T16" fmla="*/ 4 w 39"/>
                    <a:gd name="T17" fmla="*/ 6 h 58"/>
                    <a:gd name="T18" fmla="*/ 8 w 39"/>
                    <a:gd name="T19" fmla="*/ 0 h 58"/>
                    <a:gd name="T20" fmla="*/ 15 w 39"/>
                    <a:gd name="T21" fmla="*/ 6 h 58"/>
                    <a:gd name="T22" fmla="*/ 14 w 39"/>
                    <a:gd name="T23" fmla="*/ 20 h 58"/>
                    <a:gd name="T24" fmla="*/ 14 w 39"/>
                    <a:gd name="T25" fmla="*/ 28 h 58"/>
                    <a:gd name="T26" fmla="*/ 16 w 39"/>
                    <a:gd name="T27"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Freeform 16">
                  <a:extLst>
                    <a:ext uri="{FF2B5EF4-FFF2-40B4-BE49-F238E27FC236}">
                      <a16:creationId xmlns:a16="http://schemas.microsoft.com/office/drawing/2014/main" id="{FB4C6AFE-87EF-4FB7-829C-F7529116EE44}"/>
                    </a:ext>
                  </a:extLst>
                </p:cNvPr>
                <p:cNvSpPr>
                  <a:spLocks/>
                </p:cNvSpPr>
                <p:nvPr/>
              </p:nvSpPr>
              <p:spPr bwMode="auto">
                <a:xfrm>
                  <a:off x="3957518" y="3164747"/>
                  <a:ext cx="166686" cy="346804"/>
                </a:xfrm>
                <a:custGeom>
                  <a:avLst/>
                  <a:gdLst>
                    <a:gd name="T0" fmla="*/ 9 w 47"/>
                    <a:gd name="T1" fmla="*/ 73 h 88"/>
                    <a:gd name="T2" fmla="*/ 3 w 47"/>
                    <a:gd name="T3" fmla="*/ 67 h 88"/>
                    <a:gd name="T4" fmla="*/ 3 w 47"/>
                    <a:gd name="T5" fmla="*/ 57 h 88"/>
                    <a:gd name="T6" fmla="*/ 20 w 47"/>
                    <a:gd name="T7" fmla="*/ 38 h 88"/>
                    <a:gd name="T8" fmla="*/ 33 w 47"/>
                    <a:gd name="T9" fmla="*/ 20 h 88"/>
                    <a:gd name="T10" fmla="*/ 33 w 47"/>
                    <a:gd name="T11" fmla="*/ 4 h 88"/>
                    <a:gd name="T12" fmla="*/ 32 w 47"/>
                    <a:gd name="T13" fmla="*/ 1 h 88"/>
                    <a:gd name="T14" fmla="*/ 33 w 47"/>
                    <a:gd name="T15" fmla="*/ 0 h 88"/>
                    <a:gd name="T16" fmla="*/ 41 w 47"/>
                    <a:gd name="T17" fmla="*/ 6 h 88"/>
                    <a:gd name="T18" fmla="*/ 43 w 47"/>
                    <a:gd name="T19" fmla="*/ 26 h 88"/>
                    <a:gd name="T20" fmla="*/ 29 w 47"/>
                    <a:gd name="T21" fmla="*/ 48 h 88"/>
                    <a:gd name="T22" fmla="*/ 30 w 47"/>
                    <a:gd name="T23" fmla="*/ 52 h 88"/>
                    <a:gd name="T24" fmla="*/ 40 w 47"/>
                    <a:gd name="T25" fmla="*/ 73 h 88"/>
                    <a:gd name="T26" fmla="*/ 41 w 47"/>
                    <a:gd name="T27" fmla="*/ 84 h 88"/>
                    <a:gd name="T28" fmla="*/ 37 w 47"/>
                    <a:gd name="T29" fmla="*/ 86 h 88"/>
                    <a:gd name="T30" fmla="*/ 31 w 47"/>
                    <a:gd name="T31" fmla="*/ 75 h 88"/>
                    <a:gd name="T32" fmla="*/ 28 w 47"/>
                    <a:gd name="T33" fmla="*/ 60 h 88"/>
                    <a:gd name="T34" fmla="*/ 22 w 47"/>
                    <a:gd name="T35" fmla="*/ 59 h 88"/>
                    <a:gd name="T36" fmla="*/ 9 w 47"/>
                    <a:gd name="T37"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Freeform 17">
                  <a:extLst>
                    <a:ext uri="{FF2B5EF4-FFF2-40B4-BE49-F238E27FC236}">
                      <a16:creationId xmlns:a16="http://schemas.microsoft.com/office/drawing/2014/main" id="{7BBE01C1-D3BA-489E-BE5E-C63059DA7AF9}"/>
                    </a:ext>
                  </a:extLst>
                </p:cNvPr>
                <p:cNvSpPr>
                  <a:spLocks/>
                </p:cNvSpPr>
                <p:nvPr/>
              </p:nvSpPr>
              <p:spPr bwMode="auto">
                <a:xfrm>
                  <a:off x="3879593" y="3156423"/>
                  <a:ext cx="109753" cy="63837"/>
                </a:xfrm>
                <a:custGeom>
                  <a:avLst/>
                  <a:gdLst>
                    <a:gd name="T0" fmla="*/ 0 w 26"/>
                    <a:gd name="T1" fmla="*/ 0 h 19"/>
                    <a:gd name="T2" fmla="*/ 20 w 26"/>
                    <a:gd name="T3" fmla="*/ 1 h 19"/>
                    <a:gd name="T4" fmla="*/ 23 w 26"/>
                    <a:gd name="T5" fmla="*/ 12 h 19"/>
                    <a:gd name="T6" fmla="*/ 12 w 26"/>
                    <a:gd name="T7" fmla="*/ 18 h 19"/>
                    <a:gd name="T8" fmla="*/ 3 w 26"/>
                    <a:gd name="T9" fmla="*/ 11 h 19"/>
                    <a:gd name="T10" fmla="*/ 0 w 26"/>
                    <a:gd name="T11" fmla="*/ 0 h 19"/>
                  </a:gdLst>
                  <a:ahLst/>
                  <a:cxnLst>
                    <a:cxn ang="0">
                      <a:pos x="T0" y="T1"/>
                    </a:cxn>
                    <a:cxn ang="0">
                      <a:pos x="T2" y="T3"/>
                    </a:cxn>
                    <a:cxn ang="0">
                      <a:pos x="T4" y="T5"/>
                    </a:cxn>
                    <a:cxn ang="0">
                      <a:pos x="T6" y="T7"/>
                    </a:cxn>
                    <a:cxn ang="0">
                      <a:pos x="T8" y="T9"/>
                    </a:cxn>
                    <a:cxn ang="0">
                      <a:pos x="T10" y="T11"/>
                    </a:cxn>
                  </a:cxnLst>
                  <a:rect l="0" t="0"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39" name="组合 38"/>
            <p:cNvGrpSpPr/>
            <p:nvPr userDrawn="1"/>
          </p:nvGrpSpPr>
          <p:grpSpPr>
            <a:xfrm>
              <a:off x="671368" y="6061309"/>
              <a:ext cx="1100339" cy="304965"/>
              <a:chOff x="2372715" y="161759"/>
              <a:chExt cx="2695608" cy="747103"/>
            </a:xfrm>
            <a:grpFill/>
          </p:grpSpPr>
          <p:grpSp>
            <p:nvGrpSpPr>
              <p:cNvPr id="40" name="组合 39">
                <a:extLst>
                  <a:ext uri="{FF2B5EF4-FFF2-40B4-BE49-F238E27FC236}">
                    <a16:creationId xmlns:a16="http://schemas.microsoft.com/office/drawing/2014/main" id="{4EB45816-40C4-4065-9181-C29D2BECD84E}"/>
                  </a:ext>
                </a:extLst>
              </p:cNvPr>
              <p:cNvGrpSpPr/>
              <p:nvPr/>
            </p:nvGrpSpPr>
            <p:grpSpPr>
              <a:xfrm>
                <a:off x="3804781" y="283376"/>
                <a:ext cx="521428" cy="548788"/>
                <a:chOff x="6113463" y="3541713"/>
                <a:chExt cx="484188" cy="509588"/>
              </a:xfrm>
              <a:grpFill/>
            </p:grpSpPr>
            <p:sp>
              <p:nvSpPr>
                <p:cNvPr id="58" name="Freeform 9">
                  <a:extLst>
                    <a:ext uri="{FF2B5EF4-FFF2-40B4-BE49-F238E27FC236}">
                      <a16:creationId xmlns:a16="http://schemas.microsoft.com/office/drawing/2014/main" id="{70888479-5294-457A-8111-462CE4F104F2}"/>
                    </a:ext>
                  </a:extLst>
                </p:cNvPr>
                <p:cNvSpPr>
                  <a:spLocks noEditPoints="1"/>
                </p:cNvSpPr>
                <p:nvPr/>
              </p:nvSpPr>
              <p:spPr bwMode="auto">
                <a:xfrm>
                  <a:off x="6113463" y="3579813"/>
                  <a:ext cx="252413" cy="428625"/>
                </a:xfrm>
                <a:custGeom>
                  <a:avLst/>
                  <a:gdLst>
                    <a:gd name="T0" fmla="*/ 39 w 59"/>
                    <a:gd name="T1" fmla="*/ 78 h 101"/>
                    <a:gd name="T2" fmla="*/ 17 w 59"/>
                    <a:gd name="T3" fmla="*/ 94 h 101"/>
                    <a:gd name="T4" fmla="*/ 8 w 59"/>
                    <a:gd name="T5" fmla="*/ 94 h 101"/>
                    <a:gd name="T6" fmla="*/ 0 w 59"/>
                    <a:gd name="T7" fmla="*/ 79 h 101"/>
                    <a:gd name="T8" fmla="*/ 17 w 59"/>
                    <a:gd name="T9" fmla="*/ 73 h 101"/>
                    <a:gd name="T10" fmla="*/ 10 w 59"/>
                    <a:gd name="T11" fmla="*/ 68 h 101"/>
                    <a:gd name="T12" fmla="*/ 8 w 59"/>
                    <a:gd name="T13" fmla="*/ 60 h 101"/>
                    <a:gd name="T14" fmla="*/ 18 w 59"/>
                    <a:gd name="T15" fmla="*/ 23 h 101"/>
                    <a:gd name="T16" fmla="*/ 26 w 59"/>
                    <a:gd name="T17" fmla="*/ 17 h 101"/>
                    <a:gd name="T18" fmla="*/ 36 w 59"/>
                    <a:gd name="T19" fmla="*/ 26 h 101"/>
                    <a:gd name="T20" fmla="*/ 36 w 59"/>
                    <a:gd name="T21" fmla="*/ 27 h 101"/>
                    <a:gd name="T22" fmla="*/ 43 w 59"/>
                    <a:gd name="T23" fmla="*/ 40 h 101"/>
                    <a:gd name="T24" fmla="*/ 42 w 59"/>
                    <a:gd name="T25" fmla="*/ 12 h 101"/>
                    <a:gd name="T26" fmla="*/ 21 w 59"/>
                    <a:gd name="T27" fmla="*/ 5 h 101"/>
                    <a:gd name="T28" fmla="*/ 44 w 59"/>
                    <a:gd name="T29" fmla="*/ 1 h 101"/>
                    <a:gd name="T30" fmla="*/ 57 w 59"/>
                    <a:gd name="T31" fmla="*/ 17 h 101"/>
                    <a:gd name="T32" fmla="*/ 56 w 59"/>
                    <a:gd name="T33" fmla="*/ 48 h 101"/>
                    <a:gd name="T34" fmla="*/ 57 w 59"/>
                    <a:gd name="T35" fmla="*/ 55 h 101"/>
                    <a:gd name="T36" fmla="*/ 55 w 59"/>
                    <a:gd name="T37" fmla="*/ 64 h 101"/>
                    <a:gd name="T38" fmla="*/ 54 w 59"/>
                    <a:gd name="T39" fmla="*/ 71 h 101"/>
                    <a:gd name="T40" fmla="*/ 52 w 59"/>
                    <a:gd name="T41" fmla="*/ 95 h 101"/>
                    <a:gd name="T42" fmla="*/ 49 w 59"/>
                    <a:gd name="T43" fmla="*/ 101 h 101"/>
                    <a:gd name="T44" fmla="*/ 43 w 59"/>
                    <a:gd name="T45" fmla="*/ 98 h 101"/>
                    <a:gd name="T46" fmla="*/ 38 w 59"/>
                    <a:gd name="T47" fmla="*/ 86 h 101"/>
                    <a:gd name="T48" fmla="*/ 39 w 59"/>
                    <a:gd name="T49" fmla="*/ 78 h 101"/>
                    <a:gd name="T50" fmla="*/ 42 w 59"/>
                    <a:gd name="T51" fmla="*/ 47 h 101"/>
                    <a:gd name="T52" fmla="*/ 32 w 59"/>
                    <a:gd name="T53" fmla="*/ 44 h 101"/>
                    <a:gd name="T54" fmla="*/ 29 w 59"/>
                    <a:gd name="T55" fmla="*/ 64 h 101"/>
                    <a:gd name="T56" fmla="*/ 42 w 59"/>
                    <a:gd name="T57" fmla="*/ 4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10">
                  <a:extLst>
                    <a:ext uri="{FF2B5EF4-FFF2-40B4-BE49-F238E27FC236}">
                      <a16:creationId xmlns:a16="http://schemas.microsoft.com/office/drawing/2014/main" id="{3C581795-C09D-460E-9472-8181F266F0EF}"/>
                    </a:ext>
                  </a:extLst>
                </p:cNvPr>
                <p:cNvSpPr>
                  <a:spLocks noEditPoints="1"/>
                </p:cNvSpPr>
                <p:nvPr/>
              </p:nvSpPr>
              <p:spPr bwMode="auto">
                <a:xfrm>
                  <a:off x="6361113" y="3541713"/>
                  <a:ext cx="236538" cy="509588"/>
                </a:xfrm>
                <a:custGeom>
                  <a:avLst/>
                  <a:gdLst>
                    <a:gd name="T0" fmla="*/ 11 w 55"/>
                    <a:gd name="T1" fmla="*/ 89 h 120"/>
                    <a:gd name="T2" fmla="*/ 10 w 55"/>
                    <a:gd name="T3" fmla="*/ 100 h 120"/>
                    <a:gd name="T4" fmla="*/ 6 w 55"/>
                    <a:gd name="T5" fmla="*/ 104 h 120"/>
                    <a:gd name="T6" fmla="*/ 1 w 55"/>
                    <a:gd name="T7" fmla="*/ 99 h 120"/>
                    <a:gd name="T8" fmla="*/ 3 w 55"/>
                    <a:gd name="T9" fmla="*/ 84 h 120"/>
                    <a:gd name="T10" fmla="*/ 14 w 55"/>
                    <a:gd name="T11" fmla="*/ 37 h 120"/>
                    <a:gd name="T12" fmla="*/ 22 w 55"/>
                    <a:gd name="T13" fmla="*/ 11 h 120"/>
                    <a:gd name="T14" fmla="*/ 26 w 55"/>
                    <a:gd name="T15" fmla="*/ 19 h 120"/>
                    <a:gd name="T16" fmla="*/ 20 w 55"/>
                    <a:gd name="T17" fmla="*/ 40 h 120"/>
                    <a:gd name="T18" fmla="*/ 27 w 55"/>
                    <a:gd name="T19" fmla="*/ 35 h 120"/>
                    <a:gd name="T20" fmla="*/ 35 w 55"/>
                    <a:gd name="T21" fmla="*/ 30 h 120"/>
                    <a:gd name="T22" fmla="*/ 33 w 55"/>
                    <a:gd name="T23" fmla="*/ 9 h 120"/>
                    <a:gd name="T24" fmla="*/ 28 w 55"/>
                    <a:gd name="T25" fmla="*/ 8 h 120"/>
                    <a:gd name="T26" fmla="*/ 19 w 55"/>
                    <a:gd name="T27" fmla="*/ 12 h 120"/>
                    <a:gd name="T28" fmla="*/ 12 w 55"/>
                    <a:gd name="T29" fmla="*/ 15 h 120"/>
                    <a:gd name="T30" fmla="*/ 9 w 55"/>
                    <a:gd name="T31" fmla="*/ 11 h 120"/>
                    <a:gd name="T32" fmla="*/ 11 w 55"/>
                    <a:gd name="T33" fmla="*/ 8 h 120"/>
                    <a:gd name="T34" fmla="*/ 31 w 55"/>
                    <a:gd name="T35" fmla="*/ 0 h 120"/>
                    <a:gd name="T36" fmla="*/ 45 w 55"/>
                    <a:gd name="T37" fmla="*/ 15 h 120"/>
                    <a:gd name="T38" fmla="*/ 44 w 55"/>
                    <a:gd name="T39" fmla="*/ 46 h 120"/>
                    <a:gd name="T40" fmla="*/ 48 w 55"/>
                    <a:gd name="T41" fmla="*/ 54 h 120"/>
                    <a:gd name="T42" fmla="*/ 48 w 55"/>
                    <a:gd name="T43" fmla="*/ 71 h 120"/>
                    <a:gd name="T44" fmla="*/ 44 w 55"/>
                    <a:gd name="T45" fmla="*/ 77 h 120"/>
                    <a:gd name="T46" fmla="*/ 44 w 55"/>
                    <a:gd name="T47" fmla="*/ 110 h 120"/>
                    <a:gd name="T48" fmla="*/ 44 w 55"/>
                    <a:gd name="T49" fmla="*/ 114 h 120"/>
                    <a:gd name="T50" fmla="*/ 41 w 55"/>
                    <a:gd name="T51" fmla="*/ 120 h 120"/>
                    <a:gd name="T52" fmla="*/ 32 w 55"/>
                    <a:gd name="T53" fmla="*/ 118 h 120"/>
                    <a:gd name="T54" fmla="*/ 13 w 55"/>
                    <a:gd name="T55" fmla="*/ 91 h 120"/>
                    <a:gd name="T56" fmla="*/ 12 w 55"/>
                    <a:gd name="T57" fmla="*/ 89 h 120"/>
                    <a:gd name="T58" fmla="*/ 11 w 55"/>
                    <a:gd name="T59" fmla="*/ 89 h 120"/>
                    <a:gd name="T60" fmla="*/ 24 w 55"/>
                    <a:gd name="T61" fmla="*/ 76 h 120"/>
                    <a:gd name="T62" fmla="*/ 23 w 55"/>
                    <a:gd name="T63" fmla="*/ 74 h 120"/>
                    <a:gd name="T64" fmla="*/ 27 w 55"/>
                    <a:gd name="T65" fmla="*/ 71 h 120"/>
                    <a:gd name="T66" fmla="*/ 33 w 55"/>
                    <a:gd name="T67" fmla="*/ 67 h 120"/>
                    <a:gd name="T68" fmla="*/ 32 w 55"/>
                    <a:gd name="T69" fmla="*/ 63 h 120"/>
                    <a:gd name="T70" fmla="*/ 22 w 55"/>
                    <a:gd name="T71" fmla="*/ 52 h 120"/>
                    <a:gd name="T72" fmla="*/ 18 w 55"/>
                    <a:gd name="T73" fmla="*/ 89 h 120"/>
                    <a:gd name="T74" fmla="*/ 33 w 55"/>
                    <a:gd name="T75" fmla="*/ 107 h 120"/>
                    <a:gd name="T76" fmla="*/ 35 w 55"/>
                    <a:gd name="T77" fmla="*/ 77 h 120"/>
                    <a:gd name="T78" fmla="*/ 31 w 55"/>
                    <a:gd name="T79" fmla="*/ 75 h 120"/>
                    <a:gd name="T80" fmla="*/ 24 w 55"/>
                    <a:gd name="T81" fmla="*/ 7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48" name="组合 47">
                <a:extLst>
                  <a:ext uri="{FF2B5EF4-FFF2-40B4-BE49-F238E27FC236}">
                    <a16:creationId xmlns:a16="http://schemas.microsoft.com/office/drawing/2014/main" id="{C43281D5-D15F-4210-8FEF-5D0B83A54FD6}"/>
                  </a:ext>
                </a:extLst>
              </p:cNvPr>
              <p:cNvGrpSpPr/>
              <p:nvPr/>
            </p:nvGrpSpPr>
            <p:grpSpPr>
              <a:xfrm>
                <a:off x="2372715" y="161759"/>
                <a:ext cx="591521" cy="747103"/>
                <a:chOff x="6108700" y="2066926"/>
                <a:chExt cx="549275" cy="693738"/>
              </a:xfrm>
              <a:grpFill/>
            </p:grpSpPr>
            <p:sp>
              <p:nvSpPr>
                <p:cNvPr id="56" name="Freeform 13">
                  <a:extLst>
                    <a:ext uri="{FF2B5EF4-FFF2-40B4-BE49-F238E27FC236}">
                      <a16:creationId xmlns:a16="http://schemas.microsoft.com/office/drawing/2014/main" id="{0965091B-D712-42AC-844D-24578409DB9A}"/>
                    </a:ext>
                  </a:extLst>
                </p:cNvPr>
                <p:cNvSpPr>
                  <a:spLocks noEditPoints="1"/>
                </p:cNvSpPr>
                <p:nvPr/>
              </p:nvSpPr>
              <p:spPr bwMode="auto">
                <a:xfrm>
                  <a:off x="6108700" y="2066926"/>
                  <a:ext cx="549275" cy="655638"/>
                </a:xfrm>
                <a:custGeom>
                  <a:avLst/>
                  <a:gdLst>
                    <a:gd name="T0" fmla="*/ 54 w 128"/>
                    <a:gd name="T1" fmla="*/ 76 h 154"/>
                    <a:gd name="T2" fmla="*/ 66 w 128"/>
                    <a:gd name="T3" fmla="*/ 53 h 154"/>
                    <a:gd name="T4" fmla="*/ 49 w 128"/>
                    <a:gd name="T5" fmla="*/ 47 h 154"/>
                    <a:gd name="T6" fmla="*/ 64 w 128"/>
                    <a:gd name="T7" fmla="*/ 44 h 154"/>
                    <a:gd name="T8" fmla="*/ 83 w 128"/>
                    <a:gd name="T9" fmla="*/ 6 h 154"/>
                    <a:gd name="T10" fmla="*/ 91 w 128"/>
                    <a:gd name="T11" fmla="*/ 11 h 154"/>
                    <a:gd name="T12" fmla="*/ 96 w 128"/>
                    <a:gd name="T13" fmla="*/ 36 h 154"/>
                    <a:gd name="T14" fmla="*/ 106 w 128"/>
                    <a:gd name="T15" fmla="*/ 41 h 154"/>
                    <a:gd name="T16" fmla="*/ 82 w 128"/>
                    <a:gd name="T17" fmla="*/ 50 h 154"/>
                    <a:gd name="T18" fmla="*/ 71 w 128"/>
                    <a:gd name="T19" fmla="*/ 65 h 154"/>
                    <a:gd name="T20" fmla="*/ 110 w 128"/>
                    <a:gd name="T21" fmla="*/ 74 h 154"/>
                    <a:gd name="T22" fmla="*/ 101 w 128"/>
                    <a:gd name="T23" fmla="*/ 87 h 154"/>
                    <a:gd name="T24" fmla="*/ 111 w 128"/>
                    <a:gd name="T25" fmla="*/ 98 h 154"/>
                    <a:gd name="T26" fmla="*/ 92 w 128"/>
                    <a:gd name="T27" fmla="*/ 104 h 154"/>
                    <a:gd name="T28" fmla="*/ 86 w 128"/>
                    <a:gd name="T29" fmla="*/ 116 h 154"/>
                    <a:gd name="T30" fmla="*/ 124 w 128"/>
                    <a:gd name="T31" fmla="*/ 112 h 154"/>
                    <a:gd name="T32" fmla="*/ 120 w 128"/>
                    <a:gd name="T33" fmla="*/ 122 h 154"/>
                    <a:gd name="T34" fmla="*/ 111 w 128"/>
                    <a:gd name="T35" fmla="*/ 144 h 154"/>
                    <a:gd name="T36" fmla="*/ 105 w 128"/>
                    <a:gd name="T37" fmla="*/ 153 h 154"/>
                    <a:gd name="T38" fmla="*/ 55 w 128"/>
                    <a:gd name="T39" fmla="*/ 129 h 154"/>
                    <a:gd name="T40" fmla="*/ 53 w 128"/>
                    <a:gd name="T41" fmla="*/ 121 h 154"/>
                    <a:gd name="T42" fmla="*/ 61 w 128"/>
                    <a:gd name="T43" fmla="*/ 125 h 154"/>
                    <a:gd name="T44" fmla="*/ 94 w 128"/>
                    <a:gd name="T45" fmla="*/ 140 h 154"/>
                    <a:gd name="T46" fmla="*/ 85 w 128"/>
                    <a:gd name="T47" fmla="*/ 127 h 154"/>
                    <a:gd name="T48" fmla="*/ 71 w 128"/>
                    <a:gd name="T49" fmla="*/ 108 h 154"/>
                    <a:gd name="T50" fmla="*/ 52 w 128"/>
                    <a:gd name="T51" fmla="*/ 113 h 154"/>
                    <a:gd name="T52" fmla="*/ 38 w 128"/>
                    <a:gd name="T53" fmla="*/ 97 h 154"/>
                    <a:gd name="T54" fmla="*/ 51 w 128"/>
                    <a:gd name="T55" fmla="*/ 97 h 154"/>
                    <a:gd name="T56" fmla="*/ 34 w 128"/>
                    <a:gd name="T57" fmla="*/ 93 h 154"/>
                    <a:gd name="T58" fmla="*/ 35 w 128"/>
                    <a:gd name="T59" fmla="*/ 105 h 154"/>
                    <a:gd name="T60" fmla="*/ 26 w 128"/>
                    <a:gd name="T61" fmla="*/ 154 h 154"/>
                    <a:gd name="T62" fmla="*/ 20 w 128"/>
                    <a:gd name="T63" fmla="*/ 118 h 154"/>
                    <a:gd name="T64" fmla="*/ 0 w 128"/>
                    <a:gd name="T65" fmla="*/ 103 h 154"/>
                    <a:gd name="T66" fmla="*/ 19 w 128"/>
                    <a:gd name="T67" fmla="*/ 72 h 154"/>
                    <a:gd name="T68" fmla="*/ 25 w 128"/>
                    <a:gd name="T69" fmla="*/ 51 h 154"/>
                    <a:gd name="T70" fmla="*/ 39 w 128"/>
                    <a:gd name="T71" fmla="*/ 14 h 154"/>
                    <a:gd name="T72" fmla="*/ 51 w 128"/>
                    <a:gd name="T73" fmla="*/ 24 h 154"/>
                    <a:gd name="T74" fmla="*/ 39 w 128"/>
                    <a:gd name="T75" fmla="*/ 44 h 154"/>
                    <a:gd name="T76" fmla="*/ 48 w 128"/>
                    <a:gd name="T77" fmla="*/ 73 h 154"/>
                    <a:gd name="T78" fmla="*/ 81 w 128"/>
                    <a:gd name="T79" fmla="*/ 90 h 154"/>
                    <a:gd name="T80" fmla="*/ 92 w 128"/>
                    <a:gd name="T81" fmla="*/ 71 h 154"/>
                    <a:gd name="T82" fmla="*/ 81 w 128"/>
                    <a:gd name="T83" fmla="*/ 80 h 154"/>
                    <a:gd name="T84" fmla="*/ 76 w 128"/>
                    <a:gd name="T85" fmla="*/ 73 h 154"/>
                    <a:gd name="T86" fmla="*/ 67 w 128"/>
                    <a:gd name="T87" fmla="*/ 79 h 154"/>
                    <a:gd name="T88" fmla="*/ 76 w 128"/>
                    <a:gd name="T89" fmla="*/ 73 h 154"/>
                    <a:gd name="T90" fmla="*/ 56 w 128"/>
                    <a:gd name="T91" fmla="*/ 88 h 154"/>
                    <a:gd name="T92" fmla="*/ 63 w 128"/>
                    <a:gd name="T93" fmla="*/ 8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14">
                  <a:extLst>
                    <a:ext uri="{FF2B5EF4-FFF2-40B4-BE49-F238E27FC236}">
                      <a16:creationId xmlns:a16="http://schemas.microsoft.com/office/drawing/2014/main" id="{EDF1A89C-87D3-4066-B020-1AF4B9A41344}"/>
                    </a:ext>
                  </a:extLst>
                </p:cNvPr>
                <p:cNvSpPr>
                  <a:spLocks/>
                </p:cNvSpPr>
                <p:nvPr/>
              </p:nvSpPr>
              <p:spPr bwMode="auto">
                <a:xfrm>
                  <a:off x="6259513" y="2578101"/>
                  <a:ext cx="68263" cy="182563"/>
                </a:xfrm>
                <a:custGeom>
                  <a:avLst/>
                  <a:gdLst>
                    <a:gd name="T0" fmla="*/ 9 w 16"/>
                    <a:gd name="T1" fmla="*/ 0 h 43"/>
                    <a:gd name="T2" fmla="*/ 15 w 16"/>
                    <a:gd name="T3" fmla="*/ 11 h 43"/>
                    <a:gd name="T4" fmla="*/ 9 w 16"/>
                    <a:gd name="T5" fmla="*/ 43 h 43"/>
                    <a:gd name="T6" fmla="*/ 2 w 16"/>
                    <a:gd name="T7" fmla="*/ 39 h 43"/>
                    <a:gd name="T8" fmla="*/ 0 w 16"/>
                    <a:gd name="T9" fmla="*/ 35 h 43"/>
                    <a:gd name="T10" fmla="*/ 9 w 16"/>
                    <a:gd name="T11" fmla="*/ 0 h 43"/>
                  </a:gdLst>
                  <a:ahLst/>
                  <a:cxnLst>
                    <a:cxn ang="0">
                      <a:pos x="T0" y="T1"/>
                    </a:cxn>
                    <a:cxn ang="0">
                      <a:pos x="T2" y="T3"/>
                    </a:cxn>
                    <a:cxn ang="0">
                      <a:pos x="T4" y="T5"/>
                    </a:cxn>
                    <a:cxn ang="0">
                      <a:pos x="T6" y="T7"/>
                    </a:cxn>
                    <a:cxn ang="0">
                      <a:pos x="T8" y="T9"/>
                    </a:cxn>
                    <a:cxn ang="0">
                      <a:pos x="T10" y="T11"/>
                    </a:cxn>
                  </a:cxnLst>
                  <a:rect l="0" t="0"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49" name="组合 48">
                <a:extLst>
                  <a:ext uri="{FF2B5EF4-FFF2-40B4-BE49-F238E27FC236}">
                    <a16:creationId xmlns:a16="http://schemas.microsoft.com/office/drawing/2014/main" id="{CD1C2EA2-DECB-4C4E-997D-8417E76BE944}"/>
                  </a:ext>
                </a:extLst>
              </p:cNvPr>
              <p:cNvGrpSpPr/>
              <p:nvPr/>
            </p:nvGrpSpPr>
            <p:grpSpPr>
              <a:xfrm>
                <a:off x="3173775" y="375308"/>
                <a:ext cx="396626" cy="341923"/>
                <a:chOff x="6186488" y="2930526"/>
                <a:chExt cx="368300" cy="317500"/>
              </a:xfrm>
              <a:grpFill/>
            </p:grpSpPr>
            <p:sp>
              <p:nvSpPr>
                <p:cNvPr id="53" name="Freeform 18">
                  <a:extLst>
                    <a:ext uri="{FF2B5EF4-FFF2-40B4-BE49-F238E27FC236}">
                      <a16:creationId xmlns:a16="http://schemas.microsoft.com/office/drawing/2014/main" id="{58E0037C-7932-4788-ADA9-47256329EEB7}"/>
                    </a:ext>
                  </a:extLst>
                </p:cNvPr>
                <p:cNvSpPr>
                  <a:spLocks/>
                </p:cNvSpPr>
                <p:nvPr/>
              </p:nvSpPr>
              <p:spPr bwMode="auto">
                <a:xfrm>
                  <a:off x="6310313" y="2930526"/>
                  <a:ext cx="244475" cy="317500"/>
                </a:xfrm>
                <a:custGeom>
                  <a:avLst/>
                  <a:gdLst>
                    <a:gd name="T0" fmla="*/ 49 w 57"/>
                    <a:gd name="T1" fmla="*/ 74 h 75"/>
                    <a:gd name="T2" fmla="*/ 40 w 57"/>
                    <a:gd name="T3" fmla="*/ 67 h 75"/>
                    <a:gd name="T4" fmla="*/ 33 w 57"/>
                    <a:gd name="T5" fmla="*/ 48 h 75"/>
                    <a:gd name="T6" fmla="*/ 27 w 57"/>
                    <a:gd name="T7" fmla="*/ 46 h 75"/>
                    <a:gd name="T8" fmla="*/ 11 w 57"/>
                    <a:gd name="T9" fmla="*/ 60 h 75"/>
                    <a:gd name="T10" fmla="*/ 5 w 57"/>
                    <a:gd name="T11" fmla="*/ 60 h 75"/>
                    <a:gd name="T12" fmla="*/ 6 w 57"/>
                    <a:gd name="T13" fmla="*/ 46 h 75"/>
                    <a:gd name="T14" fmla="*/ 27 w 57"/>
                    <a:gd name="T15" fmla="*/ 26 h 75"/>
                    <a:gd name="T16" fmla="*/ 40 w 57"/>
                    <a:gd name="T17" fmla="*/ 10 h 75"/>
                    <a:gd name="T18" fmla="*/ 41 w 57"/>
                    <a:gd name="T19" fmla="*/ 6 h 75"/>
                    <a:gd name="T20" fmla="*/ 45 w 57"/>
                    <a:gd name="T21" fmla="*/ 0 h 75"/>
                    <a:gd name="T22" fmla="*/ 53 w 57"/>
                    <a:gd name="T23" fmla="*/ 3 h 75"/>
                    <a:gd name="T24" fmla="*/ 53 w 57"/>
                    <a:gd name="T25" fmla="*/ 20 h 75"/>
                    <a:gd name="T26" fmla="*/ 37 w 57"/>
                    <a:gd name="T27" fmla="*/ 38 h 75"/>
                    <a:gd name="T28" fmla="*/ 49 w 57"/>
                    <a:gd name="T29" fmla="*/ 7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19">
                  <a:extLst>
                    <a:ext uri="{FF2B5EF4-FFF2-40B4-BE49-F238E27FC236}">
                      <a16:creationId xmlns:a16="http://schemas.microsoft.com/office/drawing/2014/main" id="{B78F413E-1D51-491F-A6EC-02810949F837}"/>
                    </a:ext>
                  </a:extLst>
                </p:cNvPr>
                <p:cNvSpPr>
                  <a:spLocks/>
                </p:cNvSpPr>
                <p:nvPr/>
              </p:nvSpPr>
              <p:spPr bwMode="auto">
                <a:xfrm>
                  <a:off x="6186488" y="3009901"/>
                  <a:ext cx="123825" cy="234950"/>
                </a:xfrm>
                <a:custGeom>
                  <a:avLst/>
                  <a:gdLst>
                    <a:gd name="T0" fmla="*/ 12 w 29"/>
                    <a:gd name="T1" fmla="*/ 30 h 55"/>
                    <a:gd name="T2" fmla="*/ 20 w 29"/>
                    <a:gd name="T3" fmla="*/ 7 h 55"/>
                    <a:gd name="T4" fmla="*/ 25 w 29"/>
                    <a:gd name="T5" fmla="*/ 1 h 55"/>
                    <a:gd name="T6" fmla="*/ 26 w 29"/>
                    <a:gd name="T7" fmla="*/ 9 h 55"/>
                    <a:gd name="T8" fmla="*/ 16 w 29"/>
                    <a:gd name="T9" fmla="*/ 39 h 55"/>
                    <a:gd name="T10" fmla="*/ 13 w 29"/>
                    <a:gd name="T11" fmla="*/ 52 h 55"/>
                    <a:gd name="T12" fmla="*/ 7 w 29"/>
                    <a:gd name="T13" fmla="*/ 54 h 55"/>
                    <a:gd name="T14" fmla="*/ 2 w 29"/>
                    <a:gd name="T15" fmla="*/ 41 h 55"/>
                    <a:gd name="T16" fmla="*/ 3 w 29"/>
                    <a:gd name="T17" fmla="*/ 32 h 55"/>
                    <a:gd name="T18" fmla="*/ 2 w 29"/>
                    <a:gd name="T19" fmla="*/ 6 h 55"/>
                    <a:gd name="T20" fmla="*/ 6 w 29"/>
                    <a:gd name="T21" fmla="*/ 5 h 55"/>
                    <a:gd name="T22" fmla="*/ 10 w 29"/>
                    <a:gd name="T23" fmla="*/ 14 h 55"/>
                    <a:gd name="T24" fmla="*/ 11 w 29"/>
                    <a:gd name="T25" fmla="*/ 30 h 55"/>
                    <a:gd name="T26" fmla="*/ 12 w 29"/>
                    <a:gd name="T27" fmla="*/ 3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20">
                  <a:extLst>
                    <a:ext uri="{FF2B5EF4-FFF2-40B4-BE49-F238E27FC236}">
                      <a16:creationId xmlns:a16="http://schemas.microsoft.com/office/drawing/2014/main" id="{28D425C4-CE02-4413-BBE1-2E9FA0CC0E90}"/>
                    </a:ext>
                  </a:extLst>
                </p:cNvPr>
                <p:cNvSpPr>
                  <a:spLocks/>
                </p:cNvSpPr>
                <p:nvPr/>
              </p:nvSpPr>
              <p:spPr bwMode="auto">
                <a:xfrm>
                  <a:off x="6259513" y="2933701"/>
                  <a:ext cx="114300" cy="73025"/>
                </a:xfrm>
                <a:custGeom>
                  <a:avLst/>
                  <a:gdLst>
                    <a:gd name="T0" fmla="*/ 27 w 27"/>
                    <a:gd name="T1" fmla="*/ 1 h 17"/>
                    <a:gd name="T2" fmla="*/ 16 w 27"/>
                    <a:gd name="T3" fmla="*/ 14 h 17"/>
                    <a:gd name="T4" fmla="*/ 5 w 27"/>
                    <a:gd name="T5" fmla="*/ 13 h 17"/>
                    <a:gd name="T6" fmla="*/ 0 w 27"/>
                    <a:gd name="T7" fmla="*/ 4 h 17"/>
                    <a:gd name="T8" fmla="*/ 9 w 27"/>
                    <a:gd name="T9" fmla="*/ 2 h 17"/>
                    <a:gd name="T10" fmla="*/ 27 w 27"/>
                    <a:gd name="T11" fmla="*/ 0 h 17"/>
                    <a:gd name="T12" fmla="*/ 27 w 27"/>
                    <a:gd name="T13" fmla="*/ 1 h 17"/>
                  </a:gdLst>
                  <a:ahLst/>
                  <a:cxnLst>
                    <a:cxn ang="0">
                      <a:pos x="T0" y="T1"/>
                    </a:cxn>
                    <a:cxn ang="0">
                      <a:pos x="T2" y="T3"/>
                    </a:cxn>
                    <a:cxn ang="0">
                      <a:pos x="T4" y="T5"/>
                    </a:cxn>
                    <a:cxn ang="0">
                      <a:pos x="T6" y="T7"/>
                    </a:cxn>
                    <a:cxn ang="0">
                      <a:pos x="T8" y="T9"/>
                    </a:cxn>
                    <a:cxn ang="0">
                      <a:pos x="T10" y="T11"/>
                    </a:cxn>
                    <a:cxn ang="0">
                      <a:pos x="T12" y="T13"/>
                    </a:cxn>
                  </a:cxnLst>
                  <a:rect l="0" t="0"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50" name="组合 49"/>
              <p:cNvGrpSpPr/>
              <p:nvPr/>
            </p:nvGrpSpPr>
            <p:grpSpPr>
              <a:xfrm>
                <a:off x="4613362" y="313351"/>
                <a:ext cx="454961" cy="453362"/>
                <a:chOff x="11893465" y="1994536"/>
                <a:chExt cx="274986" cy="274018"/>
              </a:xfrm>
              <a:grpFill/>
            </p:grpSpPr>
            <p:sp>
              <p:nvSpPr>
                <p:cNvPr id="51" name="Freeform 11">
                  <a:extLst>
                    <a:ext uri="{FF2B5EF4-FFF2-40B4-BE49-F238E27FC236}">
                      <a16:creationId xmlns:a16="http://schemas.microsoft.com/office/drawing/2014/main" id="{9E7CBDC3-9BA0-4307-8967-3267E5966ED9}"/>
                    </a:ext>
                  </a:extLst>
                </p:cNvPr>
                <p:cNvSpPr>
                  <a:spLocks noEditPoints="1"/>
                </p:cNvSpPr>
                <p:nvPr/>
              </p:nvSpPr>
              <p:spPr bwMode="auto">
                <a:xfrm>
                  <a:off x="11976100" y="1994536"/>
                  <a:ext cx="192351" cy="269291"/>
                </a:xfrm>
                <a:custGeom>
                  <a:avLst/>
                  <a:gdLst>
                    <a:gd name="T0" fmla="*/ 29 w 72"/>
                    <a:gd name="T1" fmla="*/ 49 h 102"/>
                    <a:gd name="T2" fmla="*/ 15 w 72"/>
                    <a:gd name="T3" fmla="*/ 43 h 102"/>
                    <a:gd name="T4" fmla="*/ 10 w 72"/>
                    <a:gd name="T5" fmla="*/ 21 h 102"/>
                    <a:gd name="T6" fmla="*/ 13 w 72"/>
                    <a:gd name="T7" fmla="*/ 15 h 102"/>
                    <a:gd name="T8" fmla="*/ 19 w 72"/>
                    <a:gd name="T9" fmla="*/ 18 h 102"/>
                    <a:gd name="T10" fmla="*/ 20 w 72"/>
                    <a:gd name="T11" fmla="*/ 26 h 102"/>
                    <a:gd name="T12" fmla="*/ 35 w 72"/>
                    <a:gd name="T13" fmla="*/ 22 h 102"/>
                    <a:gd name="T14" fmla="*/ 40 w 72"/>
                    <a:gd name="T15" fmla="*/ 16 h 102"/>
                    <a:gd name="T16" fmla="*/ 43 w 72"/>
                    <a:gd name="T17" fmla="*/ 14 h 102"/>
                    <a:gd name="T18" fmla="*/ 44 w 72"/>
                    <a:gd name="T19" fmla="*/ 19 h 102"/>
                    <a:gd name="T20" fmla="*/ 43 w 72"/>
                    <a:gd name="T21" fmla="*/ 28 h 102"/>
                    <a:gd name="T22" fmla="*/ 36 w 72"/>
                    <a:gd name="T23" fmla="*/ 40 h 102"/>
                    <a:gd name="T24" fmla="*/ 37 w 72"/>
                    <a:gd name="T25" fmla="*/ 42 h 102"/>
                    <a:gd name="T26" fmla="*/ 44 w 72"/>
                    <a:gd name="T27" fmla="*/ 38 h 102"/>
                    <a:gd name="T28" fmla="*/ 56 w 72"/>
                    <a:gd name="T29" fmla="*/ 20 h 102"/>
                    <a:gd name="T30" fmla="*/ 49 w 72"/>
                    <a:gd name="T31" fmla="*/ 9 h 102"/>
                    <a:gd name="T32" fmla="*/ 28 w 72"/>
                    <a:gd name="T33" fmla="*/ 14 h 102"/>
                    <a:gd name="T34" fmla="*/ 20 w 72"/>
                    <a:gd name="T35" fmla="*/ 13 h 102"/>
                    <a:gd name="T36" fmla="*/ 22 w 72"/>
                    <a:gd name="T37" fmla="*/ 6 h 102"/>
                    <a:gd name="T38" fmla="*/ 50 w 72"/>
                    <a:gd name="T39" fmla="*/ 1 h 102"/>
                    <a:gd name="T40" fmla="*/ 68 w 72"/>
                    <a:gd name="T41" fmla="*/ 12 h 102"/>
                    <a:gd name="T42" fmla="*/ 67 w 72"/>
                    <a:gd name="T43" fmla="*/ 24 h 102"/>
                    <a:gd name="T44" fmla="*/ 49 w 72"/>
                    <a:gd name="T45" fmla="*/ 48 h 102"/>
                    <a:gd name="T46" fmla="*/ 42 w 72"/>
                    <a:gd name="T47" fmla="*/ 49 h 102"/>
                    <a:gd name="T48" fmla="*/ 37 w 72"/>
                    <a:gd name="T49" fmla="*/ 47 h 102"/>
                    <a:gd name="T50" fmla="*/ 35 w 72"/>
                    <a:gd name="T51" fmla="*/ 52 h 102"/>
                    <a:gd name="T52" fmla="*/ 41 w 72"/>
                    <a:gd name="T53" fmla="*/ 58 h 102"/>
                    <a:gd name="T54" fmla="*/ 48 w 72"/>
                    <a:gd name="T55" fmla="*/ 57 h 102"/>
                    <a:gd name="T56" fmla="*/ 53 w 72"/>
                    <a:gd name="T57" fmla="*/ 59 h 102"/>
                    <a:gd name="T58" fmla="*/ 53 w 72"/>
                    <a:gd name="T59" fmla="*/ 66 h 102"/>
                    <a:gd name="T60" fmla="*/ 48 w 72"/>
                    <a:gd name="T61" fmla="*/ 70 h 102"/>
                    <a:gd name="T62" fmla="*/ 37 w 72"/>
                    <a:gd name="T63" fmla="*/ 81 h 102"/>
                    <a:gd name="T64" fmla="*/ 45 w 72"/>
                    <a:gd name="T65" fmla="*/ 81 h 102"/>
                    <a:gd name="T66" fmla="*/ 57 w 72"/>
                    <a:gd name="T67" fmla="*/ 89 h 102"/>
                    <a:gd name="T68" fmla="*/ 51 w 72"/>
                    <a:gd name="T69" fmla="*/ 98 h 102"/>
                    <a:gd name="T70" fmla="*/ 26 w 72"/>
                    <a:gd name="T71" fmla="*/ 101 h 102"/>
                    <a:gd name="T72" fmla="*/ 17 w 72"/>
                    <a:gd name="T73" fmla="*/ 96 h 102"/>
                    <a:gd name="T74" fmla="*/ 15 w 72"/>
                    <a:gd name="T75" fmla="*/ 94 h 102"/>
                    <a:gd name="T76" fmla="*/ 19 w 72"/>
                    <a:gd name="T77" fmla="*/ 77 h 102"/>
                    <a:gd name="T78" fmla="*/ 27 w 72"/>
                    <a:gd name="T79" fmla="*/ 70 h 102"/>
                    <a:gd name="T80" fmla="*/ 27 w 72"/>
                    <a:gd name="T81" fmla="*/ 69 h 102"/>
                    <a:gd name="T82" fmla="*/ 21 w 72"/>
                    <a:gd name="T83" fmla="*/ 71 h 102"/>
                    <a:gd name="T84" fmla="*/ 9 w 72"/>
                    <a:gd name="T85" fmla="*/ 76 h 102"/>
                    <a:gd name="T86" fmla="*/ 3 w 72"/>
                    <a:gd name="T87" fmla="*/ 75 h 102"/>
                    <a:gd name="T88" fmla="*/ 4 w 72"/>
                    <a:gd name="T89" fmla="*/ 69 h 102"/>
                    <a:gd name="T90" fmla="*/ 26 w 72"/>
                    <a:gd name="T91" fmla="*/ 60 h 102"/>
                    <a:gd name="T92" fmla="*/ 28 w 72"/>
                    <a:gd name="T93" fmla="*/ 57 h 102"/>
                    <a:gd name="T94" fmla="*/ 29 w 72"/>
                    <a:gd name="T95" fmla="*/ 49 h 102"/>
                    <a:gd name="T96" fmla="*/ 34 w 72"/>
                    <a:gd name="T97" fmla="*/ 29 h 102"/>
                    <a:gd name="T98" fmla="*/ 33 w 72"/>
                    <a:gd name="T99" fmla="*/ 28 h 102"/>
                    <a:gd name="T100" fmla="*/ 26 w 72"/>
                    <a:gd name="T101" fmla="*/ 32 h 102"/>
                    <a:gd name="T102" fmla="*/ 23 w 72"/>
                    <a:gd name="T103" fmla="*/ 36 h 102"/>
                    <a:gd name="T104" fmla="*/ 26 w 72"/>
                    <a:gd name="T105" fmla="*/ 42 h 102"/>
                    <a:gd name="T106" fmla="*/ 31 w 72"/>
                    <a:gd name="T107" fmla="*/ 40 h 102"/>
                    <a:gd name="T108" fmla="*/ 34 w 72"/>
                    <a:gd name="T109" fmla="*/ 2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2" name="Freeform 12">
                  <a:extLst>
                    <a:ext uri="{FF2B5EF4-FFF2-40B4-BE49-F238E27FC236}">
                      <a16:creationId xmlns:a16="http://schemas.microsoft.com/office/drawing/2014/main" id="{D88D9717-3185-4A77-8E18-2A8659D441F7}"/>
                    </a:ext>
                  </a:extLst>
                </p:cNvPr>
                <p:cNvSpPr>
                  <a:spLocks/>
                </p:cNvSpPr>
                <p:nvPr/>
              </p:nvSpPr>
              <p:spPr bwMode="auto">
                <a:xfrm>
                  <a:off x="11893465" y="2009127"/>
                  <a:ext cx="103574" cy="259427"/>
                </a:xfrm>
                <a:custGeom>
                  <a:avLst/>
                  <a:gdLst>
                    <a:gd name="T0" fmla="*/ 30 w 39"/>
                    <a:gd name="T1" fmla="*/ 44 h 98"/>
                    <a:gd name="T2" fmla="*/ 36 w 39"/>
                    <a:gd name="T3" fmla="*/ 34 h 98"/>
                    <a:gd name="T4" fmla="*/ 37 w 39"/>
                    <a:gd name="T5" fmla="*/ 51 h 98"/>
                    <a:gd name="T6" fmla="*/ 25 w 39"/>
                    <a:gd name="T7" fmla="*/ 82 h 98"/>
                    <a:gd name="T8" fmla="*/ 21 w 39"/>
                    <a:gd name="T9" fmla="*/ 98 h 98"/>
                    <a:gd name="T10" fmla="*/ 13 w 39"/>
                    <a:gd name="T11" fmla="*/ 96 h 98"/>
                    <a:gd name="T12" fmla="*/ 5 w 39"/>
                    <a:gd name="T13" fmla="*/ 83 h 98"/>
                    <a:gd name="T14" fmla="*/ 11 w 39"/>
                    <a:gd name="T15" fmla="*/ 62 h 98"/>
                    <a:gd name="T16" fmla="*/ 9 w 39"/>
                    <a:gd name="T17" fmla="*/ 43 h 98"/>
                    <a:gd name="T18" fmla="*/ 12 w 39"/>
                    <a:gd name="T19" fmla="*/ 38 h 98"/>
                    <a:gd name="T20" fmla="*/ 18 w 39"/>
                    <a:gd name="T21" fmla="*/ 33 h 98"/>
                    <a:gd name="T22" fmla="*/ 23 w 39"/>
                    <a:gd name="T23" fmla="*/ 12 h 98"/>
                    <a:gd name="T24" fmla="*/ 11 w 39"/>
                    <a:gd name="T25" fmla="*/ 16 h 98"/>
                    <a:gd name="T26" fmla="*/ 2 w 39"/>
                    <a:gd name="T27" fmla="*/ 16 h 98"/>
                    <a:gd name="T28" fmla="*/ 0 w 39"/>
                    <a:gd name="T29" fmla="*/ 12 h 98"/>
                    <a:gd name="T30" fmla="*/ 3 w 39"/>
                    <a:gd name="T31" fmla="*/ 10 h 98"/>
                    <a:gd name="T32" fmla="*/ 16 w 39"/>
                    <a:gd name="T33" fmla="*/ 7 h 98"/>
                    <a:gd name="T34" fmla="*/ 26 w 39"/>
                    <a:gd name="T35" fmla="*/ 2 h 98"/>
                    <a:gd name="T36" fmla="*/ 32 w 39"/>
                    <a:gd name="T37" fmla="*/ 1 h 98"/>
                    <a:gd name="T38" fmla="*/ 35 w 39"/>
                    <a:gd name="T39" fmla="*/ 9 h 98"/>
                    <a:gd name="T40" fmla="*/ 34 w 39"/>
                    <a:gd name="T41" fmla="*/ 11 h 98"/>
                    <a:gd name="T42" fmla="*/ 27 w 39"/>
                    <a:gd name="T43" fmla="*/ 38 h 98"/>
                    <a:gd name="T44" fmla="*/ 28 w 39"/>
                    <a:gd name="T45" fmla="*/ 44 h 98"/>
                    <a:gd name="T46" fmla="*/ 30 w 39"/>
                    <a:gd name="T47" fmla="*/ 4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grpSp>
      </p:grpSp>
    </p:spTree>
    <p:extLst>
      <p:ext uri="{BB962C8B-B14F-4D97-AF65-F5344CB8AC3E}">
        <p14:creationId xmlns:p14="http://schemas.microsoft.com/office/powerpoint/2010/main" val="1989265200"/>
      </p:ext>
    </p:extLst>
  </p:cSld>
  <p:clrMapOvr>
    <a:masterClrMapping/>
  </p:clrMapOvr>
  <p:transition spd="slow">
    <p:push dir="u"/>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内页样式6-一段一图-1">
    <p:spTree>
      <p:nvGrpSpPr>
        <p:cNvPr id="1" name=""/>
        <p:cNvGrpSpPr/>
        <p:nvPr/>
      </p:nvGrpSpPr>
      <p:grpSpPr>
        <a:xfrm>
          <a:off x="0" y="0"/>
          <a:ext cx="0" cy="0"/>
          <a:chOff x="0" y="0"/>
          <a:chExt cx="0" cy="0"/>
        </a:xfrm>
      </p:grpSpPr>
      <p:sp>
        <p:nvSpPr>
          <p:cNvPr id="7" name="文本框 6"/>
          <p:cNvSpPr txBox="1">
            <a:spLocks noChangeArrowheads="1"/>
          </p:cNvSpPr>
          <p:nvPr userDrawn="1"/>
        </p:nvSpPr>
        <p:spPr bwMode="auto">
          <a:xfrm>
            <a:off x="11233150" y="6353175"/>
            <a:ext cx="5508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algn="ctr" eaLnBrk="1" hangingPunct="1">
              <a:defRPr/>
            </a:pPr>
            <a:fld id="{4CE2CC6A-3CD6-4EB2-A6B9-76993E7CF1F2}" type="slidenum">
              <a:rPr lang="zh-CN" altLang="en-US" sz="1600" smtClean="0">
                <a:solidFill>
                  <a:schemeClr val="accent3"/>
                </a:solidFill>
                <a:latin typeface="微软雅黑" panose="020B0503020204020204" pitchFamily="34" charset="-122"/>
              </a:rPr>
              <a:pPr algn="ctr" eaLnBrk="1" hangingPunct="1">
                <a:defRPr/>
              </a:pPr>
              <a:t>‹#›</a:t>
            </a:fld>
            <a:endParaRPr lang="zh-CN" altLang="en-US" sz="1600" dirty="0">
              <a:solidFill>
                <a:schemeClr val="accent3"/>
              </a:solidFill>
              <a:latin typeface="微软雅黑" panose="020B0503020204020204" pitchFamily="34" charset="-122"/>
            </a:endParaRPr>
          </a:p>
        </p:txBody>
      </p:sp>
      <p:cxnSp>
        <p:nvCxnSpPr>
          <p:cNvPr id="38" name="直接连接符 37">
            <a:extLst>
              <a:ext uri="{FF2B5EF4-FFF2-40B4-BE49-F238E27FC236}">
                <a16:creationId xmlns:a16="http://schemas.microsoft.com/office/drawing/2014/main" id="{70DEE229-ACC1-4297-A1E3-DEA16F9B9C28}"/>
              </a:ext>
            </a:extLst>
          </p:cNvPr>
          <p:cNvCxnSpPr>
            <a:cxnSpLocks/>
          </p:cNvCxnSpPr>
          <p:nvPr userDrawn="1"/>
        </p:nvCxnSpPr>
        <p:spPr>
          <a:xfrm>
            <a:off x="442913" y="6264275"/>
            <a:ext cx="1130617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36" name="组合 35"/>
          <p:cNvGrpSpPr/>
          <p:nvPr userDrawn="1"/>
        </p:nvGrpSpPr>
        <p:grpSpPr>
          <a:xfrm>
            <a:off x="587288" y="6381747"/>
            <a:ext cx="2479573" cy="304965"/>
            <a:chOff x="671368" y="6061309"/>
            <a:chExt cx="2479573" cy="304965"/>
          </a:xfrm>
          <a:solidFill>
            <a:schemeClr val="accent3"/>
          </a:solidFill>
        </p:grpSpPr>
        <p:grpSp>
          <p:nvGrpSpPr>
            <p:cNvPr id="37" name="组合 36"/>
            <p:cNvGrpSpPr/>
            <p:nvPr userDrawn="1"/>
          </p:nvGrpSpPr>
          <p:grpSpPr>
            <a:xfrm>
              <a:off x="2098445" y="6064781"/>
              <a:ext cx="1052496" cy="298683"/>
              <a:chOff x="2373567" y="1096524"/>
              <a:chExt cx="2578404" cy="731714"/>
            </a:xfrm>
            <a:grpFill/>
          </p:grpSpPr>
          <p:sp>
            <p:nvSpPr>
              <p:cNvPr id="60" name="Freeform 5">
                <a:extLst>
                  <a:ext uri="{FF2B5EF4-FFF2-40B4-BE49-F238E27FC236}">
                    <a16:creationId xmlns:a16="http://schemas.microsoft.com/office/drawing/2014/main" id="{7EF8326A-A460-4F1F-A35E-22F6C0E02782}"/>
                  </a:ext>
                </a:extLst>
              </p:cNvPr>
              <p:cNvSpPr>
                <a:spLocks/>
              </p:cNvSpPr>
              <p:nvPr/>
            </p:nvSpPr>
            <p:spPr bwMode="auto">
              <a:xfrm>
                <a:off x="3797881" y="1143043"/>
                <a:ext cx="576140" cy="649652"/>
              </a:xfrm>
              <a:custGeom>
                <a:avLst/>
                <a:gdLst>
                  <a:gd name="T0" fmla="*/ 41 w 125"/>
                  <a:gd name="T1" fmla="*/ 16 h 142"/>
                  <a:gd name="T2" fmla="*/ 49 w 125"/>
                  <a:gd name="T3" fmla="*/ 3 h 142"/>
                  <a:gd name="T4" fmla="*/ 62 w 125"/>
                  <a:gd name="T5" fmla="*/ 20 h 142"/>
                  <a:gd name="T6" fmla="*/ 64 w 125"/>
                  <a:gd name="T7" fmla="*/ 33 h 142"/>
                  <a:gd name="T8" fmla="*/ 50 w 125"/>
                  <a:gd name="T9" fmla="*/ 34 h 142"/>
                  <a:gd name="T10" fmla="*/ 58 w 125"/>
                  <a:gd name="T11" fmla="*/ 58 h 142"/>
                  <a:gd name="T12" fmla="*/ 75 w 125"/>
                  <a:gd name="T13" fmla="*/ 59 h 142"/>
                  <a:gd name="T14" fmla="*/ 71 w 125"/>
                  <a:gd name="T15" fmla="*/ 50 h 142"/>
                  <a:gd name="T16" fmla="*/ 81 w 125"/>
                  <a:gd name="T17" fmla="*/ 47 h 142"/>
                  <a:gd name="T18" fmla="*/ 65 w 125"/>
                  <a:gd name="T19" fmla="*/ 42 h 142"/>
                  <a:gd name="T20" fmla="*/ 63 w 125"/>
                  <a:gd name="T21" fmla="*/ 37 h 142"/>
                  <a:gd name="T22" fmla="*/ 85 w 125"/>
                  <a:gd name="T23" fmla="*/ 27 h 142"/>
                  <a:gd name="T24" fmla="*/ 93 w 125"/>
                  <a:gd name="T25" fmla="*/ 2 h 142"/>
                  <a:gd name="T26" fmla="*/ 99 w 125"/>
                  <a:gd name="T27" fmla="*/ 5 h 142"/>
                  <a:gd name="T28" fmla="*/ 111 w 125"/>
                  <a:gd name="T29" fmla="*/ 30 h 142"/>
                  <a:gd name="T30" fmla="*/ 102 w 125"/>
                  <a:gd name="T31" fmla="*/ 34 h 142"/>
                  <a:gd name="T32" fmla="*/ 95 w 125"/>
                  <a:gd name="T33" fmla="*/ 59 h 142"/>
                  <a:gd name="T34" fmla="*/ 123 w 125"/>
                  <a:gd name="T35" fmla="*/ 61 h 142"/>
                  <a:gd name="T36" fmla="*/ 110 w 125"/>
                  <a:gd name="T37" fmla="*/ 71 h 142"/>
                  <a:gd name="T38" fmla="*/ 104 w 125"/>
                  <a:gd name="T39" fmla="*/ 82 h 142"/>
                  <a:gd name="T40" fmla="*/ 112 w 125"/>
                  <a:gd name="T41" fmla="*/ 134 h 142"/>
                  <a:gd name="T42" fmla="*/ 102 w 125"/>
                  <a:gd name="T43" fmla="*/ 140 h 142"/>
                  <a:gd name="T44" fmla="*/ 89 w 125"/>
                  <a:gd name="T45" fmla="*/ 123 h 142"/>
                  <a:gd name="T46" fmla="*/ 101 w 125"/>
                  <a:gd name="T47" fmla="*/ 128 h 142"/>
                  <a:gd name="T48" fmla="*/ 101 w 125"/>
                  <a:gd name="T49" fmla="*/ 92 h 142"/>
                  <a:gd name="T50" fmla="*/ 97 w 125"/>
                  <a:gd name="T51" fmla="*/ 99 h 142"/>
                  <a:gd name="T52" fmla="*/ 90 w 125"/>
                  <a:gd name="T53" fmla="*/ 103 h 142"/>
                  <a:gd name="T54" fmla="*/ 86 w 125"/>
                  <a:gd name="T55" fmla="*/ 110 h 142"/>
                  <a:gd name="T56" fmla="*/ 81 w 125"/>
                  <a:gd name="T57" fmla="*/ 120 h 142"/>
                  <a:gd name="T58" fmla="*/ 88 w 125"/>
                  <a:gd name="T59" fmla="*/ 71 h 142"/>
                  <a:gd name="T60" fmla="*/ 60 w 125"/>
                  <a:gd name="T61" fmla="*/ 87 h 142"/>
                  <a:gd name="T62" fmla="*/ 53 w 125"/>
                  <a:gd name="T63" fmla="*/ 89 h 142"/>
                  <a:gd name="T64" fmla="*/ 51 w 125"/>
                  <a:gd name="T65" fmla="*/ 128 h 142"/>
                  <a:gd name="T66" fmla="*/ 43 w 125"/>
                  <a:gd name="T67" fmla="*/ 134 h 142"/>
                  <a:gd name="T68" fmla="*/ 39 w 125"/>
                  <a:gd name="T69" fmla="*/ 107 h 142"/>
                  <a:gd name="T70" fmla="*/ 33 w 125"/>
                  <a:gd name="T71" fmla="*/ 114 h 142"/>
                  <a:gd name="T72" fmla="*/ 17 w 125"/>
                  <a:gd name="T73" fmla="*/ 108 h 142"/>
                  <a:gd name="T74" fmla="*/ 5 w 125"/>
                  <a:gd name="T75" fmla="*/ 81 h 142"/>
                  <a:gd name="T76" fmla="*/ 34 w 125"/>
                  <a:gd name="T77" fmla="*/ 56 h 142"/>
                  <a:gd name="T78" fmla="*/ 38 w 125"/>
                  <a:gd name="T79" fmla="*/ 33 h 142"/>
                  <a:gd name="T80" fmla="*/ 22 w 125"/>
                  <a:gd name="T81" fmla="*/ 55 h 142"/>
                  <a:gd name="T82" fmla="*/ 14 w 125"/>
                  <a:gd name="T83" fmla="*/ 55 h 142"/>
                  <a:gd name="T84" fmla="*/ 11 w 125"/>
                  <a:gd name="T85" fmla="*/ 36 h 142"/>
                  <a:gd name="T86" fmla="*/ 32 w 125"/>
                  <a:gd name="T87" fmla="*/ 22 h 142"/>
                  <a:gd name="T88" fmla="*/ 28 w 125"/>
                  <a:gd name="T89" fmla="*/ 3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1" name="Freeform 6">
                <a:extLst>
                  <a:ext uri="{FF2B5EF4-FFF2-40B4-BE49-F238E27FC236}">
                    <a16:creationId xmlns:a16="http://schemas.microsoft.com/office/drawing/2014/main" id="{CC1FA68D-3307-481A-8E89-D3CB2E8693F4}"/>
                  </a:ext>
                </a:extLst>
              </p:cNvPr>
              <p:cNvSpPr>
                <a:spLocks/>
              </p:cNvSpPr>
              <p:nvPr/>
            </p:nvSpPr>
            <p:spPr bwMode="auto">
              <a:xfrm>
                <a:off x="4620305" y="1241947"/>
                <a:ext cx="331666" cy="499206"/>
              </a:xfrm>
              <a:custGeom>
                <a:avLst/>
                <a:gdLst>
                  <a:gd name="T0" fmla="*/ 33 w 72"/>
                  <a:gd name="T1" fmla="*/ 76 h 109"/>
                  <a:gd name="T2" fmla="*/ 44 w 72"/>
                  <a:gd name="T3" fmla="*/ 73 h 109"/>
                  <a:gd name="T4" fmla="*/ 59 w 72"/>
                  <a:gd name="T5" fmla="*/ 71 h 109"/>
                  <a:gd name="T6" fmla="*/ 69 w 72"/>
                  <a:gd name="T7" fmla="*/ 92 h 109"/>
                  <a:gd name="T8" fmla="*/ 66 w 72"/>
                  <a:gd name="T9" fmla="*/ 94 h 109"/>
                  <a:gd name="T10" fmla="*/ 49 w 72"/>
                  <a:gd name="T11" fmla="*/ 96 h 109"/>
                  <a:gd name="T12" fmla="*/ 28 w 72"/>
                  <a:gd name="T13" fmla="*/ 106 h 109"/>
                  <a:gd name="T14" fmla="*/ 16 w 72"/>
                  <a:gd name="T15" fmla="*/ 106 h 109"/>
                  <a:gd name="T16" fmla="*/ 1 w 72"/>
                  <a:gd name="T17" fmla="*/ 80 h 109"/>
                  <a:gd name="T18" fmla="*/ 2 w 72"/>
                  <a:gd name="T19" fmla="*/ 74 h 109"/>
                  <a:gd name="T20" fmla="*/ 23 w 72"/>
                  <a:gd name="T21" fmla="*/ 31 h 109"/>
                  <a:gd name="T22" fmla="*/ 22 w 72"/>
                  <a:gd name="T23" fmla="*/ 26 h 109"/>
                  <a:gd name="T24" fmla="*/ 12 w 72"/>
                  <a:gd name="T25" fmla="*/ 16 h 109"/>
                  <a:gd name="T26" fmla="*/ 15 w 72"/>
                  <a:gd name="T27" fmla="*/ 10 h 109"/>
                  <a:gd name="T28" fmla="*/ 32 w 72"/>
                  <a:gd name="T29" fmla="*/ 5 h 109"/>
                  <a:gd name="T30" fmla="*/ 60 w 72"/>
                  <a:gd name="T31" fmla="*/ 18 h 109"/>
                  <a:gd name="T32" fmla="*/ 59 w 72"/>
                  <a:gd name="T33" fmla="*/ 26 h 109"/>
                  <a:gd name="T34" fmla="*/ 52 w 72"/>
                  <a:gd name="T35" fmla="*/ 36 h 109"/>
                  <a:gd name="T36" fmla="*/ 34 w 72"/>
                  <a:gd name="T37" fmla="*/ 72 h 109"/>
                  <a:gd name="T38" fmla="*/ 33 w 72"/>
                  <a:gd name="T39" fmla="*/ 7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62" name="组合 61">
                <a:extLst>
                  <a:ext uri="{FF2B5EF4-FFF2-40B4-BE49-F238E27FC236}">
                    <a16:creationId xmlns:a16="http://schemas.microsoft.com/office/drawing/2014/main" id="{C7A6E3E5-9A1F-4E06-9E71-F1D7E5C11C32}"/>
                  </a:ext>
                </a:extLst>
              </p:cNvPr>
              <p:cNvGrpSpPr/>
              <p:nvPr/>
            </p:nvGrpSpPr>
            <p:grpSpPr>
              <a:xfrm>
                <a:off x="2373567" y="1096524"/>
                <a:ext cx="589817" cy="731714"/>
                <a:chOff x="5548313" y="2084388"/>
                <a:chExt cx="547688" cy="679451"/>
              </a:xfrm>
              <a:grpFill/>
            </p:grpSpPr>
            <p:sp>
              <p:nvSpPr>
                <p:cNvPr id="67" name="Freeform 7">
                  <a:extLst>
                    <a:ext uri="{FF2B5EF4-FFF2-40B4-BE49-F238E27FC236}">
                      <a16:creationId xmlns:a16="http://schemas.microsoft.com/office/drawing/2014/main" id="{02368C72-9CA0-44B0-93EC-F396645A3423}"/>
                    </a:ext>
                  </a:extLst>
                </p:cNvPr>
                <p:cNvSpPr>
                  <a:spLocks/>
                </p:cNvSpPr>
                <p:nvPr/>
              </p:nvSpPr>
              <p:spPr bwMode="auto">
                <a:xfrm>
                  <a:off x="5548313" y="2084388"/>
                  <a:ext cx="547688" cy="446088"/>
                </a:xfrm>
                <a:custGeom>
                  <a:avLst/>
                  <a:gdLst>
                    <a:gd name="T0" fmla="*/ 101 w 128"/>
                    <a:gd name="T1" fmla="*/ 58 h 105"/>
                    <a:gd name="T2" fmla="*/ 74 w 128"/>
                    <a:gd name="T3" fmla="*/ 56 h 105"/>
                    <a:gd name="T4" fmla="*/ 68 w 128"/>
                    <a:gd name="T5" fmla="*/ 57 h 105"/>
                    <a:gd name="T6" fmla="*/ 51 w 128"/>
                    <a:gd name="T7" fmla="*/ 59 h 105"/>
                    <a:gd name="T8" fmla="*/ 36 w 128"/>
                    <a:gd name="T9" fmla="*/ 65 h 105"/>
                    <a:gd name="T10" fmla="*/ 28 w 128"/>
                    <a:gd name="T11" fmla="*/ 73 h 105"/>
                    <a:gd name="T12" fmla="*/ 16 w 128"/>
                    <a:gd name="T13" fmla="*/ 102 h 105"/>
                    <a:gd name="T14" fmla="*/ 13 w 128"/>
                    <a:gd name="T15" fmla="*/ 104 h 105"/>
                    <a:gd name="T16" fmla="*/ 1 w 128"/>
                    <a:gd name="T17" fmla="*/ 98 h 105"/>
                    <a:gd name="T18" fmla="*/ 0 w 128"/>
                    <a:gd name="T19" fmla="*/ 93 h 105"/>
                    <a:gd name="T20" fmla="*/ 15 w 128"/>
                    <a:gd name="T21" fmla="*/ 60 h 105"/>
                    <a:gd name="T22" fmla="*/ 16 w 128"/>
                    <a:gd name="T23" fmla="*/ 58 h 105"/>
                    <a:gd name="T24" fmla="*/ 20 w 128"/>
                    <a:gd name="T25" fmla="*/ 52 h 105"/>
                    <a:gd name="T26" fmla="*/ 32 w 128"/>
                    <a:gd name="T27" fmla="*/ 54 h 105"/>
                    <a:gd name="T28" fmla="*/ 39 w 128"/>
                    <a:gd name="T29" fmla="*/ 55 h 105"/>
                    <a:gd name="T30" fmla="*/ 72 w 128"/>
                    <a:gd name="T31" fmla="*/ 21 h 105"/>
                    <a:gd name="T32" fmla="*/ 74 w 128"/>
                    <a:gd name="T33" fmla="*/ 16 h 105"/>
                    <a:gd name="T34" fmla="*/ 74 w 128"/>
                    <a:gd name="T35" fmla="*/ 11 h 105"/>
                    <a:gd name="T36" fmla="*/ 71 w 128"/>
                    <a:gd name="T37" fmla="*/ 11 h 105"/>
                    <a:gd name="T38" fmla="*/ 68 w 128"/>
                    <a:gd name="T39" fmla="*/ 15 h 105"/>
                    <a:gd name="T40" fmla="*/ 68 w 128"/>
                    <a:gd name="T41" fmla="*/ 21 h 105"/>
                    <a:gd name="T42" fmla="*/ 59 w 128"/>
                    <a:gd name="T43" fmla="*/ 29 h 105"/>
                    <a:gd name="T44" fmla="*/ 53 w 128"/>
                    <a:gd name="T45" fmla="*/ 27 h 105"/>
                    <a:gd name="T46" fmla="*/ 47 w 128"/>
                    <a:gd name="T47" fmla="*/ 24 h 105"/>
                    <a:gd name="T48" fmla="*/ 47 w 128"/>
                    <a:gd name="T49" fmla="*/ 32 h 105"/>
                    <a:gd name="T50" fmla="*/ 47 w 128"/>
                    <a:gd name="T51" fmla="*/ 34 h 105"/>
                    <a:gd name="T52" fmla="*/ 43 w 128"/>
                    <a:gd name="T53" fmla="*/ 45 h 105"/>
                    <a:gd name="T54" fmla="*/ 31 w 128"/>
                    <a:gd name="T55" fmla="*/ 39 h 105"/>
                    <a:gd name="T56" fmla="*/ 29 w 128"/>
                    <a:gd name="T57" fmla="*/ 23 h 105"/>
                    <a:gd name="T58" fmla="*/ 33 w 128"/>
                    <a:gd name="T59" fmla="*/ 14 h 105"/>
                    <a:gd name="T60" fmla="*/ 36 w 128"/>
                    <a:gd name="T61" fmla="*/ 9 h 105"/>
                    <a:gd name="T62" fmla="*/ 42 w 128"/>
                    <a:gd name="T63" fmla="*/ 13 h 105"/>
                    <a:gd name="T64" fmla="*/ 44 w 128"/>
                    <a:gd name="T65" fmla="*/ 16 h 105"/>
                    <a:gd name="T66" fmla="*/ 57 w 128"/>
                    <a:gd name="T67" fmla="*/ 14 h 105"/>
                    <a:gd name="T68" fmla="*/ 62 w 128"/>
                    <a:gd name="T69" fmla="*/ 11 h 105"/>
                    <a:gd name="T70" fmla="*/ 84 w 128"/>
                    <a:gd name="T71" fmla="*/ 0 h 105"/>
                    <a:gd name="T72" fmla="*/ 96 w 128"/>
                    <a:gd name="T73" fmla="*/ 7 h 105"/>
                    <a:gd name="T74" fmla="*/ 96 w 128"/>
                    <a:gd name="T75" fmla="*/ 20 h 105"/>
                    <a:gd name="T76" fmla="*/ 83 w 128"/>
                    <a:gd name="T77" fmla="*/ 43 h 105"/>
                    <a:gd name="T78" fmla="*/ 94 w 128"/>
                    <a:gd name="T79" fmla="*/ 44 h 105"/>
                    <a:gd name="T80" fmla="*/ 122 w 128"/>
                    <a:gd name="T81" fmla="*/ 59 h 105"/>
                    <a:gd name="T82" fmla="*/ 120 w 128"/>
                    <a:gd name="T83" fmla="*/ 73 h 105"/>
                    <a:gd name="T84" fmla="*/ 98 w 128"/>
                    <a:gd name="T85" fmla="*/ 73 h 105"/>
                    <a:gd name="T86" fmla="*/ 97 w 128"/>
                    <a:gd name="T87" fmla="*/ 66 h 105"/>
                    <a:gd name="T88" fmla="*/ 101 w 128"/>
                    <a:gd name="T89" fmla="*/ 5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Freeform 8">
                  <a:extLst>
                    <a:ext uri="{FF2B5EF4-FFF2-40B4-BE49-F238E27FC236}">
                      <a16:creationId xmlns:a16="http://schemas.microsoft.com/office/drawing/2014/main" id="{68AB8704-3F31-41E0-B209-31D0A83BAA2E}"/>
                    </a:ext>
                  </a:extLst>
                </p:cNvPr>
                <p:cNvSpPr>
                  <a:spLocks/>
                </p:cNvSpPr>
                <p:nvPr/>
              </p:nvSpPr>
              <p:spPr bwMode="auto">
                <a:xfrm>
                  <a:off x="5664200" y="2355851"/>
                  <a:ext cx="341313" cy="407988"/>
                </a:xfrm>
                <a:custGeom>
                  <a:avLst/>
                  <a:gdLst>
                    <a:gd name="T0" fmla="*/ 46 w 80"/>
                    <a:gd name="T1" fmla="*/ 29 h 96"/>
                    <a:gd name="T2" fmla="*/ 65 w 80"/>
                    <a:gd name="T3" fmla="*/ 29 h 96"/>
                    <a:gd name="T4" fmla="*/ 79 w 80"/>
                    <a:gd name="T5" fmla="*/ 41 h 96"/>
                    <a:gd name="T6" fmla="*/ 74 w 80"/>
                    <a:gd name="T7" fmla="*/ 43 h 96"/>
                    <a:gd name="T8" fmla="*/ 60 w 80"/>
                    <a:gd name="T9" fmla="*/ 43 h 96"/>
                    <a:gd name="T10" fmla="*/ 52 w 80"/>
                    <a:gd name="T11" fmla="*/ 50 h 96"/>
                    <a:gd name="T12" fmla="*/ 49 w 80"/>
                    <a:gd name="T13" fmla="*/ 87 h 96"/>
                    <a:gd name="T14" fmla="*/ 37 w 80"/>
                    <a:gd name="T15" fmla="*/ 95 h 96"/>
                    <a:gd name="T16" fmla="*/ 21 w 80"/>
                    <a:gd name="T17" fmla="*/ 68 h 96"/>
                    <a:gd name="T18" fmla="*/ 22 w 80"/>
                    <a:gd name="T19" fmla="*/ 62 h 96"/>
                    <a:gd name="T20" fmla="*/ 30 w 80"/>
                    <a:gd name="T21" fmla="*/ 72 h 96"/>
                    <a:gd name="T22" fmla="*/ 40 w 80"/>
                    <a:gd name="T23" fmla="*/ 70 h 96"/>
                    <a:gd name="T24" fmla="*/ 43 w 80"/>
                    <a:gd name="T25" fmla="*/ 46 h 96"/>
                    <a:gd name="T26" fmla="*/ 24 w 80"/>
                    <a:gd name="T27" fmla="*/ 52 h 96"/>
                    <a:gd name="T28" fmla="*/ 19 w 80"/>
                    <a:gd name="T29" fmla="*/ 54 h 96"/>
                    <a:gd name="T30" fmla="*/ 6 w 80"/>
                    <a:gd name="T31" fmla="*/ 54 h 96"/>
                    <a:gd name="T32" fmla="*/ 2 w 80"/>
                    <a:gd name="T33" fmla="*/ 40 h 96"/>
                    <a:gd name="T34" fmla="*/ 6 w 80"/>
                    <a:gd name="T35" fmla="*/ 37 h 96"/>
                    <a:gd name="T36" fmla="*/ 28 w 80"/>
                    <a:gd name="T37" fmla="*/ 33 h 96"/>
                    <a:gd name="T38" fmla="*/ 33 w 80"/>
                    <a:gd name="T39" fmla="*/ 32 h 96"/>
                    <a:gd name="T40" fmla="*/ 36 w 80"/>
                    <a:gd name="T41" fmla="*/ 22 h 96"/>
                    <a:gd name="T42" fmla="*/ 46 w 80"/>
                    <a:gd name="T43" fmla="*/ 12 h 96"/>
                    <a:gd name="T44" fmla="*/ 45 w 80"/>
                    <a:gd name="T45" fmla="*/ 10 h 96"/>
                    <a:gd name="T46" fmla="*/ 26 w 80"/>
                    <a:gd name="T47" fmla="*/ 17 h 96"/>
                    <a:gd name="T48" fmla="*/ 15 w 80"/>
                    <a:gd name="T49" fmla="*/ 24 h 96"/>
                    <a:gd name="T50" fmla="*/ 5 w 80"/>
                    <a:gd name="T51" fmla="*/ 22 h 96"/>
                    <a:gd name="T52" fmla="*/ 1 w 80"/>
                    <a:gd name="T53" fmla="*/ 17 h 96"/>
                    <a:gd name="T54" fmla="*/ 36 w 80"/>
                    <a:gd name="T55" fmla="*/ 2 h 96"/>
                    <a:gd name="T56" fmla="*/ 55 w 80"/>
                    <a:gd name="T57" fmla="*/ 0 h 96"/>
                    <a:gd name="T58" fmla="*/ 61 w 80"/>
                    <a:gd name="T59" fmla="*/ 6 h 96"/>
                    <a:gd name="T60" fmla="*/ 59 w 80"/>
                    <a:gd name="T61" fmla="*/ 13 h 96"/>
                    <a:gd name="T62" fmla="*/ 46 w 80"/>
                    <a:gd name="T63"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63" name="组合 62">
                <a:extLst>
                  <a:ext uri="{FF2B5EF4-FFF2-40B4-BE49-F238E27FC236}">
                    <a16:creationId xmlns:a16="http://schemas.microsoft.com/office/drawing/2014/main" id="{B92E7EB9-3312-4310-B5FA-50F0FA6CFB99}"/>
                  </a:ext>
                </a:extLst>
              </p:cNvPr>
              <p:cNvGrpSpPr/>
              <p:nvPr/>
            </p:nvGrpSpPr>
            <p:grpSpPr>
              <a:xfrm>
                <a:off x="3194779" y="1296598"/>
                <a:ext cx="356817" cy="382445"/>
                <a:chOff x="3792874" y="3156423"/>
                <a:chExt cx="331330" cy="355128"/>
              </a:xfrm>
              <a:grpFill/>
            </p:grpSpPr>
            <p:sp>
              <p:nvSpPr>
                <p:cNvPr id="64" name="Freeform 15">
                  <a:extLst>
                    <a:ext uri="{FF2B5EF4-FFF2-40B4-BE49-F238E27FC236}">
                      <a16:creationId xmlns:a16="http://schemas.microsoft.com/office/drawing/2014/main" id="{4A24723D-38DD-4916-B1AF-76A903317407}"/>
                    </a:ext>
                  </a:extLst>
                </p:cNvPr>
                <p:cNvSpPr>
                  <a:spLocks/>
                </p:cNvSpPr>
                <p:nvPr/>
              </p:nvSpPr>
              <p:spPr bwMode="auto">
                <a:xfrm>
                  <a:off x="3792874" y="3235325"/>
                  <a:ext cx="152877" cy="246063"/>
                </a:xfrm>
                <a:custGeom>
                  <a:avLst/>
                  <a:gdLst>
                    <a:gd name="T0" fmla="*/ 16 w 39"/>
                    <a:gd name="T1" fmla="*/ 29 h 58"/>
                    <a:gd name="T2" fmla="*/ 27 w 39"/>
                    <a:gd name="T3" fmla="*/ 7 h 58"/>
                    <a:gd name="T4" fmla="*/ 31 w 39"/>
                    <a:gd name="T5" fmla="*/ 1 h 58"/>
                    <a:gd name="T6" fmla="*/ 34 w 39"/>
                    <a:gd name="T7" fmla="*/ 6 h 58"/>
                    <a:gd name="T8" fmla="*/ 35 w 39"/>
                    <a:gd name="T9" fmla="*/ 26 h 58"/>
                    <a:gd name="T10" fmla="*/ 20 w 39"/>
                    <a:gd name="T11" fmla="*/ 52 h 58"/>
                    <a:gd name="T12" fmla="*/ 9 w 39"/>
                    <a:gd name="T13" fmla="*/ 57 h 58"/>
                    <a:gd name="T14" fmla="*/ 1 w 39"/>
                    <a:gd name="T15" fmla="*/ 43 h 58"/>
                    <a:gd name="T16" fmla="*/ 4 w 39"/>
                    <a:gd name="T17" fmla="*/ 6 h 58"/>
                    <a:gd name="T18" fmla="*/ 8 w 39"/>
                    <a:gd name="T19" fmla="*/ 0 h 58"/>
                    <a:gd name="T20" fmla="*/ 15 w 39"/>
                    <a:gd name="T21" fmla="*/ 6 h 58"/>
                    <a:gd name="T22" fmla="*/ 14 w 39"/>
                    <a:gd name="T23" fmla="*/ 20 h 58"/>
                    <a:gd name="T24" fmla="*/ 14 w 39"/>
                    <a:gd name="T25" fmla="*/ 28 h 58"/>
                    <a:gd name="T26" fmla="*/ 16 w 39"/>
                    <a:gd name="T27"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Freeform 16">
                  <a:extLst>
                    <a:ext uri="{FF2B5EF4-FFF2-40B4-BE49-F238E27FC236}">
                      <a16:creationId xmlns:a16="http://schemas.microsoft.com/office/drawing/2014/main" id="{FB4C6AFE-87EF-4FB7-829C-F7529116EE44}"/>
                    </a:ext>
                  </a:extLst>
                </p:cNvPr>
                <p:cNvSpPr>
                  <a:spLocks/>
                </p:cNvSpPr>
                <p:nvPr/>
              </p:nvSpPr>
              <p:spPr bwMode="auto">
                <a:xfrm>
                  <a:off x="3957518" y="3164747"/>
                  <a:ext cx="166686" cy="346804"/>
                </a:xfrm>
                <a:custGeom>
                  <a:avLst/>
                  <a:gdLst>
                    <a:gd name="T0" fmla="*/ 9 w 47"/>
                    <a:gd name="T1" fmla="*/ 73 h 88"/>
                    <a:gd name="T2" fmla="*/ 3 w 47"/>
                    <a:gd name="T3" fmla="*/ 67 h 88"/>
                    <a:gd name="T4" fmla="*/ 3 w 47"/>
                    <a:gd name="T5" fmla="*/ 57 h 88"/>
                    <a:gd name="T6" fmla="*/ 20 w 47"/>
                    <a:gd name="T7" fmla="*/ 38 h 88"/>
                    <a:gd name="T8" fmla="*/ 33 w 47"/>
                    <a:gd name="T9" fmla="*/ 20 h 88"/>
                    <a:gd name="T10" fmla="*/ 33 w 47"/>
                    <a:gd name="T11" fmla="*/ 4 h 88"/>
                    <a:gd name="T12" fmla="*/ 32 w 47"/>
                    <a:gd name="T13" fmla="*/ 1 h 88"/>
                    <a:gd name="T14" fmla="*/ 33 w 47"/>
                    <a:gd name="T15" fmla="*/ 0 h 88"/>
                    <a:gd name="T16" fmla="*/ 41 w 47"/>
                    <a:gd name="T17" fmla="*/ 6 h 88"/>
                    <a:gd name="T18" fmla="*/ 43 w 47"/>
                    <a:gd name="T19" fmla="*/ 26 h 88"/>
                    <a:gd name="T20" fmla="*/ 29 w 47"/>
                    <a:gd name="T21" fmla="*/ 48 h 88"/>
                    <a:gd name="T22" fmla="*/ 30 w 47"/>
                    <a:gd name="T23" fmla="*/ 52 h 88"/>
                    <a:gd name="T24" fmla="*/ 40 w 47"/>
                    <a:gd name="T25" fmla="*/ 73 h 88"/>
                    <a:gd name="T26" fmla="*/ 41 w 47"/>
                    <a:gd name="T27" fmla="*/ 84 h 88"/>
                    <a:gd name="T28" fmla="*/ 37 w 47"/>
                    <a:gd name="T29" fmla="*/ 86 h 88"/>
                    <a:gd name="T30" fmla="*/ 31 w 47"/>
                    <a:gd name="T31" fmla="*/ 75 h 88"/>
                    <a:gd name="T32" fmla="*/ 28 w 47"/>
                    <a:gd name="T33" fmla="*/ 60 h 88"/>
                    <a:gd name="T34" fmla="*/ 22 w 47"/>
                    <a:gd name="T35" fmla="*/ 59 h 88"/>
                    <a:gd name="T36" fmla="*/ 9 w 47"/>
                    <a:gd name="T37"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Freeform 17">
                  <a:extLst>
                    <a:ext uri="{FF2B5EF4-FFF2-40B4-BE49-F238E27FC236}">
                      <a16:creationId xmlns:a16="http://schemas.microsoft.com/office/drawing/2014/main" id="{7BBE01C1-D3BA-489E-BE5E-C63059DA7AF9}"/>
                    </a:ext>
                  </a:extLst>
                </p:cNvPr>
                <p:cNvSpPr>
                  <a:spLocks/>
                </p:cNvSpPr>
                <p:nvPr/>
              </p:nvSpPr>
              <p:spPr bwMode="auto">
                <a:xfrm>
                  <a:off x="3879593" y="3156423"/>
                  <a:ext cx="109753" cy="63837"/>
                </a:xfrm>
                <a:custGeom>
                  <a:avLst/>
                  <a:gdLst>
                    <a:gd name="T0" fmla="*/ 0 w 26"/>
                    <a:gd name="T1" fmla="*/ 0 h 19"/>
                    <a:gd name="T2" fmla="*/ 20 w 26"/>
                    <a:gd name="T3" fmla="*/ 1 h 19"/>
                    <a:gd name="T4" fmla="*/ 23 w 26"/>
                    <a:gd name="T5" fmla="*/ 12 h 19"/>
                    <a:gd name="T6" fmla="*/ 12 w 26"/>
                    <a:gd name="T7" fmla="*/ 18 h 19"/>
                    <a:gd name="T8" fmla="*/ 3 w 26"/>
                    <a:gd name="T9" fmla="*/ 11 h 19"/>
                    <a:gd name="T10" fmla="*/ 0 w 26"/>
                    <a:gd name="T11" fmla="*/ 0 h 19"/>
                  </a:gdLst>
                  <a:ahLst/>
                  <a:cxnLst>
                    <a:cxn ang="0">
                      <a:pos x="T0" y="T1"/>
                    </a:cxn>
                    <a:cxn ang="0">
                      <a:pos x="T2" y="T3"/>
                    </a:cxn>
                    <a:cxn ang="0">
                      <a:pos x="T4" y="T5"/>
                    </a:cxn>
                    <a:cxn ang="0">
                      <a:pos x="T6" y="T7"/>
                    </a:cxn>
                    <a:cxn ang="0">
                      <a:pos x="T8" y="T9"/>
                    </a:cxn>
                    <a:cxn ang="0">
                      <a:pos x="T10" y="T11"/>
                    </a:cxn>
                  </a:cxnLst>
                  <a:rect l="0" t="0"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39" name="组合 38"/>
            <p:cNvGrpSpPr/>
            <p:nvPr userDrawn="1"/>
          </p:nvGrpSpPr>
          <p:grpSpPr>
            <a:xfrm>
              <a:off x="671368" y="6061309"/>
              <a:ext cx="1100339" cy="304965"/>
              <a:chOff x="2372715" y="161759"/>
              <a:chExt cx="2695608" cy="747103"/>
            </a:xfrm>
            <a:grpFill/>
          </p:grpSpPr>
          <p:grpSp>
            <p:nvGrpSpPr>
              <p:cNvPr id="40" name="组合 39">
                <a:extLst>
                  <a:ext uri="{FF2B5EF4-FFF2-40B4-BE49-F238E27FC236}">
                    <a16:creationId xmlns:a16="http://schemas.microsoft.com/office/drawing/2014/main" id="{4EB45816-40C4-4065-9181-C29D2BECD84E}"/>
                  </a:ext>
                </a:extLst>
              </p:cNvPr>
              <p:cNvGrpSpPr/>
              <p:nvPr/>
            </p:nvGrpSpPr>
            <p:grpSpPr>
              <a:xfrm>
                <a:off x="3804781" y="283376"/>
                <a:ext cx="521428" cy="548788"/>
                <a:chOff x="6113463" y="3541713"/>
                <a:chExt cx="484188" cy="509588"/>
              </a:xfrm>
              <a:grpFill/>
            </p:grpSpPr>
            <p:sp>
              <p:nvSpPr>
                <p:cNvPr id="58" name="Freeform 9">
                  <a:extLst>
                    <a:ext uri="{FF2B5EF4-FFF2-40B4-BE49-F238E27FC236}">
                      <a16:creationId xmlns:a16="http://schemas.microsoft.com/office/drawing/2014/main" id="{70888479-5294-457A-8111-462CE4F104F2}"/>
                    </a:ext>
                  </a:extLst>
                </p:cNvPr>
                <p:cNvSpPr>
                  <a:spLocks noEditPoints="1"/>
                </p:cNvSpPr>
                <p:nvPr/>
              </p:nvSpPr>
              <p:spPr bwMode="auto">
                <a:xfrm>
                  <a:off x="6113463" y="3579813"/>
                  <a:ext cx="252413" cy="428625"/>
                </a:xfrm>
                <a:custGeom>
                  <a:avLst/>
                  <a:gdLst>
                    <a:gd name="T0" fmla="*/ 39 w 59"/>
                    <a:gd name="T1" fmla="*/ 78 h 101"/>
                    <a:gd name="T2" fmla="*/ 17 w 59"/>
                    <a:gd name="T3" fmla="*/ 94 h 101"/>
                    <a:gd name="T4" fmla="*/ 8 w 59"/>
                    <a:gd name="T5" fmla="*/ 94 h 101"/>
                    <a:gd name="T6" fmla="*/ 0 w 59"/>
                    <a:gd name="T7" fmla="*/ 79 h 101"/>
                    <a:gd name="T8" fmla="*/ 17 w 59"/>
                    <a:gd name="T9" fmla="*/ 73 h 101"/>
                    <a:gd name="T10" fmla="*/ 10 w 59"/>
                    <a:gd name="T11" fmla="*/ 68 h 101"/>
                    <a:gd name="T12" fmla="*/ 8 w 59"/>
                    <a:gd name="T13" fmla="*/ 60 h 101"/>
                    <a:gd name="T14" fmla="*/ 18 w 59"/>
                    <a:gd name="T15" fmla="*/ 23 h 101"/>
                    <a:gd name="T16" fmla="*/ 26 w 59"/>
                    <a:gd name="T17" fmla="*/ 17 h 101"/>
                    <a:gd name="T18" fmla="*/ 36 w 59"/>
                    <a:gd name="T19" fmla="*/ 26 h 101"/>
                    <a:gd name="T20" fmla="*/ 36 w 59"/>
                    <a:gd name="T21" fmla="*/ 27 h 101"/>
                    <a:gd name="T22" fmla="*/ 43 w 59"/>
                    <a:gd name="T23" fmla="*/ 40 h 101"/>
                    <a:gd name="T24" fmla="*/ 42 w 59"/>
                    <a:gd name="T25" fmla="*/ 12 h 101"/>
                    <a:gd name="T26" fmla="*/ 21 w 59"/>
                    <a:gd name="T27" fmla="*/ 5 h 101"/>
                    <a:gd name="T28" fmla="*/ 44 w 59"/>
                    <a:gd name="T29" fmla="*/ 1 h 101"/>
                    <a:gd name="T30" fmla="*/ 57 w 59"/>
                    <a:gd name="T31" fmla="*/ 17 h 101"/>
                    <a:gd name="T32" fmla="*/ 56 w 59"/>
                    <a:gd name="T33" fmla="*/ 48 h 101"/>
                    <a:gd name="T34" fmla="*/ 57 w 59"/>
                    <a:gd name="T35" fmla="*/ 55 h 101"/>
                    <a:gd name="T36" fmla="*/ 55 w 59"/>
                    <a:gd name="T37" fmla="*/ 64 h 101"/>
                    <a:gd name="T38" fmla="*/ 54 w 59"/>
                    <a:gd name="T39" fmla="*/ 71 h 101"/>
                    <a:gd name="T40" fmla="*/ 52 w 59"/>
                    <a:gd name="T41" fmla="*/ 95 h 101"/>
                    <a:gd name="T42" fmla="*/ 49 w 59"/>
                    <a:gd name="T43" fmla="*/ 101 h 101"/>
                    <a:gd name="T44" fmla="*/ 43 w 59"/>
                    <a:gd name="T45" fmla="*/ 98 h 101"/>
                    <a:gd name="T46" fmla="*/ 38 w 59"/>
                    <a:gd name="T47" fmla="*/ 86 h 101"/>
                    <a:gd name="T48" fmla="*/ 39 w 59"/>
                    <a:gd name="T49" fmla="*/ 78 h 101"/>
                    <a:gd name="T50" fmla="*/ 42 w 59"/>
                    <a:gd name="T51" fmla="*/ 47 h 101"/>
                    <a:gd name="T52" fmla="*/ 32 w 59"/>
                    <a:gd name="T53" fmla="*/ 44 h 101"/>
                    <a:gd name="T54" fmla="*/ 29 w 59"/>
                    <a:gd name="T55" fmla="*/ 64 h 101"/>
                    <a:gd name="T56" fmla="*/ 42 w 59"/>
                    <a:gd name="T57" fmla="*/ 4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10">
                  <a:extLst>
                    <a:ext uri="{FF2B5EF4-FFF2-40B4-BE49-F238E27FC236}">
                      <a16:creationId xmlns:a16="http://schemas.microsoft.com/office/drawing/2014/main" id="{3C581795-C09D-460E-9472-8181F266F0EF}"/>
                    </a:ext>
                  </a:extLst>
                </p:cNvPr>
                <p:cNvSpPr>
                  <a:spLocks noEditPoints="1"/>
                </p:cNvSpPr>
                <p:nvPr/>
              </p:nvSpPr>
              <p:spPr bwMode="auto">
                <a:xfrm>
                  <a:off x="6361113" y="3541713"/>
                  <a:ext cx="236538" cy="509588"/>
                </a:xfrm>
                <a:custGeom>
                  <a:avLst/>
                  <a:gdLst>
                    <a:gd name="T0" fmla="*/ 11 w 55"/>
                    <a:gd name="T1" fmla="*/ 89 h 120"/>
                    <a:gd name="T2" fmla="*/ 10 w 55"/>
                    <a:gd name="T3" fmla="*/ 100 h 120"/>
                    <a:gd name="T4" fmla="*/ 6 w 55"/>
                    <a:gd name="T5" fmla="*/ 104 h 120"/>
                    <a:gd name="T6" fmla="*/ 1 w 55"/>
                    <a:gd name="T7" fmla="*/ 99 h 120"/>
                    <a:gd name="T8" fmla="*/ 3 w 55"/>
                    <a:gd name="T9" fmla="*/ 84 h 120"/>
                    <a:gd name="T10" fmla="*/ 14 w 55"/>
                    <a:gd name="T11" fmla="*/ 37 h 120"/>
                    <a:gd name="T12" fmla="*/ 22 w 55"/>
                    <a:gd name="T13" fmla="*/ 11 h 120"/>
                    <a:gd name="T14" fmla="*/ 26 w 55"/>
                    <a:gd name="T15" fmla="*/ 19 h 120"/>
                    <a:gd name="T16" fmla="*/ 20 w 55"/>
                    <a:gd name="T17" fmla="*/ 40 h 120"/>
                    <a:gd name="T18" fmla="*/ 27 w 55"/>
                    <a:gd name="T19" fmla="*/ 35 h 120"/>
                    <a:gd name="T20" fmla="*/ 35 w 55"/>
                    <a:gd name="T21" fmla="*/ 30 h 120"/>
                    <a:gd name="T22" fmla="*/ 33 w 55"/>
                    <a:gd name="T23" fmla="*/ 9 h 120"/>
                    <a:gd name="T24" fmla="*/ 28 w 55"/>
                    <a:gd name="T25" fmla="*/ 8 h 120"/>
                    <a:gd name="T26" fmla="*/ 19 w 55"/>
                    <a:gd name="T27" fmla="*/ 12 h 120"/>
                    <a:gd name="T28" fmla="*/ 12 w 55"/>
                    <a:gd name="T29" fmla="*/ 15 h 120"/>
                    <a:gd name="T30" fmla="*/ 9 w 55"/>
                    <a:gd name="T31" fmla="*/ 11 h 120"/>
                    <a:gd name="T32" fmla="*/ 11 w 55"/>
                    <a:gd name="T33" fmla="*/ 8 h 120"/>
                    <a:gd name="T34" fmla="*/ 31 w 55"/>
                    <a:gd name="T35" fmla="*/ 0 h 120"/>
                    <a:gd name="T36" fmla="*/ 45 w 55"/>
                    <a:gd name="T37" fmla="*/ 15 h 120"/>
                    <a:gd name="T38" fmla="*/ 44 w 55"/>
                    <a:gd name="T39" fmla="*/ 46 h 120"/>
                    <a:gd name="T40" fmla="*/ 48 w 55"/>
                    <a:gd name="T41" fmla="*/ 54 h 120"/>
                    <a:gd name="T42" fmla="*/ 48 w 55"/>
                    <a:gd name="T43" fmla="*/ 71 h 120"/>
                    <a:gd name="T44" fmla="*/ 44 w 55"/>
                    <a:gd name="T45" fmla="*/ 77 h 120"/>
                    <a:gd name="T46" fmla="*/ 44 w 55"/>
                    <a:gd name="T47" fmla="*/ 110 h 120"/>
                    <a:gd name="T48" fmla="*/ 44 w 55"/>
                    <a:gd name="T49" fmla="*/ 114 h 120"/>
                    <a:gd name="T50" fmla="*/ 41 w 55"/>
                    <a:gd name="T51" fmla="*/ 120 h 120"/>
                    <a:gd name="T52" fmla="*/ 32 w 55"/>
                    <a:gd name="T53" fmla="*/ 118 h 120"/>
                    <a:gd name="T54" fmla="*/ 13 w 55"/>
                    <a:gd name="T55" fmla="*/ 91 h 120"/>
                    <a:gd name="T56" fmla="*/ 12 w 55"/>
                    <a:gd name="T57" fmla="*/ 89 h 120"/>
                    <a:gd name="T58" fmla="*/ 11 w 55"/>
                    <a:gd name="T59" fmla="*/ 89 h 120"/>
                    <a:gd name="T60" fmla="*/ 24 w 55"/>
                    <a:gd name="T61" fmla="*/ 76 h 120"/>
                    <a:gd name="T62" fmla="*/ 23 w 55"/>
                    <a:gd name="T63" fmla="*/ 74 h 120"/>
                    <a:gd name="T64" fmla="*/ 27 w 55"/>
                    <a:gd name="T65" fmla="*/ 71 h 120"/>
                    <a:gd name="T66" fmla="*/ 33 w 55"/>
                    <a:gd name="T67" fmla="*/ 67 h 120"/>
                    <a:gd name="T68" fmla="*/ 32 w 55"/>
                    <a:gd name="T69" fmla="*/ 63 h 120"/>
                    <a:gd name="T70" fmla="*/ 22 w 55"/>
                    <a:gd name="T71" fmla="*/ 52 h 120"/>
                    <a:gd name="T72" fmla="*/ 18 w 55"/>
                    <a:gd name="T73" fmla="*/ 89 h 120"/>
                    <a:gd name="T74" fmla="*/ 33 w 55"/>
                    <a:gd name="T75" fmla="*/ 107 h 120"/>
                    <a:gd name="T76" fmla="*/ 35 w 55"/>
                    <a:gd name="T77" fmla="*/ 77 h 120"/>
                    <a:gd name="T78" fmla="*/ 31 w 55"/>
                    <a:gd name="T79" fmla="*/ 75 h 120"/>
                    <a:gd name="T80" fmla="*/ 24 w 55"/>
                    <a:gd name="T81" fmla="*/ 7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48" name="组合 47">
                <a:extLst>
                  <a:ext uri="{FF2B5EF4-FFF2-40B4-BE49-F238E27FC236}">
                    <a16:creationId xmlns:a16="http://schemas.microsoft.com/office/drawing/2014/main" id="{C43281D5-D15F-4210-8FEF-5D0B83A54FD6}"/>
                  </a:ext>
                </a:extLst>
              </p:cNvPr>
              <p:cNvGrpSpPr/>
              <p:nvPr/>
            </p:nvGrpSpPr>
            <p:grpSpPr>
              <a:xfrm>
                <a:off x="2372715" y="161759"/>
                <a:ext cx="591521" cy="747103"/>
                <a:chOff x="6108700" y="2066926"/>
                <a:chExt cx="549275" cy="693738"/>
              </a:xfrm>
              <a:grpFill/>
            </p:grpSpPr>
            <p:sp>
              <p:nvSpPr>
                <p:cNvPr id="56" name="Freeform 13">
                  <a:extLst>
                    <a:ext uri="{FF2B5EF4-FFF2-40B4-BE49-F238E27FC236}">
                      <a16:creationId xmlns:a16="http://schemas.microsoft.com/office/drawing/2014/main" id="{0965091B-D712-42AC-844D-24578409DB9A}"/>
                    </a:ext>
                  </a:extLst>
                </p:cNvPr>
                <p:cNvSpPr>
                  <a:spLocks noEditPoints="1"/>
                </p:cNvSpPr>
                <p:nvPr/>
              </p:nvSpPr>
              <p:spPr bwMode="auto">
                <a:xfrm>
                  <a:off x="6108700" y="2066926"/>
                  <a:ext cx="549275" cy="655638"/>
                </a:xfrm>
                <a:custGeom>
                  <a:avLst/>
                  <a:gdLst>
                    <a:gd name="T0" fmla="*/ 54 w 128"/>
                    <a:gd name="T1" fmla="*/ 76 h 154"/>
                    <a:gd name="T2" fmla="*/ 66 w 128"/>
                    <a:gd name="T3" fmla="*/ 53 h 154"/>
                    <a:gd name="T4" fmla="*/ 49 w 128"/>
                    <a:gd name="T5" fmla="*/ 47 h 154"/>
                    <a:gd name="T6" fmla="*/ 64 w 128"/>
                    <a:gd name="T7" fmla="*/ 44 h 154"/>
                    <a:gd name="T8" fmla="*/ 83 w 128"/>
                    <a:gd name="T9" fmla="*/ 6 h 154"/>
                    <a:gd name="T10" fmla="*/ 91 w 128"/>
                    <a:gd name="T11" fmla="*/ 11 h 154"/>
                    <a:gd name="T12" fmla="*/ 96 w 128"/>
                    <a:gd name="T13" fmla="*/ 36 h 154"/>
                    <a:gd name="T14" fmla="*/ 106 w 128"/>
                    <a:gd name="T15" fmla="*/ 41 h 154"/>
                    <a:gd name="T16" fmla="*/ 82 w 128"/>
                    <a:gd name="T17" fmla="*/ 50 h 154"/>
                    <a:gd name="T18" fmla="*/ 71 w 128"/>
                    <a:gd name="T19" fmla="*/ 65 h 154"/>
                    <a:gd name="T20" fmla="*/ 110 w 128"/>
                    <a:gd name="T21" fmla="*/ 74 h 154"/>
                    <a:gd name="T22" fmla="*/ 101 w 128"/>
                    <a:gd name="T23" fmla="*/ 87 h 154"/>
                    <a:gd name="T24" fmla="*/ 111 w 128"/>
                    <a:gd name="T25" fmla="*/ 98 h 154"/>
                    <a:gd name="T26" fmla="*/ 92 w 128"/>
                    <a:gd name="T27" fmla="*/ 104 h 154"/>
                    <a:gd name="T28" fmla="*/ 86 w 128"/>
                    <a:gd name="T29" fmla="*/ 116 h 154"/>
                    <a:gd name="T30" fmla="*/ 124 w 128"/>
                    <a:gd name="T31" fmla="*/ 112 h 154"/>
                    <a:gd name="T32" fmla="*/ 120 w 128"/>
                    <a:gd name="T33" fmla="*/ 122 h 154"/>
                    <a:gd name="T34" fmla="*/ 111 w 128"/>
                    <a:gd name="T35" fmla="*/ 144 h 154"/>
                    <a:gd name="T36" fmla="*/ 105 w 128"/>
                    <a:gd name="T37" fmla="*/ 153 h 154"/>
                    <a:gd name="T38" fmla="*/ 55 w 128"/>
                    <a:gd name="T39" fmla="*/ 129 h 154"/>
                    <a:gd name="T40" fmla="*/ 53 w 128"/>
                    <a:gd name="T41" fmla="*/ 121 h 154"/>
                    <a:gd name="T42" fmla="*/ 61 w 128"/>
                    <a:gd name="T43" fmla="*/ 125 h 154"/>
                    <a:gd name="T44" fmla="*/ 94 w 128"/>
                    <a:gd name="T45" fmla="*/ 140 h 154"/>
                    <a:gd name="T46" fmla="*/ 85 w 128"/>
                    <a:gd name="T47" fmla="*/ 127 h 154"/>
                    <a:gd name="T48" fmla="*/ 71 w 128"/>
                    <a:gd name="T49" fmla="*/ 108 h 154"/>
                    <a:gd name="T50" fmla="*/ 52 w 128"/>
                    <a:gd name="T51" fmla="*/ 113 h 154"/>
                    <a:gd name="T52" fmla="*/ 38 w 128"/>
                    <a:gd name="T53" fmla="*/ 97 h 154"/>
                    <a:gd name="T54" fmla="*/ 51 w 128"/>
                    <a:gd name="T55" fmla="*/ 97 h 154"/>
                    <a:gd name="T56" fmla="*/ 34 w 128"/>
                    <a:gd name="T57" fmla="*/ 93 h 154"/>
                    <a:gd name="T58" fmla="*/ 35 w 128"/>
                    <a:gd name="T59" fmla="*/ 105 h 154"/>
                    <a:gd name="T60" fmla="*/ 26 w 128"/>
                    <a:gd name="T61" fmla="*/ 154 h 154"/>
                    <a:gd name="T62" fmla="*/ 20 w 128"/>
                    <a:gd name="T63" fmla="*/ 118 h 154"/>
                    <a:gd name="T64" fmla="*/ 0 w 128"/>
                    <a:gd name="T65" fmla="*/ 103 h 154"/>
                    <a:gd name="T66" fmla="*/ 19 w 128"/>
                    <a:gd name="T67" fmla="*/ 72 h 154"/>
                    <a:gd name="T68" fmla="*/ 25 w 128"/>
                    <a:gd name="T69" fmla="*/ 51 h 154"/>
                    <a:gd name="T70" fmla="*/ 39 w 128"/>
                    <a:gd name="T71" fmla="*/ 14 h 154"/>
                    <a:gd name="T72" fmla="*/ 51 w 128"/>
                    <a:gd name="T73" fmla="*/ 24 h 154"/>
                    <a:gd name="T74" fmla="*/ 39 w 128"/>
                    <a:gd name="T75" fmla="*/ 44 h 154"/>
                    <a:gd name="T76" fmla="*/ 48 w 128"/>
                    <a:gd name="T77" fmla="*/ 73 h 154"/>
                    <a:gd name="T78" fmla="*/ 81 w 128"/>
                    <a:gd name="T79" fmla="*/ 90 h 154"/>
                    <a:gd name="T80" fmla="*/ 92 w 128"/>
                    <a:gd name="T81" fmla="*/ 71 h 154"/>
                    <a:gd name="T82" fmla="*/ 81 w 128"/>
                    <a:gd name="T83" fmla="*/ 80 h 154"/>
                    <a:gd name="T84" fmla="*/ 76 w 128"/>
                    <a:gd name="T85" fmla="*/ 73 h 154"/>
                    <a:gd name="T86" fmla="*/ 67 w 128"/>
                    <a:gd name="T87" fmla="*/ 79 h 154"/>
                    <a:gd name="T88" fmla="*/ 76 w 128"/>
                    <a:gd name="T89" fmla="*/ 73 h 154"/>
                    <a:gd name="T90" fmla="*/ 56 w 128"/>
                    <a:gd name="T91" fmla="*/ 88 h 154"/>
                    <a:gd name="T92" fmla="*/ 63 w 128"/>
                    <a:gd name="T93" fmla="*/ 8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14">
                  <a:extLst>
                    <a:ext uri="{FF2B5EF4-FFF2-40B4-BE49-F238E27FC236}">
                      <a16:creationId xmlns:a16="http://schemas.microsoft.com/office/drawing/2014/main" id="{EDF1A89C-87D3-4066-B020-1AF4B9A41344}"/>
                    </a:ext>
                  </a:extLst>
                </p:cNvPr>
                <p:cNvSpPr>
                  <a:spLocks/>
                </p:cNvSpPr>
                <p:nvPr/>
              </p:nvSpPr>
              <p:spPr bwMode="auto">
                <a:xfrm>
                  <a:off x="6259513" y="2578101"/>
                  <a:ext cx="68263" cy="182563"/>
                </a:xfrm>
                <a:custGeom>
                  <a:avLst/>
                  <a:gdLst>
                    <a:gd name="T0" fmla="*/ 9 w 16"/>
                    <a:gd name="T1" fmla="*/ 0 h 43"/>
                    <a:gd name="T2" fmla="*/ 15 w 16"/>
                    <a:gd name="T3" fmla="*/ 11 h 43"/>
                    <a:gd name="T4" fmla="*/ 9 w 16"/>
                    <a:gd name="T5" fmla="*/ 43 h 43"/>
                    <a:gd name="T6" fmla="*/ 2 w 16"/>
                    <a:gd name="T7" fmla="*/ 39 h 43"/>
                    <a:gd name="T8" fmla="*/ 0 w 16"/>
                    <a:gd name="T9" fmla="*/ 35 h 43"/>
                    <a:gd name="T10" fmla="*/ 9 w 16"/>
                    <a:gd name="T11" fmla="*/ 0 h 43"/>
                  </a:gdLst>
                  <a:ahLst/>
                  <a:cxnLst>
                    <a:cxn ang="0">
                      <a:pos x="T0" y="T1"/>
                    </a:cxn>
                    <a:cxn ang="0">
                      <a:pos x="T2" y="T3"/>
                    </a:cxn>
                    <a:cxn ang="0">
                      <a:pos x="T4" y="T5"/>
                    </a:cxn>
                    <a:cxn ang="0">
                      <a:pos x="T6" y="T7"/>
                    </a:cxn>
                    <a:cxn ang="0">
                      <a:pos x="T8" y="T9"/>
                    </a:cxn>
                    <a:cxn ang="0">
                      <a:pos x="T10" y="T11"/>
                    </a:cxn>
                  </a:cxnLst>
                  <a:rect l="0" t="0"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49" name="组合 48">
                <a:extLst>
                  <a:ext uri="{FF2B5EF4-FFF2-40B4-BE49-F238E27FC236}">
                    <a16:creationId xmlns:a16="http://schemas.microsoft.com/office/drawing/2014/main" id="{CD1C2EA2-DECB-4C4E-997D-8417E76BE944}"/>
                  </a:ext>
                </a:extLst>
              </p:cNvPr>
              <p:cNvGrpSpPr/>
              <p:nvPr/>
            </p:nvGrpSpPr>
            <p:grpSpPr>
              <a:xfrm>
                <a:off x="3173775" y="375308"/>
                <a:ext cx="396626" cy="341923"/>
                <a:chOff x="6186488" y="2930526"/>
                <a:chExt cx="368300" cy="317500"/>
              </a:xfrm>
              <a:grpFill/>
            </p:grpSpPr>
            <p:sp>
              <p:nvSpPr>
                <p:cNvPr id="53" name="Freeform 18">
                  <a:extLst>
                    <a:ext uri="{FF2B5EF4-FFF2-40B4-BE49-F238E27FC236}">
                      <a16:creationId xmlns:a16="http://schemas.microsoft.com/office/drawing/2014/main" id="{58E0037C-7932-4788-ADA9-47256329EEB7}"/>
                    </a:ext>
                  </a:extLst>
                </p:cNvPr>
                <p:cNvSpPr>
                  <a:spLocks/>
                </p:cNvSpPr>
                <p:nvPr/>
              </p:nvSpPr>
              <p:spPr bwMode="auto">
                <a:xfrm>
                  <a:off x="6310313" y="2930526"/>
                  <a:ext cx="244475" cy="317500"/>
                </a:xfrm>
                <a:custGeom>
                  <a:avLst/>
                  <a:gdLst>
                    <a:gd name="T0" fmla="*/ 49 w 57"/>
                    <a:gd name="T1" fmla="*/ 74 h 75"/>
                    <a:gd name="T2" fmla="*/ 40 w 57"/>
                    <a:gd name="T3" fmla="*/ 67 h 75"/>
                    <a:gd name="T4" fmla="*/ 33 w 57"/>
                    <a:gd name="T5" fmla="*/ 48 h 75"/>
                    <a:gd name="T6" fmla="*/ 27 w 57"/>
                    <a:gd name="T7" fmla="*/ 46 h 75"/>
                    <a:gd name="T8" fmla="*/ 11 w 57"/>
                    <a:gd name="T9" fmla="*/ 60 h 75"/>
                    <a:gd name="T10" fmla="*/ 5 w 57"/>
                    <a:gd name="T11" fmla="*/ 60 h 75"/>
                    <a:gd name="T12" fmla="*/ 6 w 57"/>
                    <a:gd name="T13" fmla="*/ 46 h 75"/>
                    <a:gd name="T14" fmla="*/ 27 w 57"/>
                    <a:gd name="T15" fmla="*/ 26 h 75"/>
                    <a:gd name="T16" fmla="*/ 40 w 57"/>
                    <a:gd name="T17" fmla="*/ 10 h 75"/>
                    <a:gd name="T18" fmla="*/ 41 w 57"/>
                    <a:gd name="T19" fmla="*/ 6 h 75"/>
                    <a:gd name="T20" fmla="*/ 45 w 57"/>
                    <a:gd name="T21" fmla="*/ 0 h 75"/>
                    <a:gd name="T22" fmla="*/ 53 w 57"/>
                    <a:gd name="T23" fmla="*/ 3 h 75"/>
                    <a:gd name="T24" fmla="*/ 53 w 57"/>
                    <a:gd name="T25" fmla="*/ 20 h 75"/>
                    <a:gd name="T26" fmla="*/ 37 w 57"/>
                    <a:gd name="T27" fmla="*/ 38 h 75"/>
                    <a:gd name="T28" fmla="*/ 49 w 57"/>
                    <a:gd name="T29" fmla="*/ 7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19">
                  <a:extLst>
                    <a:ext uri="{FF2B5EF4-FFF2-40B4-BE49-F238E27FC236}">
                      <a16:creationId xmlns:a16="http://schemas.microsoft.com/office/drawing/2014/main" id="{B78F413E-1D51-491F-A6EC-02810949F837}"/>
                    </a:ext>
                  </a:extLst>
                </p:cNvPr>
                <p:cNvSpPr>
                  <a:spLocks/>
                </p:cNvSpPr>
                <p:nvPr/>
              </p:nvSpPr>
              <p:spPr bwMode="auto">
                <a:xfrm>
                  <a:off x="6186488" y="3009901"/>
                  <a:ext cx="123825" cy="234950"/>
                </a:xfrm>
                <a:custGeom>
                  <a:avLst/>
                  <a:gdLst>
                    <a:gd name="T0" fmla="*/ 12 w 29"/>
                    <a:gd name="T1" fmla="*/ 30 h 55"/>
                    <a:gd name="T2" fmla="*/ 20 w 29"/>
                    <a:gd name="T3" fmla="*/ 7 h 55"/>
                    <a:gd name="T4" fmla="*/ 25 w 29"/>
                    <a:gd name="T5" fmla="*/ 1 h 55"/>
                    <a:gd name="T6" fmla="*/ 26 w 29"/>
                    <a:gd name="T7" fmla="*/ 9 h 55"/>
                    <a:gd name="T8" fmla="*/ 16 w 29"/>
                    <a:gd name="T9" fmla="*/ 39 h 55"/>
                    <a:gd name="T10" fmla="*/ 13 w 29"/>
                    <a:gd name="T11" fmla="*/ 52 h 55"/>
                    <a:gd name="T12" fmla="*/ 7 w 29"/>
                    <a:gd name="T13" fmla="*/ 54 h 55"/>
                    <a:gd name="T14" fmla="*/ 2 w 29"/>
                    <a:gd name="T15" fmla="*/ 41 h 55"/>
                    <a:gd name="T16" fmla="*/ 3 w 29"/>
                    <a:gd name="T17" fmla="*/ 32 h 55"/>
                    <a:gd name="T18" fmla="*/ 2 w 29"/>
                    <a:gd name="T19" fmla="*/ 6 h 55"/>
                    <a:gd name="T20" fmla="*/ 6 w 29"/>
                    <a:gd name="T21" fmla="*/ 5 h 55"/>
                    <a:gd name="T22" fmla="*/ 10 w 29"/>
                    <a:gd name="T23" fmla="*/ 14 h 55"/>
                    <a:gd name="T24" fmla="*/ 11 w 29"/>
                    <a:gd name="T25" fmla="*/ 30 h 55"/>
                    <a:gd name="T26" fmla="*/ 12 w 29"/>
                    <a:gd name="T27" fmla="*/ 3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20">
                  <a:extLst>
                    <a:ext uri="{FF2B5EF4-FFF2-40B4-BE49-F238E27FC236}">
                      <a16:creationId xmlns:a16="http://schemas.microsoft.com/office/drawing/2014/main" id="{28D425C4-CE02-4413-BBE1-2E9FA0CC0E90}"/>
                    </a:ext>
                  </a:extLst>
                </p:cNvPr>
                <p:cNvSpPr>
                  <a:spLocks/>
                </p:cNvSpPr>
                <p:nvPr/>
              </p:nvSpPr>
              <p:spPr bwMode="auto">
                <a:xfrm>
                  <a:off x="6259513" y="2933701"/>
                  <a:ext cx="114300" cy="73025"/>
                </a:xfrm>
                <a:custGeom>
                  <a:avLst/>
                  <a:gdLst>
                    <a:gd name="T0" fmla="*/ 27 w 27"/>
                    <a:gd name="T1" fmla="*/ 1 h 17"/>
                    <a:gd name="T2" fmla="*/ 16 w 27"/>
                    <a:gd name="T3" fmla="*/ 14 h 17"/>
                    <a:gd name="T4" fmla="*/ 5 w 27"/>
                    <a:gd name="T5" fmla="*/ 13 h 17"/>
                    <a:gd name="T6" fmla="*/ 0 w 27"/>
                    <a:gd name="T7" fmla="*/ 4 h 17"/>
                    <a:gd name="T8" fmla="*/ 9 w 27"/>
                    <a:gd name="T9" fmla="*/ 2 h 17"/>
                    <a:gd name="T10" fmla="*/ 27 w 27"/>
                    <a:gd name="T11" fmla="*/ 0 h 17"/>
                    <a:gd name="T12" fmla="*/ 27 w 27"/>
                    <a:gd name="T13" fmla="*/ 1 h 17"/>
                  </a:gdLst>
                  <a:ahLst/>
                  <a:cxnLst>
                    <a:cxn ang="0">
                      <a:pos x="T0" y="T1"/>
                    </a:cxn>
                    <a:cxn ang="0">
                      <a:pos x="T2" y="T3"/>
                    </a:cxn>
                    <a:cxn ang="0">
                      <a:pos x="T4" y="T5"/>
                    </a:cxn>
                    <a:cxn ang="0">
                      <a:pos x="T6" y="T7"/>
                    </a:cxn>
                    <a:cxn ang="0">
                      <a:pos x="T8" y="T9"/>
                    </a:cxn>
                    <a:cxn ang="0">
                      <a:pos x="T10" y="T11"/>
                    </a:cxn>
                    <a:cxn ang="0">
                      <a:pos x="T12" y="T13"/>
                    </a:cxn>
                  </a:cxnLst>
                  <a:rect l="0" t="0"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50" name="组合 49"/>
              <p:cNvGrpSpPr/>
              <p:nvPr/>
            </p:nvGrpSpPr>
            <p:grpSpPr>
              <a:xfrm>
                <a:off x="4613362" y="313351"/>
                <a:ext cx="454961" cy="453362"/>
                <a:chOff x="11893465" y="1994536"/>
                <a:chExt cx="274986" cy="274018"/>
              </a:xfrm>
              <a:grpFill/>
            </p:grpSpPr>
            <p:sp>
              <p:nvSpPr>
                <p:cNvPr id="51" name="Freeform 11">
                  <a:extLst>
                    <a:ext uri="{FF2B5EF4-FFF2-40B4-BE49-F238E27FC236}">
                      <a16:creationId xmlns:a16="http://schemas.microsoft.com/office/drawing/2014/main" id="{9E7CBDC3-9BA0-4307-8967-3267E5966ED9}"/>
                    </a:ext>
                  </a:extLst>
                </p:cNvPr>
                <p:cNvSpPr>
                  <a:spLocks noEditPoints="1"/>
                </p:cNvSpPr>
                <p:nvPr/>
              </p:nvSpPr>
              <p:spPr bwMode="auto">
                <a:xfrm>
                  <a:off x="11976100" y="1994536"/>
                  <a:ext cx="192351" cy="269291"/>
                </a:xfrm>
                <a:custGeom>
                  <a:avLst/>
                  <a:gdLst>
                    <a:gd name="T0" fmla="*/ 29 w 72"/>
                    <a:gd name="T1" fmla="*/ 49 h 102"/>
                    <a:gd name="T2" fmla="*/ 15 w 72"/>
                    <a:gd name="T3" fmla="*/ 43 h 102"/>
                    <a:gd name="T4" fmla="*/ 10 w 72"/>
                    <a:gd name="T5" fmla="*/ 21 h 102"/>
                    <a:gd name="T6" fmla="*/ 13 w 72"/>
                    <a:gd name="T7" fmla="*/ 15 h 102"/>
                    <a:gd name="T8" fmla="*/ 19 w 72"/>
                    <a:gd name="T9" fmla="*/ 18 h 102"/>
                    <a:gd name="T10" fmla="*/ 20 w 72"/>
                    <a:gd name="T11" fmla="*/ 26 h 102"/>
                    <a:gd name="T12" fmla="*/ 35 w 72"/>
                    <a:gd name="T13" fmla="*/ 22 h 102"/>
                    <a:gd name="T14" fmla="*/ 40 w 72"/>
                    <a:gd name="T15" fmla="*/ 16 h 102"/>
                    <a:gd name="T16" fmla="*/ 43 w 72"/>
                    <a:gd name="T17" fmla="*/ 14 h 102"/>
                    <a:gd name="T18" fmla="*/ 44 w 72"/>
                    <a:gd name="T19" fmla="*/ 19 h 102"/>
                    <a:gd name="T20" fmla="*/ 43 w 72"/>
                    <a:gd name="T21" fmla="*/ 28 h 102"/>
                    <a:gd name="T22" fmla="*/ 36 w 72"/>
                    <a:gd name="T23" fmla="*/ 40 h 102"/>
                    <a:gd name="T24" fmla="*/ 37 w 72"/>
                    <a:gd name="T25" fmla="*/ 42 h 102"/>
                    <a:gd name="T26" fmla="*/ 44 w 72"/>
                    <a:gd name="T27" fmla="*/ 38 h 102"/>
                    <a:gd name="T28" fmla="*/ 56 w 72"/>
                    <a:gd name="T29" fmla="*/ 20 h 102"/>
                    <a:gd name="T30" fmla="*/ 49 w 72"/>
                    <a:gd name="T31" fmla="*/ 9 h 102"/>
                    <a:gd name="T32" fmla="*/ 28 w 72"/>
                    <a:gd name="T33" fmla="*/ 14 h 102"/>
                    <a:gd name="T34" fmla="*/ 20 w 72"/>
                    <a:gd name="T35" fmla="*/ 13 h 102"/>
                    <a:gd name="T36" fmla="*/ 22 w 72"/>
                    <a:gd name="T37" fmla="*/ 6 h 102"/>
                    <a:gd name="T38" fmla="*/ 50 w 72"/>
                    <a:gd name="T39" fmla="*/ 1 h 102"/>
                    <a:gd name="T40" fmla="*/ 68 w 72"/>
                    <a:gd name="T41" fmla="*/ 12 h 102"/>
                    <a:gd name="T42" fmla="*/ 67 w 72"/>
                    <a:gd name="T43" fmla="*/ 24 h 102"/>
                    <a:gd name="T44" fmla="*/ 49 w 72"/>
                    <a:gd name="T45" fmla="*/ 48 h 102"/>
                    <a:gd name="T46" fmla="*/ 42 w 72"/>
                    <a:gd name="T47" fmla="*/ 49 h 102"/>
                    <a:gd name="T48" fmla="*/ 37 w 72"/>
                    <a:gd name="T49" fmla="*/ 47 h 102"/>
                    <a:gd name="T50" fmla="*/ 35 w 72"/>
                    <a:gd name="T51" fmla="*/ 52 h 102"/>
                    <a:gd name="T52" fmla="*/ 41 w 72"/>
                    <a:gd name="T53" fmla="*/ 58 h 102"/>
                    <a:gd name="T54" fmla="*/ 48 w 72"/>
                    <a:gd name="T55" fmla="*/ 57 h 102"/>
                    <a:gd name="T56" fmla="*/ 53 w 72"/>
                    <a:gd name="T57" fmla="*/ 59 h 102"/>
                    <a:gd name="T58" fmla="*/ 53 w 72"/>
                    <a:gd name="T59" fmla="*/ 66 h 102"/>
                    <a:gd name="T60" fmla="*/ 48 w 72"/>
                    <a:gd name="T61" fmla="*/ 70 h 102"/>
                    <a:gd name="T62" fmla="*/ 37 w 72"/>
                    <a:gd name="T63" fmla="*/ 81 h 102"/>
                    <a:gd name="T64" fmla="*/ 45 w 72"/>
                    <a:gd name="T65" fmla="*/ 81 h 102"/>
                    <a:gd name="T66" fmla="*/ 57 w 72"/>
                    <a:gd name="T67" fmla="*/ 89 h 102"/>
                    <a:gd name="T68" fmla="*/ 51 w 72"/>
                    <a:gd name="T69" fmla="*/ 98 h 102"/>
                    <a:gd name="T70" fmla="*/ 26 w 72"/>
                    <a:gd name="T71" fmla="*/ 101 h 102"/>
                    <a:gd name="T72" fmla="*/ 17 w 72"/>
                    <a:gd name="T73" fmla="*/ 96 h 102"/>
                    <a:gd name="T74" fmla="*/ 15 w 72"/>
                    <a:gd name="T75" fmla="*/ 94 h 102"/>
                    <a:gd name="T76" fmla="*/ 19 w 72"/>
                    <a:gd name="T77" fmla="*/ 77 h 102"/>
                    <a:gd name="T78" fmla="*/ 27 w 72"/>
                    <a:gd name="T79" fmla="*/ 70 h 102"/>
                    <a:gd name="T80" fmla="*/ 27 w 72"/>
                    <a:gd name="T81" fmla="*/ 69 h 102"/>
                    <a:gd name="T82" fmla="*/ 21 w 72"/>
                    <a:gd name="T83" fmla="*/ 71 h 102"/>
                    <a:gd name="T84" fmla="*/ 9 w 72"/>
                    <a:gd name="T85" fmla="*/ 76 h 102"/>
                    <a:gd name="T86" fmla="*/ 3 w 72"/>
                    <a:gd name="T87" fmla="*/ 75 h 102"/>
                    <a:gd name="T88" fmla="*/ 4 w 72"/>
                    <a:gd name="T89" fmla="*/ 69 h 102"/>
                    <a:gd name="T90" fmla="*/ 26 w 72"/>
                    <a:gd name="T91" fmla="*/ 60 h 102"/>
                    <a:gd name="T92" fmla="*/ 28 w 72"/>
                    <a:gd name="T93" fmla="*/ 57 h 102"/>
                    <a:gd name="T94" fmla="*/ 29 w 72"/>
                    <a:gd name="T95" fmla="*/ 49 h 102"/>
                    <a:gd name="T96" fmla="*/ 34 w 72"/>
                    <a:gd name="T97" fmla="*/ 29 h 102"/>
                    <a:gd name="T98" fmla="*/ 33 w 72"/>
                    <a:gd name="T99" fmla="*/ 28 h 102"/>
                    <a:gd name="T100" fmla="*/ 26 w 72"/>
                    <a:gd name="T101" fmla="*/ 32 h 102"/>
                    <a:gd name="T102" fmla="*/ 23 w 72"/>
                    <a:gd name="T103" fmla="*/ 36 h 102"/>
                    <a:gd name="T104" fmla="*/ 26 w 72"/>
                    <a:gd name="T105" fmla="*/ 42 h 102"/>
                    <a:gd name="T106" fmla="*/ 31 w 72"/>
                    <a:gd name="T107" fmla="*/ 40 h 102"/>
                    <a:gd name="T108" fmla="*/ 34 w 72"/>
                    <a:gd name="T109" fmla="*/ 2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2" name="Freeform 12">
                  <a:extLst>
                    <a:ext uri="{FF2B5EF4-FFF2-40B4-BE49-F238E27FC236}">
                      <a16:creationId xmlns:a16="http://schemas.microsoft.com/office/drawing/2014/main" id="{D88D9717-3185-4A77-8E18-2A8659D441F7}"/>
                    </a:ext>
                  </a:extLst>
                </p:cNvPr>
                <p:cNvSpPr>
                  <a:spLocks/>
                </p:cNvSpPr>
                <p:nvPr/>
              </p:nvSpPr>
              <p:spPr bwMode="auto">
                <a:xfrm>
                  <a:off x="11893465" y="2009127"/>
                  <a:ext cx="103574" cy="259427"/>
                </a:xfrm>
                <a:custGeom>
                  <a:avLst/>
                  <a:gdLst>
                    <a:gd name="T0" fmla="*/ 30 w 39"/>
                    <a:gd name="T1" fmla="*/ 44 h 98"/>
                    <a:gd name="T2" fmla="*/ 36 w 39"/>
                    <a:gd name="T3" fmla="*/ 34 h 98"/>
                    <a:gd name="T4" fmla="*/ 37 w 39"/>
                    <a:gd name="T5" fmla="*/ 51 h 98"/>
                    <a:gd name="T6" fmla="*/ 25 w 39"/>
                    <a:gd name="T7" fmla="*/ 82 h 98"/>
                    <a:gd name="T8" fmla="*/ 21 w 39"/>
                    <a:gd name="T9" fmla="*/ 98 h 98"/>
                    <a:gd name="T10" fmla="*/ 13 w 39"/>
                    <a:gd name="T11" fmla="*/ 96 h 98"/>
                    <a:gd name="T12" fmla="*/ 5 w 39"/>
                    <a:gd name="T13" fmla="*/ 83 h 98"/>
                    <a:gd name="T14" fmla="*/ 11 w 39"/>
                    <a:gd name="T15" fmla="*/ 62 h 98"/>
                    <a:gd name="T16" fmla="*/ 9 w 39"/>
                    <a:gd name="T17" fmla="*/ 43 h 98"/>
                    <a:gd name="T18" fmla="*/ 12 w 39"/>
                    <a:gd name="T19" fmla="*/ 38 h 98"/>
                    <a:gd name="T20" fmla="*/ 18 w 39"/>
                    <a:gd name="T21" fmla="*/ 33 h 98"/>
                    <a:gd name="T22" fmla="*/ 23 w 39"/>
                    <a:gd name="T23" fmla="*/ 12 h 98"/>
                    <a:gd name="T24" fmla="*/ 11 w 39"/>
                    <a:gd name="T25" fmla="*/ 16 h 98"/>
                    <a:gd name="T26" fmla="*/ 2 w 39"/>
                    <a:gd name="T27" fmla="*/ 16 h 98"/>
                    <a:gd name="T28" fmla="*/ 0 w 39"/>
                    <a:gd name="T29" fmla="*/ 12 h 98"/>
                    <a:gd name="T30" fmla="*/ 3 w 39"/>
                    <a:gd name="T31" fmla="*/ 10 h 98"/>
                    <a:gd name="T32" fmla="*/ 16 w 39"/>
                    <a:gd name="T33" fmla="*/ 7 h 98"/>
                    <a:gd name="T34" fmla="*/ 26 w 39"/>
                    <a:gd name="T35" fmla="*/ 2 h 98"/>
                    <a:gd name="T36" fmla="*/ 32 w 39"/>
                    <a:gd name="T37" fmla="*/ 1 h 98"/>
                    <a:gd name="T38" fmla="*/ 35 w 39"/>
                    <a:gd name="T39" fmla="*/ 9 h 98"/>
                    <a:gd name="T40" fmla="*/ 34 w 39"/>
                    <a:gd name="T41" fmla="*/ 11 h 98"/>
                    <a:gd name="T42" fmla="*/ 27 w 39"/>
                    <a:gd name="T43" fmla="*/ 38 h 98"/>
                    <a:gd name="T44" fmla="*/ 28 w 39"/>
                    <a:gd name="T45" fmla="*/ 44 h 98"/>
                    <a:gd name="T46" fmla="*/ 30 w 39"/>
                    <a:gd name="T47" fmla="*/ 4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grpSp>
      </p:grpSp>
      <p:sp>
        <p:nvSpPr>
          <p:cNvPr id="69" name="标题 11">
            <a:extLst>
              <a:ext uri="{FF2B5EF4-FFF2-40B4-BE49-F238E27FC236}">
                <a16:creationId xmlns:a16="http://schemas.microsoft.com/office/drawing/2014/main" id="{0D0682F6-A194-4FB3-8EF2-674B6164F91F}"/>
              </a:ext>
            </a:extLst>
          </p:cNvPr>
          <p:cNvSpPr>
            <a:spLocks noGrp="1"/>
          </p:cNvSpPr>
          <p:nvPr>
            <p:ph type="title"/>
          </p:nvPr>
        </p:nvSpPr>
        <p:spPr>
          <a:xfrm>
            <a:off x="1767600" y="3016800"/>
            <a:ext cx="8643848" cy="7017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ctr">
              <a:defRPr lang="zh-CN" altLang="en-US" sz="4400" b="1" baseline="0">
                <a:solidFill>
                  <a:srgbClr val="006C39"/>
                </a:solidFill>
                <a:latin typeface="微软雅黑" panose="020B0503020204020204" pitchFamily="34" charset="-122"/>
                <a:ea typeface="微软雅黑" panose="020B0503020204020204" pitchFamily="34" charset="-122"/>
                <a:cs typeface="+mn-cs"/>
              </a:defRPr>
            </a:lvl1pPr>
          </a:lstStyle>
          <a:p>
            <a:pPr lvl="0" eaLnBrk="1" hangingPunct="1"/>
            <a:r>
              <a:rPr lang="zh-CN" altLang="en-US" dirty="0"/>
              <a:t>单击此处编辑母版标题样式</a:t>
            </a:r>
          </a:p>
        </p:txBody>
      </p:sp>
    </p:spTree>
    <p:extLst>
      <p:ext uri="{BB962C8B-B14F-4D97-AF65-F5344CB8AC3E}">
        <p14:creationId xmlns:p14="http://schemas.microsoft.com/office/powerpoint/2010/main" val="2698245133"/>
      </p:ext>
    </p:extLst>
  </p:cSld>
  <p:clrMapOvr>
    <a:masterClrMapping/>
  </p:clrMapOvr>
  <p:transition spd="slow">
    <p:push dir="u"/>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内页样式6-一段一图-2">
    <p:spTree>
      <p:nvGrpSpPr>
        <p:cNvPr id="1" name=""/>
        <p:cNvGrpSpPr/>
        <p:nvPr/>
      </p:nvGrpSpPr>
      <p:grpSpPr>
        <a:xfrm>
          <a:off x="0" y="0"/>
          <a:ext cx="0" cy="0"/>
          <a:chOff x="0" y="0"/>
          <a:chExt cx="0" cy="0"/>
        </a:xfrm>
      </p:grpSpPr>
      <p:sp>
        <p:nvSpPr>
          <p:cNvPr id="7" name="文本框 6"/>
          <p:cNvSpPr txBox="1">
            <a:spLocks noChangeArrowheads="1"/>
          </p:cNvSpPr>
          <p:nvPr userDrawn="1"/>
        </p:nvSpPr>
        <p:spPr bwMode="auto">
          <a:xfrm>
            <a:off x="11233150" y="6353175"/>
            <a:ext cx="5508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algn="ctr" eaLnBrk="1" hangingPunct="1">
              <a:defRPr/>
            </a:pPr>
            <a:fld id="{4CE2CC6A-3CD6-4EB2-A6B9-76993E7CF1F2}" type="slidenum">
              <a:rPr lang="zh-CN" altLang="en-US" sz="1600" smtClean="0">
                <a:solidFill>
                  <a:schemeClr val="accent3"/>
                </a:solidFill>
                <a:latin typeface="微软雅黑" panose="020B0503020204020204" pitchFamily="34" charset="-122"/>
              </a:rPr>
              <a:pPr algn="ctr" eaLnBrk="1" hangingPunct="1">
                <a:defRPr/>
              </a:pPr>
              <a:t>‹#›</a:t>
            </a:fld>
            <a:endParaRPr lang="zh-CN" altLang="en-US" sz="1600" dirty="0">
              <a:solidFill>
                <a:schemeClr val="accent3"/>
              </a:solidFill>
              <a:latin typeface="微软雅黑" panose="020B0503020204020204" pitchFamily="34" charset="-122"/>
            </a:endParaRPr>
          </a:p>
        </p:txBody>
      </p:sp>
      <p:sp>
        <p:nvSpPr>
          <p:cNvPr id="35" name="矩形 34"/>
          <p:cNvSpPr/>
          <p:nvPr userDrawn="1"/>
        </p:nvSpPr>
        <p:spPr>
          <a:xfrm>
            <a:off x="9402184" y="-82800"/>
            <a:ext cx="2346903" cy="907200"/>
          </a:xfrm>
          <a:prstGeom prst="rect">
            <a:avLst/>
          </a:prstGeom>
          <a:solidFill>
            <a:schemeClr val="bg1"/>
          </a:solidFill>
          <a:ln>
            <a:noFill/>
          </a:ln>
          <a:effectLst>
            <a:outerShdw blurRad="1397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userDrawn="1"/>
        </p:nvSpPr>
        <p:spPr>
          <a:xfrm>
            <a:off x="9402184" y="0"/>
            <a:ext cx="2346904" cy="826158"/>
          </a:xfrm>
          <a:prstGeom prst="rect">
            <a:avLst/>
          </a:prstGeom>
          <a:solidFill>
            <a:schemeClr val="accent3">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9" name="图片 38"/>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590168" y="252089"/>
            <a:ext cx="1969223" cy="432990"/>
          </a:xfrm>
          <a:prstGeom prst="rect">
            <a:avLst/>
          </a:prstGeom>
        </p:spPr>
      </p:pic>
    </p:spTree>
    <p:extLst>
      <p:ext uri="{BB962C8B-B14F-4D97-AF65-F5344CB8AC3E}">
        <p14:creationId xmlns:p14="http://schemas.microsoft.com/office/powerpoint/2010/main" val="1257775111"/>
      </p:ext>
    </p:extLst>
  </p:cSld>
  <p:clrMapOvr>
    <a:masterClrMapping/>
  </p:clrMapOvr>
  <p:transition spd="slow">
    <p:push dir="u"/>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内页样式7-常规">
    <p:spTree>
      <p:nvGrpSpPr>
        <p:cNvPr id="1" name=""/>
        <p:cNvGrpSpPr/>
        <p:nvPr/>
      </p:nvGrpSpPr>
      <p:grpSpPr>
        <a:xfrm>
          <a:off x="0" y="0"/>
          <a:ext cx="0" cy="0"/>
          <a:chOff x="0" y="0"/>
          <a:chExt cx="0" cy="0"/>
        </a:xfrm>
      </p:grpSpPr>
      <p:sp>
        <p:nvSpPr>
          <p:cNvPr id="2" name="平行四边形 1"/>
          <p:cNvSpPr/>
          <p:nvPr userDrawn="1"/>
        </p:nvSpPr>
        <p:spPr>
          <a:xfrm>
            <a:off x="658714" y="482300"/>
            <a:ext cx="748201" cy="484094"/>
          </a:xfrm>
          <a:prstGeom prst="parallelogram">
            <a:avLst>
              <a:gd name="adj" fmla="val 71667"/>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userDrawn="1"/>
        </p:nvSpPr>
        <p:spPr>
          <a:xfrm>
            <a:off x="442912" y="-82800"/>
            <a:ext cx="11306175" cy="846000"/>
          </a:xfrm>
          <a:prstGeom prst="rect">
            <a:avLst/>
          </a:prstGeom>
          <a:solidFill>
            <a:schemeClr val="bg1"/>
          </a:solidFill>
          <a:ln>
            <a:noFill/>
          </a:ln>
          <a:effectLst>
            <a:outerShdw blurRad="1397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p:cNvSpPr/>
          <p:nvPr userDrawn="1"/>
        </p:nvSpPr>
        <p:spPr>
          <a:xfrm>
            <a:off x="442913" y="0"/>
            <a:ext cx="11306175" cy="762658"/>
          </a:xfrm>
          <a:prstGeom prst="rect">
            <a:avLst/>
          </a:prstGeom>
          <a:solidFill>
            <a:schemeClr val="accent3">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标题 11"/>
          <p:cNvSpPr>
            <a:spLocks noGrp="1"/>
          </p:cNvSpPr>
          <p:nvPr>
            <p:ph type="title"/>
          </p:nvPr>
        </p:nvSpPr>
        <p:spPr>
          <a:xfrm>
            <a:off x="1173494" y="185567"/>
            <a:ext cx="8048203" cy="4801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lang="zh-CN" altLang="en-US" sz="2800" b="1" baseline="0">
                <a:latin typeface="微软雅黑" panose="020B0503020204020204" pitchFamily="34" charset="-122"/>
                <a:ea typeface="微软雅黑" panose="020B0503020204020204" pitchFamily="34" charset="-122"/>
                <a:cs typeface="+mn-cs"/>
              </a:defRPr>
            </a:lvl1pPr>
          </a:lstStyle>
          <a:p>
            <a:pPr lvl="0" eaLnBrk="1" hangingPunct="1"/>
            <a:r>
              <a:rPr lang="zh-CN" altLang="en-US" dirty="0"/>
              <a:t>单击此处编辑母版标题样式</a:t>
            </a:r>
          </a:p>
        </p:txBody>
      </p:sp>
      <p:sp>
        <p:nvSpPr>
          <p:cNvPr id="7" name="文本框 6"/>
          <p:cNvSpPr txBox="1">
            <a:spLocks noChangeArrowheads="1"/>
          </p:cNvSpPr>
          <p:nvPr userDrawn="1"/>
        </p:nvSpPr>
        <p:spPr bwMode="auto">
          <a:xfrm>
            <a:off x="11233150" y="6353175"/>
            <a:ext cx="5508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algn="ctr" eaLnBrk="1" hangingPunct="1">
              <a:defRPr/>
            </a:pPr>
            <a:fld id="{4CE2CC6A-3CD6-4EB2-A6B9-76993E7CF1F2}" type="slidenum">
              <a:rPr lang="zh-CN" altLang="en-US" sz="1600" smtClean="0">
                <a:solidFill>
                  <a:schemeClr val="accent3"/>
                </a:solidFill>
                <a:latin typeface="微软雅黑" panose="020B0503020204020204" pitchFamily="34" charset="-122"/>
              </a:rPr>
              <a:pPr algn="ctr" eaLnBrk="1" hangingPunct="1">
                <a:defRPr/>
              </a:pPr>
              <a:t>‹#›</a:t>
            </a:fld>
            <a:endParaRPr lang="zh-CN" altLang="en-US" sz="1600" dirty="0">
              <a:solidFill>
                <a:schemeClr val="accent3"/>
              </a:solidFill>
              <a:latin typeface="微软雅黑" panose="020B0503020204020204" pitchFamily="34" charset="-122"/>
            </a:endParaRPr>
          </a:p>
        </p:txBody>
      </p:sp>
      <p:cxnSp>
        <p:nvCxnSpPr>
          <p:cNvPr id="38" name="直接连接符 37">
            <a:extLst>
              <a:ext uri="{FF2B5EF4-FFF2-40B4-BE49-F238E27FC236}">
                <a16:creationId xmlns:a16="http://schemas.microsoft.com/office/drawing/2014/main" id="{70DEE229-ACC1-4297-A1E3-DEA16F9B9C28}"/>
              </a:ext>
            </a:extLst>
          </p:cNvPr>
          <p:cNvCxnSpPr>
            <a:cxnSpLocks/>
          </p:cNvCxnSpPr>
          <p:nvPr userDrawn="1"/>
        </p:nvCxnSpPr>
        <p:spPr>
          <a:xfrm>
            <a:off x="442913" y="6264275"/>
            <a:ext cx="1130617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42" name="图片 4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590168" y="188589"/>
            <a:ext cx="1969223" cy="432990"/>
          </a:xfrm>
          <a:prstGeom prst="rect">
            <a:avLst/>
          </a:prstGeom>
        </p:spPr>
      </p:pic>
      <p:sp>
        <p:nvSpPr>
          <p:cNvPr id="43" name="矩形 42"/>
          <p:cNvSpPr/>
          <p:nvPr userDrawn="1"/>
        </p:nvSpPr>
        <p:spPr>
          <a:xfrm>
            <a:off x="648385" y="0"/>
            <a:ext cx="413819" cy="966395"/>
          </a:xfrm>
          <a:prstGeom prst="rect">
            <a:avLst/>
          </a:prstGeom>
          <a:ln>
            <a:noFill/>
          </a:ln>
          <a:effectLst>
            <a:outerShdw blurRad="127000" dist="25400" dir="5400000" sx="102000" sy="102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4" name="组合 33"/>
          <p:cNvGrpSpPr/>
          <p:nvPr userDrawn="1"/>
        </p:nvGrpSpPr>
        <p:grpSpPr>
          <a:xfrm>
            <a:off x="587288" y="6381747"/>
            <a:ext cx="2479573" cy="304965"/>
            <a:chOff x="671368" y="6061309"/>
            <a:chExt cx="2479573" cy="304965"/>
          </a:xfrm>
          <a:solidFill>
            <a:schemeClr val="accent3"/>
          </a:solidFill>
        </p:grpSpPr>
        <p:grpSp>
          <p:nvGrpSpPr>
            <p:cNvPr id="35" name="组合 34"/>
            <p:cNvGrpSpPr/>
            <p:nvPr userDrawn="1"/>
          </p:nvGrpSpPr>
          <p:grpSpPr>
            <a:xfrm>
              <a:off x="2098445" y="6064781"/>
              <a:ext cx="1052496" cy="298683"/>
              <a:chOff x="2373567" y="1096524"/>
              <a:chExt cx="2578404" cy="731714"/>
            </a:xfrm>
            <a:grpFill/>
          </p:grpSpPr>
          <p:sp>
            <p:nvSpPr>
              <p:cNvPr id="55" name="Freeform 5">
                <a:extLst>
                  <a:ext uri="{FF2B5EF4-FFF2-40B4-BE49-F238E27FC236}">
                    <a16:creationId xmlns:a16="http://schemas.microsoft.com/office/drawing/2014/main" id="{7EF8326A-A460-4F1F-A35E-22F6C0E02782}"/>
                  </a:ext>
                </a:extLst>
              </p:cNvPr>
              <p:cNvSpPr>
                <a:spLocks/>
              </p:cNvSpPr>
              <p:nvPr/>
            </p:nvSpPr>
            <p:spPr bwMode="auto">
              <a:xfrm>
                <a:off x="3797881" y="1143043"/>
                <a:ext cx="576140" cy="649652"/>
              </a:xfrm>
              <a:custGeom>
                <a:avLst/>
                <a:gdLst>
                  <a:gd name="T0" fmla="*/ 41 w 125"/>
                  <a:gd name="T1" fmla="*/ 16 h 142"/>
                  <a:gd name="T2" fmla="*/ 49 w 125"/>
                  <a:gd name="T3" fmla="*/ 3 h 142"/>
                  <a:gd name="T4" fmla="*/ 62 w 125"/>
                  <a:gd name="T5" fmla="*/ 20 h 142"/>
                  <a:gd name="T6" fmla="*/ 64 w 125"/>
                  <a:gd name="T7" fmla="*/ 33 h 142"/>
                  <a:gd name="T8" fmla="*/ 50 w 125"/>
                  <a:gd name="T9" fmla="*/ 34 h 142"/>
                  <a:gd name="T10" fmla="*/ 58 w 125"/>
                  <a:gd name="T11" fmla="*/ 58 h 142"/>
                  <a:gd name="T12" fmla="*/ 75 w 125"/>
                  <a:gd name="T13" fmla="*/ 59 h 142"/>
                  <a:gd name="T14" fmla="*/ 71 w 125"/>
                  <a:gd name="T15" fmla="*/ 50 h 142"/>
                  <a:gd name="T16" fmla="*/ 81 w 125"/>
                  <a:gd name="T17" fmla="*/ 47 h 142"/>
                  <a:gd name="T18" fmla="*/ 65 w 125"/>
                  <a:gd name="T19" fmla="*/ 42 h 142"/>
                  <a:gd name="T20" fmla="*/ 63 w 125"/>
                  <a:gd name="T21" fmla="*/ 37 h 142"/>
                  <a:gd name="T22" fmla="*/ 85 w 125"/>
                  <a:gd name="T23" fmla="*/ 27 h 142"/>
                  <a:gd name="T24" fmla="*/ 93 w 125"/>
                  <a:gd name="T25" fmla="*/ 2 h 142"/>
                  <a:gd name="T26" fmla="*/ 99 w 125"/>
                  <a:gd name="T27" fmla="*/ 5 h 142"/>
                  <a:gd name="T28" fmla="*/ 111 w 125"/>
                  <a:gd name="T29" fmla="*/ 30 h 142"/>
                  <a:gd name="T30" fmla="*/ 102 w 125"/>
                  <a:gd name="T31" fmla="*/ 34 h 142"/>
                  <a:gd name="T32" fmla="*/ 95 w 125"/>
                  <a:gd name="T33" fmla="*/ 59 h 142"/>
                  <a:gd name="T34" fmla="*/ 123 w 125"/>
                  <a:gd name="T35" fmla="*/ 61 h 142"/>
                  <a:gd name="T36" fmla="*/ 110 w 125"/>
                  <a:gd name="T37" fmla="*/ 71 h 142"/>
                  <a:gd name="T38" fmla="*/ 104 w 125"/>
                  <a:gd name="T39" fmla="*/ 82 h 142"/>
                  <a:gd name="T40" fmla="*/ 112 w 125"/>
                  <a:gd name="T41" fmla="*/ 134 h 142"/>
                  <a:gd name="T42" fmla="*/ 102 w 125"/>
                  <a:gd name="T43" fmla="*/ 140 h 142"/>
                  <a:gd name="T44" fmla="*/ 89 w 125"/>
                  <a:gd name="T45" fmla="*/ 123 h 142"/>
                  <a:gd name="T46" fmla="*/ 101 w 125"/>
                  <a:gd name="T47" fmla="*/ 128 h 142"/>
                  <a:gd name="T48" fmla="*/ 101 w 125"/>
                  <a:gd name="T49" fmla="*/ 92 h 142"/>
                  <a:gd name="T50" fmla="*/ 97 w 125"/>
                  <a:gd name="T51" fmla="*/ 99 h 142"/>
                  <a:gd name="T52" fmla="*/ 90 w 125"/>
                  <a:gd name="T53" fmla="*/ 103 h 142"/>
                  <a:gd name="T54" fmla="*/ 86 w 125"/>
                  <a:gd name="T55" fmla="*/ 110 h 142"/>
                  <a:gd name="T56" fmla="*/ 81 w 125"/>
                  <a:gd name="T57" fmla="*/ 120 h 142"/>
                  <a:gd name="T58" fmla="*/ 88 w 125"/>
                  <a:gd name="T59" fmla="*/ 71 h 142"/>
                  <a:gd name="T60" fmla="*/ 60 w 125"/>
                  <a:gd name="T61" fmla="*/ 87 h 142"/>
                  <a:gd name="T62" fmla="*/ 53 w 125"/>
                  <a:gd name="T63" fmla="*/ 89 h 142"/>
                  <a:gd name="T64" fmla="*/ 51 w 125"/>
                  <a:gd name="T65" fmla="*/ 128 h 142"/>
                  <a:gd name="T66" fmla="*/ 43 w 125"/>
                  <a:gd name="T67" fmla="*/ 134 h 142"/>
                  <a:gd name="T68" fmla="*/ 39 w 125"/>
                  <a:gd name="T69" fmla="*/ 107 h 142"/>
                  <a:gd name="T70" fmla="*/ 33 w 125"/>
                  <a:gd name="T71" fmla="*/ 114 h 142"/>
                  <a:gd name="T72" fmla="*/ 17 w 125"/>
                  <a:gd name="T73" fmla="*/ 108 h 142"/>
                  <a:gd name="T74" fmla="*/ 5 w 125"/>
                  <a:gd name="T75" fmla="*/ 81 h 142"/>
                  <a:gd name="T76" fmla="*/ 34 w 125"/>
                  <a:gd name="T77" fmla="*/ 56 h 142"/>
                  <a:gd name="T78" fmla="*/ 38 w 125"/>
                  <a:gd name="T79" fmla="*/ 33 h 142"/>
                  <a:gd name="T80" fmla="*/ 22 w 125"/>
                  <a:gd name="T81" fmla="*/ 55 h 142"/>
                  <a:gd name="T82" fmla="*/ 14 w 125"/>
                  <a:gd name="T83" fmla="*/ 55 h 142"/>
                  <a:gd name="T84" fmla="*/ 11 w 125"/>
                  <a:gd name="T85" fmla="*/ 36 h 142"/>
                  <a:gd name="T86" fmla="*/ 32 w 125"/>
                  <a:gd name="T87" fmla="*/ 22 h 142"/>
                  <a:gd name="T88" fmla="*/ 28 w 125"/>
                  <a:gd name="T89" fmla="*/ 3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6" name="Freeform 6">
                <a:extLst>
                  <a:ext uri="{FF2B5EF4-FFF2-40B4-BE49-F238E27FC236}">
                    <a16:creationId xmlns:a16="http://schemas.microsoft.com/office/drawing/2014/main" id="{CC1FA68D-3307-481A-8E89-D3CB2E8693F4}"/>
                  </a:ext>
                </a:extLst>
              </p:cNvPr>
              <p:cNvSpPr>
                <a:spLocks/>
              </p:cNvSpPr>
              <p:nvPr/>
            </p:nvSpPr>
            <p:spPr bwMode="auto">
              <a:xfrm>
                <a:off x="4620305" y="1241947"/>
                <a:ext cx="331666" cy="499206"/>
              </a:xfrm>
              <a:custGeom>
                <a:avLst/>
                <a:gdLst>
                  <a:gd name="T0" fmla="*/ 33 w 72"/>
                  <a:gd name="T1" fmla="*/ 76 h 109"/>
                  <a:gd name="T2" fmla="*/ 44 w 72"/>
                  <a:gd name="T3" fmla="*/ 73 h 109"/>
                  <a:gd name="T4" fmla="*/ 59 w 72"/>
                  <a:gd name="T5" fmla="*/ 71 h 109"/>
                  <a:gd name="T6" fmla="*/ 69 w 72"/>
                  <a:gd name="T7" fmla="*/ 92 h 109"/>
                  <a:gd name="T8" fmla="*/ 66 w 72"/>
                  <a:gd name="T9" fmla="*/ 94 h 109"/>
                  <a:gd name="T10" fmla="*/ 49 w 72"/>
                  <a:gd name="T11" fmla="*/ 96 h 109"/>
                  <a:gd name="T12" fmla="*/ 28 w 72"/>
                  <a:gd name="T13" fmla="*/ 106 h 109"/>
                  <a:gd name="T14" fmla="*/ 16 w 72"/>
                  <a:gd name="T15" fmla="*/ 106 h 109"/>
                  <a:gd name="T16" fmla="*/ 1 w 72"/>
                  <a:gd name="T17" fmla="*/ 80 h 109"/>
                  <a:gd name="T18" fmla="*/ 2 w 72"/>
                  <a:gd name="T19" fmla="*/ 74 h 109"/>
                  <a:gd name="T20" fmla="*/ 23 w 72"/>
                  <a:gd name="T21" fmla="*/ 31 h 109"/>
                  <a:gd name="T22" fmla="*/ 22 w 72"/>
                  <a:gd name="T23" fmla="*/ 26 h 109"/>
                  <a:gd name="T24" fmla="*/ 12 w 72"/>
                  <a:gd name="T25" fmla="*/ 16 h 109"/>
                  <a:gd name="T26" fmla="*/ 15 w 72"/>
                  <a:gd name="T27" fmla="*/ 10 h 109"/>
                  <a:gd name="T28" fmla="*/ 32 w 72"/>
                  <a:gd name="T29" fmla="*/ 5 h 109"/>
                  <a:gd name="T30" fmla="*/ 60 w 72"/>
                  <a:gd name="T31" fmla="*/ 18 h 109"/>
                  <a:gd name="T32" fmla="*/ 59 w 72"/>
                  <a:gd name="T33" fmla="*/ 26 h 109"/>
                  <a:gd name="T34" fmla="*/ 52 w 72"/>
                  <a:gd name="T35" fmla="*/ 36 h 109"/>
                  <a:gd name="T36" fmla="*/ 34 w 72"/>
                  <a:gd name="T37" fmla="*/ 72 h 109"/>
                  <a:gd name="T38" fmla="*/ 33 w 72"/>
                  <a:gd name="T39" fmla="*/ 7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57" name="组合 56">
                <a:extLst>
                  <a:ext uri="{FF2B5EF4-FFF2-40B4-BE49-F238E27FC236}">
                    <a16:creationId xmlns:a16="http://schemas.microsoft.com/office/drawing/2014/main" id="{C7A6E3E5-9A1F-4E06-9E71-F1D7E5C11C32}"/>
                  </a:ext>
                </a:extLst>
              </p:cNvPr>
              <p:cNvGrpSpPr/>
              <p:nvPr/>
            </p:nvGrpSpPr>
            <p:grpSpPr>
              <a:xfrm>
                <a:off x="2373567" y="1096524"/>
                <a:ext cx="589817" cy="731714"/>
                <a:chOff x="5548313" y="2084388"/>
                <a:chExt cx="547688" cy="679451"/>
              </a:xfrm>
              <a:grpFill/>
            </p:grpSpPr>
            <p:sp>
              <p:nvSpPr>
                <p:cNvPr id="62" name="Freeform 7">
                  <a:extLst>
                    <a:ext uri="{FF2B5EF4-FFF2-40B4-BE49-F238E27FC236}">
                      <a16:creationId xmlns:a16="http://schemas.microsoft.com/office/drawing/2014/main" id="{02368C72-9CA0-44B0-93EC-F396645A3423}"/>
                    </a:ext>
                  </a:extLst>
                </p:cNvPr>
                <p:cNvSpPr>
                  <a:spLocks/>
                </p:cNvSpPr>
                <p:nvPr/>
              </p:nvSpPr>
              <p:spPr bwMode="auto">
                <a:xfrm>
                  <a:off x="5548313" y="2084388"/>
                  <a:ext cx="547688" cy="446088"/>
                </a:xfrm>
                <a:custGeom>
                  <a:avLst/>
                  <a:gdLst>
                    <a:gd name="T0" fmla="*/ 101 w 128"/>
                    <a:gd name="T1" fmla="*/ 58 h 105"/>
                    <a:gd name="T2" fmla="*/ 74 w 128"/>
                    <a:gd name="T3" fmla="*/ 56 h 105"/>
                    <a:gd name="T4" fmla="*/ 68 w 128"/>
                    <a:gd name="T5" fmla="*/ 57 h 105"/>
                    <a:gd name="T6" fmla="*/ 51 w 128"/>
                    <a:gd name="T7" fmla="*/ 59 h 105"/>
                    <a:gd name="T8" fmla="*/ 36 w 128"/>
                    <a:gd name="T9" fmla="*/ 65 h 105"/>
                    <a:gd name="T10" fmla="*/ 28 w 128"/>
                    <a:gd name="T11" fmla="*/ 73 h 105"/>
                    <a:gd name="T12" fmla="*/ 16 w 128"/>
                    <a:gd name="T13" fmla="*/ 102 h 105"/>
                    <a:gd name="T14" fmla="*/ 13 w 128"/>
                    <a:gd name="T15" fmla="*/ 104 h 105"/>
                    <a:gd name="T16" fmla="*/ 1 w 128"/>
                    <a:gd name="T17" fmla="*/ 98 h 105"/>
                    <a:gd name="T18" fmla="*/ 0 w 128"/>
                    <a:gd name="T19" fmla="*/ 93 h 105"/>
                    <a:gd name="T20" fmla="*/ 15 w 128"/>
                    <a:gd name="T21" fmla="*/ 60 h 105"/>
                    <a:gd name="T22" fmla="*/ 16 w 128"/>
                    <a:gd name="T23" fmla="*/ 58 h 105"/>
                    <a:gd name="T24" fmla="*/ 20 w 128"/>
                    <a:gd name="T25" fmla="*/ 52 h 105"/>
                    <a:gd name="T26" fmla="*/ 32 w 128"/>
                    <a:gd name="T27" fmla="*/ 54 h 105"/>
                    <a:gd name="T28" fmla="*/ 39 w 128"/>
                    <a:gd name="T29" fmla="*/ 55 h 105"/>
                    <a:gd name="T30" fmla="*/ 72 w 128"/>
                    <a:gd name="T31" fmla="*/ 21 h 105"/>
                    <a:gd name="T32" fmla="*/ 74 w 128"/>
                    <a:gd name="T33" fmla="*/ 16 h 105"/>
                    <a:gd name="T34" fmla="*/ 74 w 128"/>
                    <a:gd name="T35" fmla="*/ 11 h 105"/>
                    <a:gd name="T36" fmla="*/ 71 w 128"/>
                    <a:gd name="T37" fmla="*/ 11 h 105"/>
                    <a:gd name="T38" fmla="*/ 68 w 128"/>
                    <a:gd name="T39" fmla="*/ 15 h 105"/>
                    <a:gd name="T40" fmla="*/ 68 w 128"/>
                    <a:gd name="T41" fmla="*/ 21 h 105"/>
                    <a:gd name="T42" fmla="*/ 59 w 128"/>
                    <a:gd name="T43" fmla="*/ 29 h 105"/>
                    <a:gd name="T44" fmla="*/ 53 w 128"/>
                    <a:gd name="T45" fmla="*/ 27 h 105"/>
                    <a:gd name="T46" fmla="*/ 47 w 128"/>
                    <a:gd name="T47" fmla="*/ 24 h 105"/>
                    <a:gd name="T48" fmla="*/ 47 w 128"/>
                    <a:gd name="T49" fmla="*/ 32 h 105"/>
                    <a:gd name="T50" fmla="*/ 47 w 128"/>
                    <a:gd name="T51" fmla="*/ 34 h 105"/>
                    <a:gd name="T52" fmla="*/ 43 w 128"/>
                    <a:gd name="T53" fmla="*/ 45 h 105"/>
                    <a:gd name="T54" fmla="*/ 31 w 128"/>
                    <a:gd name="T55" fmla="*/ 39 h 105"/>
                    <a:gd name="T56" fmla="*/ 29 w 128"/>
                    <a:gd name="T57" fmla="*/ 23 h 105"/>
                    <a:gd name="T58" fmla="*/ 33 w 128"/>
                    <a:gd name="T59" fmla="*/ 14 h 105"/>
                    <a:gd name="T60" fmla="*/ 36 w 128"/>
                    <a:gd name="T61" fmla="*/ 9 h 105"/>
                    <a:gd name="T62" fmla="*/ 42 w 128"/>
                    <a:gd name="T63" fmla="*/ 13 h 105"/>
                    <a:gd name="T64" fmla="*/ 44 w 128"/>
                    <a:gd name="T65" fmla="*/ 16 h 105"/>
                    <a:gd name="T66" fmla="*/ 57 w 128"/>
                    <a:gd name="T67" fmla="*/ 14 h 105"/>
                    <a:gd name="T68" fmla="*/ 62 w 128"/>
                    <a:gd name="T69" fmla="*/ 11 h 105"/>
                    <a:gd name="T70" fmla="*/ 84 w 128"/>
                    <a:gd name="T71" fmla="*/ 0 h 105"/>
                    <a:gd name="T72" fmla="*/ 96 w 128"/>
                    <a:gd name="T73" fmla="*/ 7 h 105"/>
                    <a:gd name="T74" fmla="*/ 96 w 128"/>
                    <a:gd name="T75" fmla="*/ 20 h 105"/>
                    <a:gd name="T76" fmla="*/ 83 w 128"/>
                    <a:gd name="T77" fmla="*/ 43 h 105"/>
                    <a:gd name="T78" fmla="*/ 94 w 128"/>
                    <a:gd name="T79" fmla="*/ 44 h 105"/>
                    <a:gd name="T80" fmla="*/ 122 w 128"/>
                    <a:gd name="T81" fmla="*/ 59 h 105"/>
                    <a:gd name="T82" fmla="*/ 120 w 128"/>
                    <a:gd name="T83" fmla="*/ 73 h 105"/>
                    <a:gd name="T84" fmla="*/ 98 w 128"/>
                    <a:gd name="T85" fmla="*/ 73 h 105"/>
                    <a:gd name="T86" fmla="*/ 97 w 128"/>
                    <a:gd name="T87" fmla="*/ 66 h 105"/>
                    <a:gd name="T88" fmla="*/ 101 w 128"/>
                    <a:gd name="T89" fmla="*/ 5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Freeform 8">
                  <a:extLst>
                    <a:ext uri="{FF2B5EF4-FFF2-40B4-BE49-F238E27FC236}">
                      <a16:creationId xmlns:a16="http://schemas.microsoft.com/office/drawing/2014/main" id="{68AB8704-3F31-41E0-B209-31D0A83BAA2E}"/>
                    </a:ext>
                  </a:extLst>
                </p:cNvPr>
                <p:cNvSpPr>
                  <a:spLocks/>
                </p:cNvSpPr>
                <p:nvPr/>
              </p:nvSpPr>
              <p:spPr bwMode="auto">
                <a:xfrm>
                  <a:off x="5664200" y="2355851"/>
                  <a:ext cx="341313" cy="407988"/>
                </a:xfrm>
                <a:custGeom>
                  <a:avLst/>
                  <a:gdLst>
                    <a:gd name="T0" fmla="*/ 46 w 80"/>
                    <a:gd name="T1" fmla="*/ 29 h 96"/>
                    <a:gd name="T2" fmla="*/ 65 w 80"/>
                    <a:gd name="T3" fmla="*/ 29 h 96"/>
                    <a:gd name="T4" fmla="*/ 79 w 80"/>
                    <a:gd name="T5" fmla="*/ 41 h 96"/>
                    <a:gd name="T6" fmla="*/ 74 w 80"/>
                    <a:gd name="T7" fmla="*/ 43 h 96"/>
                    <a:gd name="T8" fmla="*/ 60 w 80"/>
                    <a:gd name="T9" fmla="*/ 43 h 96"/>
                    <a:gd name="T10" fmla="*/ 52 w 80"/>
                    <a:gd name="T11" fmla="*/ 50 h 96"/>
                    <a:gd name="T12" fmla="*/ 49 w 80"/>
                    <a:gd name="T13" fmla="*/ 87 h 96"/>
                    <a:gd name="T14" fmla="*/ 37 w 80"/>
                    <a:gd name="T15" fmla="*/ 95 h 96"/>
                    <a:gd name="T16" fmla="*/ 21 w 80"/>
                    <a:gd name="T17" fmla="*/ 68 h 96"/>
                    <a:gd name="T18" fmla="*/ 22 w 80"/>
                    <a:gd name="T19" fmla="*/ 62 h 96"/>
                    <a:gd name="T20" fmla="*/ 30 w 80"/>
                    <a:gd name="T21" fmla="*/ 72 h 96"/>
                    <a:gd name="T22" fmla="*/ 40 w 80"/>
                    <a:gd name="T23" fmla="*/ 70 h 96"/>
                    <a:gd name="T24" fmla="*/ 43 w 80"/>
                    <a:gd name="T25" fmla="*/ 46 h 96"/>
                    <a:gd name="T26" fmla="*/ 24 w 80"/>
                    <a:gd name="T27" fmla="*/ 52 h 96"/>
                    <a:gd name="T28" fmla="*/ 19 w 80"/>
                    <a:gd name="T29" fmla="*/ 54 h 96"/>
                    <a:gd name="T30" fmla="*/ 6 w 80"/>
                    <a:gd name="T31" fmla="*/ 54 h 96"/>
                    <a:gd name="T32" fmla="*/ 2 w 80"/>
                    <a:gd name="T33" fmla="*/ 40 h 96"/>
                    <a:gd name="T34" fmla="*/ 6 w 80"/>
                    <a:gd name="T35" fmla="*/ 37 h 96"/>
                    <a:gd name="T36" fmla="*/ 28 w 80"/>
                    <a:gd name="T37" fmla="*/ 33 h 96"/>
                    <a:gd name="T38" fmla="*/ 33 w 80"/>
                    <a:gd name="T39" fmla="*/ 32 h 96"/>
                    <a:gd name="T40" fmla="*/ 36 w 80"/>
                    <a:gd name="T41" fmla="*/ 22 h 96"/>
                    <a:gd name="T42" fmla="*/ 46 w 80"/>
                    <a:gd name="T43" fmla="*/ 12 h 96"/>
                    <a:gd name="T44" fmla="*/ 45 w 80"/>
                    <a:gd name="T45" fmla="*/ 10 h 96"/>
                    <a:gd name="T46" fmla="*/ 26 w 80"/>
                    <a:gd name="T47" fmla="*/ 17 h 96"/>
                    <a:gd name="T48" fmla="*/ 15 w 80"/>
                    <a:gd name="T49" fmla="*/ 24 h 96"/>
                    <a:gd name="T50" fmla="*/ 5 w 80"/>
                    <a:gd name="T51" fmla="*/ 22 h 96"/>
                    <a:gd name="T52" fmla="*/ 1 w 80"/>
                    <a:gd name="T53" fmla="*/ 17 h 96"/>
                    <a:gd name="T54" fmla="*/ 36 w 80"/>
                    <a:gd name="T55" fmla="*/ 2 h 96"/>
                    <a:gd name="T56" fmla="*/ 55 w 80"/>
                    <a:gd name="T57" fmla="*/ 0 h 96"/>
                    <a:gd name="T58" fmla="*/ 61 w 80"/>
                    <a:gd name="T59" fmla="*/ 6 h 96"/>
                    <a:gd name="T60" fmla="*/ 59 w 80"/>
                    <a:gd name="T61" fmla="*/ 13 h 96"/>
                    <a:gd name="T62" fmla="*/ 46 w 80"/>
                    <a:gd name="T63"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58" name="组合 57">
                <a:extLst>
                  <a:ext uri="{FF2B5EF4-FFF2-40B4-BE49-F238E27FC236}">
                    <a16:creationId xmlns:a16="http://schemas.microsoft.com/office/drawing/2014/main" id="{B92E7EB9-3312-4310-B5FA-50F0FA6CFB99}"/>
                  </a:ext>
                </a:extLst>
              </p:cNvPr>
              <p:cNvGrpSpPr/>
              <p:nvPr/>
            </p:nvGrpSpPr>
            <p:grpSpPr>
              <a:xfrm>
                <a:off x="3194779" y="1296598"/>
                <a:ext cx="356817" cy="382445"/>
                <a:chOff x="3792874" y="3156423"/>
                <a:chExt cx="331330" cy="355128"/>
              </a:xfrm>
              <a:grpFill/>
            </p:grpSpPr>
            <p:sp>
              <p:nvSpPr>
                <p:cNvPr id="59" name="Freeform 15">
                  <a:extLst>
                    <a:ext uri="{FF2B5EF4-FFF2-40B4-BE49-F238E27FC236}">
                      <a16:creationId xmlns:a16="http://schemas.microsoft.com/office/drawing/2014/main" id="{4A24723D-38DD-4916-B1AF-76A903317407}"/>
                    </a:ext>
                  </a:extLst>
                </p:cNvPr>
                <p:cNvSpPr>
                  <a:spLocks/>
                </p:cNvSpPr>
                <p:nvPr/>
              </p:nvSpPr>
              <p:spPr bwMode="auto">
                <a:xfrm>
                  <a:off x="3792874" y="3235325"/>
                  <a:ext cx="152877" cy="246063"/>
                </a:xfrm>
                <a:custGeom>
                  <a:avLst/>
                  <a:gdLst>
                    <a:gd name="T0" fmla="*/ 16 w 39"/>
                    <a:gd name="T1" fmla="*/ 29 h 58"/>
                    <a:gd name="T2" fmla="*/ 27 w 39"/>
                    <a:gd name="T3" fmla="*/ 7 h 58"/>
                    <a:gd name="T4" fmla="*/ 31 w 39"/>
                    <a:gd name="T5" fmla="*/ 1 h 58"/>
                    <a:gd name="T6" fmla="*/ 34 w 39"/>
                    <a:gd name="T7" fmla="*/ 6 h 58"/>
                    <a:gd name="T8" fmla="*/ 35 w 39"/>
                    <a:gd name="T9" fmla="*/ 26 h 58"/>
                    <a:gd name="T10" fmla="*/ 20 w 39"/>
                    <a:gd name="T11" fmla="*/ 52 h 58"/>
                    <a:gd name="T12" fmla="*/ 9 w 39"/>
                    <a:gd name="T13" fmla="*/ 57 h 58"/>
                    <a:gd name="T14" fmla="*/ 1 w 39"/>
                    <a:gd name="T15" fmla="*/ 43 h 58"/>
                    <a:gd name="T16" fmla="*/ 4 w 39"/>
                    <a:gd name="T17" fmla="*/ 6 h 58"/>
                    <a:gd name="T18" fmla="*/ 8 w 39"/>
                    <a:gd name="T19" fmla="*/ 0 h 58"/>
                    <a:gd name="T20" fmla="*/ 15 w 39"/>
                    <a:gd name="T21" fmla="*/ 6 h 58"/>
                    <a:gd name="T22" fmla="*/ 14 w 39"/>
                    <a:gd name="T23" fmla="*/ 20 h 58"/>
                    <a:gd name="T24" fmla="*/ 14 w 39"/>
                    <a:gd name="T25" fmla="*/ 28 h 58"/>
                    <a:gd name="T26" fmla="*/ 16 w 39"/>
                    <a:gd name="T27"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16">
                  <a:extLst>
                    <a:ext uri="{FF2B5EF4-FFF2-40B4-BE49-F238E27FC236}">
                      <a16:creationId xmlns:a16="http://schemas.microsoft.com/office/drawing/2014/main" id="{FB4C6AFE-87EF-4FB7-829C-F7529116EE44}"/>
                    </a:ext>
                  </a:extLst>
                </p:cNvPr>
                <p:cNvSpPr>
                  <a:spLocks/>
                </p:cNvSpPr>
                <p:nvPr/>
              </p:nvSpPr>
              <p:spPr bwMode="auto">
                <a:xfrm>
                  <a:off x="3957518" y="3164747"/>
                  <a:ext cx="166686" cy="346804"/>
                </a:xfrm>
                <a:custGeom>
                  <a:avLst/>
                  <a:gdLst>
                    <a:gd name="T0" fmla="*/ 9 w 47"/>
                    <a:gd name="T1" fmla="*/ 73 h 88"/>
                    <a:gd name="T2" fmla="*/ 3 w 47"/>
                    <a:gd name="T3" fmla="*/ 67 h 88"/>
                    <a:gd name="T4" fmla="*/ 3 w 47"/>
                    <a:gd name="T5" fmla="*/ 57 h 88"/>
                    <a:gd name="T6" fmla="*/ 20 w 47"/>
                    <a:gd name="T7" fmla="*/ 38 h 88"/>
                    <a:gd name="T8" fmla="*/ 33 w 47"/>
                    <a:gd name="T9" fmla="*/ 20 h 88"/>
                    <a:gd name="T10" fmla="*/ 33 w 47"/>
                    <a:gd name="T11" fmla="*/ 4 h 88"/>
                    <a:gd name="T12" fmla="*/ 32 w 47"/>
                    <a:gd name="T13" fmla="*/ 1 h 88"/>
                    <a:gd name="T14" fmla="*/ 33 w 47"/>
                    <a:gd name="T15" fmla="*/ 0 h 88"/>
                    <a:gd name="T16" fmla="*/ 41 w 47"/>
                    <a:gd name="T17" fmla="*/ 6 h 88"/>
                    <a:gd name="T18" fmla="*/ 43 w 47"/>
                    <a:gd name="T19" fmla="*/ 26 h 88"/>
                    <a:gd name="T20" fmla="*/ 29 w 47"/>
                    <a:gd name="T21" fmla="*/ 48 h 88"/>
                    <a:gd name="T22" fmla="*/ 30 w 47"/>
                    <a:gd name="T23" fmla="*/ 52 h 88"/>
                    <a:gd name="T24" fmla="*/ 40 w 47"/>
                    <a:gd name="T25" fmla="*/ 73 h 88"/>
                    <a:gd name="T26" fmla="*/ 41 w 47"/>
                    <a:gd name="T27" fmla="*/ 84 h 88"/>
                    <a:gd name="T28" fmla="*/ 37 w 47"/>
                    <a:gd name="T29" fmla="*/ 86 h 88"/>
                    <a:gd name="T30" fmla="*/ 31 w 47"/>
                    <a:gd name="T31" fmla="*/ 75 h 88"/>
                    <a:gd name="T32" fmla="*/ 28 w 47"/>
                    <a:gd name="T33" fmla="*/ 60 h 88"/>
                    <a:gd name="T34" fmla="*/ 22 w 47"/>
                    <a:gd name="T35" fmla="*/ 59 h 88"/>
                    <a:gd name="T36" fmla="*/ 9 w 47"/>
                    <a:gd name="T37"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Freeform 17">
                  <a:extLst>
                    <a:ext uri="{FF2B5EF4-FFF2-40B4-BE49-F238E27FC236}">
                      <a16:creationId xmlns:a16="http://schemas.microsoft.com/office/drawing/2014/main" id="{7BBE01C1-D3BA-489E-BE5E-C63059DA7AF9}"/>
                    </a:ext>
                  </a:extLst>
                </p:cNvPr>
                <p:cNvSpPr>
                  <a:spLocks/>
                </p:cNvSpPr>
                <p:nvPr/>
              </p:nvSpPr>
              <p:spPr bwMode="auto">
                <a:xfrm>
                  <a:off x="3879593" y="3156423"/>
                  <a:ext cx="109753" cy="63837"/>
                </a:xfrm>
                <a:custGeom>
                  <a:avLst/>
                  <a:gdLst>
                    <a:gd name="T0" fmla="*/ 0 w 26"/>
                    <a:gd name="T1" fmla="*/ 0 h 19"/>
                    <a:gd name="T2" fmla="*/ 20 w 26"/>
                    <a:gd name="T3" fmla="*/ 1 h 19"/>
                    <a:gd name="T4" fmla="*/ 23 w 26"/>
                    <a:gd name="T5" fmla="*/ 12 h 19"/>
                    <a:gd name="T6" fmla="*/ 12 w 26"/>
                    <a:gd name="T7" fmla="*/ 18 h 19"/>
                    <a:gd name="T8" fmla="*/ 3 w 26"/>
                    <a:gd name="T9" fmla="*/ 11 h 19"/>
                    <a:gd name="T10" fmla="*/ 0 w 26"/>
                    <a:gd name="T11" fmla="*/ 0 h 19"/>
                  </a:gdLst>
                  <a:ahLst/>
                  <a:cxnLst>
                    <a:cxn ang="0">
                      <a:pos x="T0" y="T1"/>
                    </a:cxn>
                    <a:cxn ang="0">
                      <a:pos x="T2" y="T3"/>
                    </a:cxn>
                    <a:cxn ang="0">
                      <a:pos x="T4" y="T5"/>
                    </a:cxn>
                    <a:cxn ang="0">
                      <a:pos x="T6" y="T7"/>
                    </a:cxn>
                    <a:cxn ang="0">
                      <a:pos x="T8" y="T9"/>
                    </a:cxn>
                    <a:cxn ang="0">
                      <a:pos x="T10" y="T11"/>
                    </a:cxn>
                  </a:cxnLst>
                  <a:rect l="0" t="0"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36" name="组合 35"/>
            <p:cNvGrpSpPr/>
            <p:nvPr userDrawn="1"/>
          </p:nvGrpSpPr>
          <p:grpSpPr>
            <a:xfrm>
              <a:off x="671368" y="6061309"/>
              <a:ext cx="1100339" cy="304965"/>
              <a:chOff x="2372715" y="161759"/>
              <a:chExt cx="2695608" cy="747103"/>
            </a:xfrm>
            <a:grpFill/>
          </p:grpSpPr>
          <p:grpSp>
            <p:nvGrpSpPr>
              <p:cNvPr id="37" name="组合 36">
                <a:extLst>
                  <a:ext uri="{FF2B5EF4-FFF2-40B4-BE49-F238E27FC236}">
                    <a16:creationId xmlns:a16="http://schemas.microsoft.com/office/drawing/2014/main" id="{4EB45816-40C4-4065-9181-C29D2BECD84E}"/>
                  </a:ext>
                </a:extLst>
              </p:cNvPr>
              <p:cNvGrpSpPr/>
              <p:nvPr/>
            </p:nvGrpSpPr>
            <p:grpSpPr>
              <a:xfrm>
                <a:off x="3804781" y="283376"/>
                <a:ext cx="521428" cy="548788"/>
                <a:chOff x="6113463" y="3541713"/>
                <a:chExt cx="484188" cy="509588"/>
              </a:xfrm>
              <a:grpFill/>
            </p:grpSpPr>
            <p:sp>
              <p:nvSpPr>
                <p:cNvPr id="53" name="Freeform 9">
                  <a:extLst>
                    <a:ext uri="{FF2B5EF4-FFF2-40B4-BE49-F238E27FC236}">
                      <a16:creationId xmlns:a16="http://schemas.microsoft.com/office/drawing/2014/main" id="{70888479-5294-457A-8111-462CE4F104F2}"/>
                    </a:ext>
                  </a:extLst>
                </p:cNvPr>
                <p:cNvSpPr>
                  <a:spLocks noEditPoints="1"/>
                </p:cNvSpPr>
                <p:nvPr/>
              </p:nvSpPr>
              <p:spPr bwMode="auto">
                <a:xfrm>
                  <a:off x="6113463" y="3579813"/>
                  <a:ext cx="252413" cy="428625"/>
                </a:xfrm>
                <a:custGeom>
                  <a:avLst/>
                  <a:gdLst>
                    <a:gd name="T0" fmla="*/ 39 w 59"/>
                    <a:gd name="T1" fmla="*/ 78 h 101"/>
                    <a:gd name="T2" fmla="*/ 17 w 59"/>
                    <a:gd name="T3" fmla="*/ 94 h 101"/>
                    <a:gd name="T4" fmla="*/ 8 w 59"/>
                    <a:gd name="T5" fmla="*/ 94 h 101"/>
                    <a:gd name="T6" fmla="*/ 0 w 59"/>
                    <a:gd name="T7" fmla="*/ 79 h 101"/>
                    <a:gd name="T8" fmla="*/ 17 w 59"/>
                    <a:gd name="T9" fmla="*/ 73 h 101"/>
                    <a:gd name="T10" fmla="*/ 10 w 59"/>
                    <a:gd name="T11" fmla="*/ 68 h 101"/>
                    <a:gd name="T12" fmla="*/ 8 w 59"/>
                    <a:gd name="T13" fmla="*/ 60 h 101"/>
                    <a:gd name="T14" fmla="*/ 18 w 59"/>
                    <a:gd name="T15" fmla="*/ 23 h 101"/>
                    <a:gd name="T16" fmla="*/ 26 w 59"/>
                    <a:gd name="T17" fmla="*/ 17 h 101"/>
                    <a:gd name="T18" fmla="*/ 36 w 59"/>
                    <a:gd name="T19" fmla="*/ 26 h 101"/>
                    <a:gd name="T20" fmla="*/ 36 w 59"/>
                    <a:gd name="T21" fmla="*/ 27 h 101"/>
                    <a:gd name="T22" fmla="*/ 43 w 59"/>
                    <a:gd name="T23" fmla="*/ 40 h 101"/>
                    <a:gd name="T24" fmla="*/ 42 w 59"/>
                    <a:gd name="T25" fmla="*/ 12 h 101"/>
                    <a:gd name="T26" fmla="*/ 21 w 59"/>
                    <a:gd name="T27" fmla="*/ 5 h 101"/>
                    <a:gd name="T28" fmla="*/ 44 w 59"/>
                    <a:gd name="T29" fmla="*/ 1 h 101"/>
                    <a:gd name="T30" fmla="*/ 57 w 59"/>
                    <a:gd name="T31" fmla="*/ 17 h 101"/>
                    <a:gd name="T32" fmla="*/ 56 w 59"/>
                    <a:gd name="T33" fmla="*/ 48 h 101"/>
                    <a:gd name="T34" fmla="*/ 57 w 59"/>
                    <a:gd name="T35" fmla="*/ 55 h 101"/>
                    <a:gd name="T36" fmla="*/ 55 w 59"/>
                    <a:gd name="T37" fmla="*/ 64 h 101"/>
                    <a:gd name="T38" fmla="*/ 54 w 59"/>
                    <a:gd name="T39" fmla="*/ 71 h 101"/>
                    <a:gd name="T40" fmla="*/ 52 w 59"/>
                    <a:gd name="T41" fmla="*/ 95 h 101"/>
                    <a:gd name="T42" fmla="*/ 49 w 59"/>
                    <a:gd name="T43" fmla="*/ 101 h 101"/>
                    <a:gd name="T44" fmla="*/ 43 w 59"/>
                    <a:gd name="T45" fmla="*/ 98 h 101"/>
                    <a:gd name="T46" fmla="*/ 38 w 59"/>
                    <a:gd name="T47" fmla="*/ 86 h 101"/>
                    <a:gd name="T48" fmla="*/ 39 w 59"/>
                    <a:gd name="T49" fmla="*/ 78 h 101"/>
                    <a:gd name="T50" fmla="*/ 42 w 59"/>
                    <a:gd name="T51" fmla="*/ 47 h 101"/>
                    <a:gd name="T52" fmla="*/ 32 w 59"/>
                    <a:gd name="T53" fmla="*/ 44 h 101"/>
                    <a:gd name="T54" fmla="*/ 29 w 59"/>
                    <a:gd name="T55" fmla="*/ 64 h 101"/>
                    <a:gd name="T56" fmla="*/ 42 w 59"/>
                    <a:gd name="T57" fmla="*/ 4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10">
                  <a:extLst>
                    <a:ext uri="{FF2B5EF4-FFF2-40B4-BE49-F238E27FC236}">
                      <a16:creationId xmlns:a16="http://schemas.microsoft.com/office/drawing/2014/main" id="{3C581795-C09D-460E-9472-8181F266F0EF}"/>
                    </a:ext>
                  </a:extLst>
                </p:cNvPr>
                <p:cNvSpPr>
                  <a:spLocks noEditPoints="1"/>
                </p:cNvSpPr>
                <p:nvPr/>
              </p:nvSpPr>
              <p:spPr bwMode="auto">
                <a:xfrm>
                  <a:off x="6361113" y="3541713"/>
                  <a:ext cx="236538" cy="509588"/>
                </a:xfrm>
                <a:custGeom>
                  <a:avLst/>
                  <a:gdLst>
                    <a:gd name="T0" fmla="*/ 11 w 55"/>
                    <a:gd name="T1" fmla="*/ 89 h 120"/>
                    <a:gd name="T2" fmla="*/ 10 w 55"/>
                    <a:gd name="T3" fmla="*/ 100 h 120"/>
                    <a:gd name="T4" fmla="*/ 6 w 55"/>
                    <a:gd name="T5" fmla="*/ 104 h 120"/>
                    <a:gd name="T6" fmla="*/ 1 w 55"/>
                    <a:gd name="T7" fmla="*/ 99 h 120"/>
                    <a:gd name="T8" fmla="*/ 3 w 55"/>
                    <a:gd name="T9" fmla="*/ 84 h 120"/>
                    <a:gd name="T10" fmla="*/ 14 w 55"/>
                    <a:gd name="T11" fmla="*/ 37 h 120"/>
                    <a:gd name="T12" fmla="*/ 22 w 55"/>
                    <a:gd name="T13" fmla="*/ 11 h 120"/>
                    <a:gd name="T14" fmla="*/ 26 w 55"/>
                    <a:gd name="T15" fmla="*/ 19 h 120"/>
                    <a:gd name="T16" fmla="*/ 20 w 55"/>
                    <a:gd name="T17" fmla="*/ 40 h 120"/>
                    <a:gd name="T18" fmla="*/ 27 w 55"/>
                    <a:gd name="T19" fmla="*/ 35 h 120"/>
                    <a:gd name="T20" fmla="*/ 35 w 55"/>
                    <a:gd name="T21" fmla="*/ 30 h 120"/>
                    <a:gd name="T22" fmla="*/ 33 w 55"/>
                    <a:gd name="T23" fmla="*/ 9 h 120"/>
                    <a:gd name="T24" fmla="*/ 28 w 55"/>
                    <a:gd name="T25" fmla="*/ 8 h 120"/>
                    <a:gd name="T26" fmla="*/ 19 w 55"/>
                    <a:gd name="T27" fmla="*/ 12 h 120"/>
                    <a:gd name="T28" fmla="*/ 12 w 55"/>
                    <a:gd name="T29" fmla="*/ 15 h 120"/>
                    <a:gd name="T30" fmla="*/ 9 w 55"/>
                    <a:gd name="T31" fmla="*/ 11 h 120"/>
                    <a:gd name="T32" fmla="*/ 11 w 55"/>
                    <a:gd name="T33" fmla="*/ 8 h 120"/>
                    <a:gd name="T34" fmla="*/ 31 w 55"/>
                    <a:gd name="T35" fmla="*/ 0 h 120"/>
                    <a:gd name="T36" fmla="*/ 45 w 55"/>
                    <a:gd name="T37" fmla="*/ 15 h 120"/>
                    <a:gd name="T38" fmla="*/ 44 w 55"/>
                    <a:gd name="T39" fmla="*/ 46 h 120"/>
                    <a:gd name="T40" fmla="*/ 48 w 55"/>
                    <a:gd name="T41" fmla="*/ 54 h 120"/>
                    <a:gd name="T42" fmla="*/ 48 w 55"/>
                    <a:gd name="T43" fmla="*/ 71 h 120"/>
                    <a:gd name="T44" fmla="*/ 44 w 55"/>
                    <a:gd name="T45" fmla="*/ 77 h 120"/>
                    <a:gd name="T46" fmla="*/ 44 w 55"/>
                    <a:gd name="T47" fmla="*/ 110 h 120"/>
                    <a:gd name="T48" fmla="*/ 44 w 55"/>
                    <a:gd name="T49" fmla="*/ 114 h 120"/>
                    <a:gd name="T50" fmla="*/ 41 w 55"/>
                    <a:gd name="T51" fmla="*/ 120 h 120"/>
                    <a:gd name="T52" fmla="*/ 32 w 55"/>
                    <a:gd name="T53" fmla="*/ 118 h 120"/>
                    <a:gd name="T54" fmla="*/ 13 w 55"/>
                    <a:gd name="T55" fmla="*/ 91 h 120"/>
                    <a:gd name="T56" fmla="*/ 12 w 55"/>
                    <a:gd name="T57" fmla="*/ 89 h 120"/>
                    <a:gd name="T58" fmla="*/ 11 w 55"/>
                    <a:gd name="T59" fmla="*/ 89 h 120"/>
                    <a:gd name="T60" fmla="*/ 24 w 55"/>
                    <a:gd name="T61" fmla="*/ 76 h 120"/>
                    <a:gd name="T62" fmla="*/ 23 w 55"/>
                    <a:gd name="T63" fmla="*/ 74 h 120"/>
                    <a:gd name="T64" fmla="*/ 27 w 55"/>
                    <a:gd name="T65" fmla="*/ 71 h 120"/>
                    <a:gd name="T66" fmla="*/ 33 w 55"/>
                    <a:gd name="T67" fmla="*/ 67 h 120"/>
                    <a:gd name="T68" fmla="*/ 32 w 55"/>
                    <a:gd name="T69" fmla="*/ 63 h 120"/>
                    <a:gd name="T70" fmla="*/ 22 w 55"/>
                    <a:gd name="T71" fmla="*/ 52 h 120"/>
                    <a:gd name="T72" fmla="*/ 18 w 55"/>
                    <a:gd name="T73" fmla="*/ 89 h 120"/>
                    <a:gd name="T74" fmla="*/ 33 w 55"/>
                    <a:gd name="T75" fmla="*/ 107 h 120"/>
                    <a:gd name="T76" fmla="*/ 35 w 55"/>
                    <a:gd name="T77" fmla="*/ 77 h 120"/>
                    <a:gd name="T78" fmla="*/ 31 w 55"/>
                    <a:gd name="T79" fmla="*/ 75 h 120"/>
                    <a:gd name="T80" fmla="*/ 24 w 55"/>
                    <a:gd name="T81" fmla="*/ 7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39" name="组合 38">
                <a:extLst>
                  <a:ext uri="{FF2B5EF4-FFF2-40B4-BE49-F238E27FC236}">
                    <a16:creationId xmlns:a16="http://schemas.microsoft.com/office/drawing/2014/main" id="{C43281D5-D15F-4210-8FEF-5D0B83A54FD6}"/>
                  </a:ext>
                </a:extLst>
              </p:cNvPr>
              <p:cNvGrpSpPr/>
              <p:nvPr/>
            </p:nvGrpSpPr>
            <p:grpSpPr>
              <a:xfrm>
                <a:off x="2372715" y="161759"/>
                <a:ext cx="591521" cy="747103"/>
                <a:chOff x="6108700" y="2066926"/>
                <a:chExt cx="549275" cy="693738"/>
              </a:xfrm>
              <a:grpFill/>
            </p:grpSpPr>
            <p:sp>
              <p:nvSpPr>
                <p:cNvPr id="51" name="Freeform 13">
                  <a:extLst>
                    <a:ext uri="{FF2B5EF4-FFF2-40B4-BE49-F238E27FC236}">
                      <a16:creationId xmlns:a16="http://schemas.microsoft.com/office/drawing/2014/main" id="{0965091B-D712-42AC-844D-24578409DB9A}"/>
                    </a:ext>
                  </a:extLst>
                </p:cNvPr>
                <p:cNvSpPr>
                  <a:spLocks noEditPoints="1"/>
                </p:cNvSpPr>
                <p:nvPr/>
              </p:nvSpPr>
              <p:spPr bwMode="auto">
                <a:xfrm>
                  <a:off x="6108700" y="2066926"/>
                  <a:ext cx="549275" cy="655638"/>
                </a:xfrm>
                <a:custGeom>
                  <a:avLst/>
                  <a:gdLst>
                    <a:gd name="T0" fmla="*/ 54 w 128"/>
                    <a:gd name="T1" fmla="*/ 76 h 154"/>
                    <a:gd name="T2" fmla="*/ 66 w 128"/>
                    <a:gd name="T3" fmla="*/ 53 h 154"/>
                    <a:gd name="T4" fmla="*/ 49 w 128"/>
                    <a:gd name="T5" fmla="*/ 47 h 154"/>
                    <a:gd name="T6" fmla="*/ 64 w 128"/>
                    <a:gd name="T7" fmla="*/ 44 h 154"/>
                    <a:gd name="T8" fmla="*/ 83 w 128"/>
                    <a:gd name="T9" fmla="*/ 6 h 154"/>
                    <a:gd name="T10" fmla="*/ 91 w 128"/>
                    <a:gd name="T11" fmla="*/ 11 h 154"/>
                    <a:gd name="T12" fmla="*/ 96 w 128"/>
                    <a:gd name="T13" fmla="*/ 36 h 154"/>
                    <a:gd name="T14" fmla="*/ 106 w 128"/>
                    <a:gd name="T15" fmla="*/ 41 h 154"/>
                    <a:gd name="T16" fmla="*/ 82 w 128"/>
                    <a:gd name="T17" fmla="*/ 50 h 154"/>
                    <a:gd name="T18" fmla="*/ 71 w 128"/>
                    <a:gd name="T19" fmla="*/ 65 h 154"/>
                    <a:gd name="T20" fmla="*/ 110 w 128"/>
                    <a:gd name="T21" fmla="*/ 74 h 154"/>
                    <a:gd name="T22" fmla="*/ 101 w 128"/>
                    <a:gd name="T23" fmla="*/ 87 h 154"/>
                    <a:gd name="T24" fmla="*/ 111 w 128"/>
                    <a:gd name="T25" fmla="*/ 98 h 154"/>
                    <a:gd name="T26" fmla="*/ 92 w 128"/>
                    <a:gd name="T27" fmla="*/ 104 h 154"/>
                    <a:gd name="T28" fmla="*/ 86 w 128"/>
                    <a:gd name="T29" fmla="*/ 116 h 154"/>
                    <a:gd name="T30" fmla="*/ 124 w 128"/>
                    <a:gd name="T31" fmla="*/ 112 h 154"/>
                    <a:gd name="T32" fmla="*/ 120 w 128"/>
                    <a:gd name="T33" fmla="*/ 122 h 154"/>
                    <a:gd name="T34" fmla="*/ 111 w 128"/>
                    <a:gd name="T35" fmla="*/ 144 h 154"/>
                    <a:gd name="T36" fmla="*/ 105 w 128"/>
                    <a:gd name="T37" fmla="*/ 153 h 154"/>
                    <a:gd name="T38" fmla="*/ 55 w 128"/>
                    <a:gd name="T39" fmla="*/ 129 h 154"/>
                    <a:gd name="T40" fmla="*/ 53 w 128"/>
                    <a:gd name="T41" fmla="*/ 121 h 154"/>
                    <a:gd name="T42" fmla="*/ 61 w 128"/>
                    <a:gd name="T43" fmla="*/ 125 h 154"/>
                    <a:gd name="T44" fmla="*/ 94 w 128"/>
                    <a:gd name="T45" fmla="*/ 140 h 154"/>
                    <a:gd name="T46" fmla="*/ 85 w 128"/>
                    <a:gd name="T47" fmla="*/ 127 h 154"/>
                    <a:gd name="T48" fmla="*/ 71 w 128"/>
                    <a:gd name="T49" fmla="*/ 108 h 154"/>
                    <a:gd name="T50" fmla="*/ 52 w 128"/>
                    <a:gd name="T51" fmla="*/ 113 h 154"/>
                    <a:gd name="T52" fmla="*/ 38 w 128"/>
                    <a:gd name="T53" fmla="*/ 97 h 154"/>
                    <a:gd name="T54" fmla="*/ 51 w 128"/>
                    <a:gd name="T55" fmla="*/ 97 h 154"/>
                    <a:gd name="T56" fmla="*/ 34 w 128"/>
                    <a:gd name="T57" fmla="*/ 93 h 154"/>
                    <a:gd name="T58" fmla="*/ 35 w 128"/>
                    <a:gd name="T59" fmla="*/ 105 h 154"/>
                    <a:gd name="T60" fmla="*/ 26 w 128"/>
                    <a:gd name="T61" fmla="*/ 154 h 154"/>
                    <a:gd name="T62" fmla="*/ 20 w 128"/>
                    <a:gd name="T63" fmla="*/ 118 h 154"/>
                    <a:gd name="T64" fmla="*/ 0 w 128"/>
                    <a:gd name="T65" fmla="*/ 103 h 154"/>
                    <a:gd name="T66" fmla="*/ 19 w 128"/>
                    <a:gd name="T67" fmla="*/ 72 h 154"/>
                    <a:gd name="T68" fmla="*/ 25 w 128"/>
                    <a:gd name="T69" fmla="*/ 51 h 154"/>
                    <a:gd name="T70" fmla="*/ 39 w 128"/>
                    <a:gd name="T71" fmla="*/ 14 h 154"/>
                    <a:gd name="T72" fmla="*/ 51 w 128"/>
                    <a:gd name="T73" fmla="*/ 24 h 154"/>
                    <a:gd name="T74" fmla="*/ 39 w 128"/>
                    <a:gd name="T75" fmla="*/ 44 h 154"/>
                    <a:gd name="T76" fmla="*/ 48 w 128"/>
                    <a:gd name="T77" fmla="*/ 73 h 154"/>
                    <a:gd name="T78" fmla="*/ 81 w 128"/>
                    <a:gd name="T79" fmla="*/ 90 h 154"/>
                    <a:gd name="T80" fmla="*/ 92 w 128"/>
                    <a:gd name="T81" fmla="*/ 71 h 154"/>
                    <a:gd name="T82" fmla="*/ 81 w 128"/>
                    <a:gd name="T83" fmla="*/ 80 h 154"/>
                    <a:gd name="T84" fmla="*/ 76 w 128"/>
                    <a:gd name="T85" fmla="*/ 73 h 154"/>
                    <a:gd name="T86" fmla="*/ 67 w 128"/>
                    <a:gd name="T87" fmla="*/ 79 h 154"/>
                    <a:gd name="T88" fmla="*/ 76 w 128"/>
                    <a:gd name="T89" fmla="*/ 73 h 154"/>
                    <a:gd name="T90" fmla="*/ 56 w 128"/>
                    <a:gd name="T91" fmla="*/ 88 h 154"/>
                    <a:gd name="T92" fmla="*/ 63 w 128"/>
                    <a:gd name="T93" fmla="*/ 8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14">
                  <a:extLst>
                    <a:ext uri="{FF2B5EF4-FFF2-40B4-BE49-F238E27FC236}">
                      <a16:creationId xmlns:a16="http://schemas.microsoft.com/office/drawing/2014/main" id="{EDF1A89C-87D3-4066-B020-1AF4B9A41344}"/>
                    </a:ext>
                  </a:extLst>
                </p:cNvPr>
                <p:cNvSpPr>
                  <a:spLocks/>
                </p:cNvSpPr>
                <p:nvPr/>
              </p:nvSpPr>
              <p:spPr bwMode="auto">
                <a:xfrm>
                  <a:off x="6259513" y="2578101"/>
                  <a:ext cx="68263" cy="182563"/>
                </a:xfrm>
                <a:custGeom>
                  <a:avLst/>
                  <a:gdLst>
                    <a:gd name="T0" fmla="*/ 9 w 16"/>
                    <a:gd name="T1" fmla="*/ 0 h 43"/>
                    <a:gd name="T2" fmla="*/ 15 w 16"/>
                    <a:gd name="T3" fmla="*/ 11 h 43"/>
                    <a:gd name="T4" fmla="*/ 9 w 16"/>
                    <a:gd name="T5" fmla="*/ 43 h 43"/>
                    <a:gd name="T6" fmla="*/ 2 w 16"/>
                    <a:gd name="T7" fmla="*/ 39 h 43"/>
                    <a:gd name="T8" fmla="*/ 0 w 16"/>
                    <a:gd name="T9" fmla="*/ 35 h 43"/>
                    <a:gd name="T10" fmla="*/ 9 w 16"/>
                    <a:gd name="T11" fmla="*/ 0 h 43"/>
                  </a:gdLst>
                  <a:ahLst/>
                  <a:cxnLst>
                    <a:cxn ang="0">
                      <a:pos x="T0" y="T1"/>
                    </a:cxn>
                    <a:cxn ang="0">
                      <a:pos x="T2" y="T3"/>
                    </a:cxn>
                    <a:cxn ang="0">
                      <a:pos x="T4" y="T5"/>
                    </a:cxn>
                    <a:cxn ang="0">
                      <a:pos x="T6" y="T7"/>
                    </a:cxn>
                    <a:cxn ang="0">
                      <a:pos x="T8" y="T9"/>
                    </a:cxn>
                    <a:cxn ang="0">
                      <a:pos x="T10" y="T11"/>
                    </a:cxn>
                  </a:cxnLst>
                  <a:rect l="0" t="0"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40" name="组合 39">
                <a:extLst>
                  <a:ext uri="{FF2B5EF4-FFF2-40B4-BE49-F238E27FC236}">
                    <a16:creationId xmlns:a16="http://schemas.microsoft.com/office/drawing/2014/main" id="{CD1C2EA2-DECB-4C4E-997D-8417E76BE944}"/>
                  </a:ext>
                </a:extLst>
              </p:cNvPr>
              <p:cNvGrpSpPr/>
              <p:nvPr/>
            </p:nvGrpSpPr>
            <p:grpSpPr>
              <a:xfrm>
                <a:off x="3173775" y="375308"/>
                <a:ext cx="396626" cy="341923"/>
                <a:chOff x="6186488" y="2930526"/>
                <a:chExt cx="368300" cy="317500"/>
              </a:xfrm>
              <a:grpFill/>
            </p:grpSpPr>
            <p:sp>
              <p:nvSpPr>
                <p:cNvPr id="48" name="Freeform 18">
                  <a:extLst>
                    <a:ext uri="{FF2B5EF4-FFF2-40B4-BE49-F238E27FC236}">
                      <a16:creationId xmlns:a16="http://schemas.microsoft.com/office/drawing/2014/main" id="{58E0037C-7932-4788-ADA9-47256329EEB7}"/>
                    </a:ext>
                  </a:extLst>
                </p:cNvPr>
                <p:cNvSpPr>
                  <a:spLocks/>
                </p:cNvSpPr>
                <p:nvPr/>
              </p:nvSpPr>
              <p:spPr bwMode="auto">
                <a:xfrm>
                  <a:off x="6310313" y="2930526"/>
                  <a:ext cx="244475" cy="317500"/>
                </a:xfrm>
                <a:custGeom>
                  <a:avLst/>
                  <a:gdLst>
                    <a:gd name="T0" fmla="*/ 49 w 57"/>
                    <a:gd name="T1" fmla="*/ 74 h 75"/>
                    <a:gd name="T2" fmla="*/ 40 w 57"/>
                    <a:gd name="T3" fmla="*/ 67 h 75"/>
                    <a:gd name="T4" fmla="*/ 33 w 57"/>
                    <a:gd name="T5" fmla="*/ 48 h 75"/>
                    <a:gd name="T6" fmla="*/ 27 w 57"/>
                    <a:gd name="T7" fmla="*/ 46 h 75"/>
                    <a:gd name="T8" fmla="*/ 11 w 57"/>
                    <a:gd name="T9" fmla="*/ 60 h 75"/>
                    <a:gd name="T10" fmla="*/ 5 w 57"/>
                    <a:gd name="T11" fmla="*/ 60 h 75"/>
                    <a:gd name="T12" fmla="*/ 6 w 57"/>
                    <a:gd name="T13" fmla="*/ 46 h 75"/>
                    <a:gd name="T14" fmla="*/ 27 w 57"/>
                    <a:gd name="T15" fmla="*/ 26 h 75"/>
                    <a:gd name="T16" fmla="*/ 40 w 57"/>
                    <a:gd name="T17" fmla="*/ 10 h 75"/>
                    <a:gd name="T18" fmla="*/ 41 w 57"/>
                    <a:gd name="T19" fmla="*/ 6 h 75"/>
                    <a:gd name="T20" fmla="*/ 45 w 57"/>
                    <a:gd name="T21" fmla="*/ 0 h 75"/>
                    <a:gd name="T22" fmla="*/ 53 w 57"/>
                    <a:gd name="T23" fmla="*/ 3 h 75"/>
                    <a:gd name="T24" fmla="*/ 53 w 57"/>
                    <a:gd name="T25" fmla="*/ 20 h 75"/>
                    <a:gd name="T26" fmla="*/ 37 w 57"/>
                    <a:gd name="T27" fmla="*/ 38 h 75"/>
                    <a:gd name="T28" fmla="*/ 49 w 57"/>
                    <a:gd name="T29" fmla="*/ 7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19">
                  <a:extLst>
                    <a:ext uri="{FF2B5EF4-FFF2-40B4-BE49-F238E27FC236}">
                      <a16:creationId xmlns:a16="http://schemas.microsoft.com/office/drawing/2014/main" id="{B78F413E-1D51-491F-A6EC-02810949F837}"/>
                    </a:ext>
                  </a:extLst>
                </p:cNvPr>
                <p:cNvSpPr>
                  <a:spLocks/>
                </p:cNvSpPr>
                <p:nvPr/>
              </p:nvSpPr>
              <p:spPr bwMode="auto">
                <a:xfrm>
                  <a:off x="6186488" y="3009901"/>
                  <a:ext cx="123825" cy="234950"/>
                </a:xfrm>
                <a:custGeom>
                  <a:avLst/>
                  <a:gdLst>
                    <a:gd name="T0" fmla="*/ 12 w 29"/>
                    <a:gd name="T1" fmla="*/ 30 h 55"/>
                    <a:gd name="T2" fmla="*/ 20 w 29"/>
                    <a:gd name="T3" fmla="*/ 7 h 55"/>
                    <a:gd name="T4" fmla="*/ 25 w 29"/>
                    <a:gd name="T5" fmla="*/ 1 h 55"/>
                    <a:gd name="T6" fmla="*/ 26 w 29"/>
                    <a:gd name="T7" fmla="*/ 9 h 55"/>
                    <a:gd name="T8" fmla="*/ 16 w 29"/>
                    <a:gd name="T9" fmla="*/ 39 h 55"/>
                    <a:gd name="T10" fmla="*/ 13 w 29"/>
                    <a:gd name="T11" fmla="*/ 52 h 55"/>
                    <a:gd name="T12" fmla="*/ 7 w 29"/>
                    <a:gd name="T13" fmla="*/ 54 h 55"/>
                    <a:gd name="T14" fmla="*/ 2 w 29"/>
                    <a:gd name="T15" fmla="*/ 41 h 55"/>
                    <a:gd name="T16" fmla="*/ 3 w 29"/>
                    <a:gd name="T17" fmla="*/ 32 h 55"/>
                    <a:gd name="T18" fmla="*/ 2 w 29"/>
                    <a:gd name="T19" fmla="*/ 6 h 55"/>
                    <a:gd name="T20" fmla="*/ 6 w 29"/>
                    <a:gd name="T21" fmla="*/ 5 h 55"/>
                    <a:gd name="T22" fmla="*/ 10 w 29"/>
                    <a:gd name="T23" fmla="*/ 14 h 55"/>
                    <a:gd name="T24" fmla="*/ 11 w 29"/>
                    <a:gd name="T25" fmla="*/ 30 h 55"/>
                    <a:gd name="T26" fmla="*/ 12 w 29"/>
                    <a:gd name="T27" fmla="*/ 3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20">
                  <a:extLst>
                    <a:ext uri="{FF2B5EF4-FFF2-40B4-BE49-F238E27FC236}">
                      <a16:creationId xmlns:a16="http://schemas.microsoft.com/office/drawing/2014/main" id="{28D425C4-CE02-4413-BBE1-2E9FA0CC0E90}"/>
                    </a:ext>
                  </a:extLst>
                </p:cNvPr>
                <p:cNvSpPr>
                  <a:spLocks/>
                </p:cNvSpPr>
                <p:nvPr/>
              </p:nvSpPr>
              <p:spPr bwMode="auto">
                <a:xfrm>
                  <a:off x="6259513" y="2933701"/>
                  <a:ext cx="114300" cy="73025"/>
                </a:xfrm>
                <a:custGeom>
                  <a:avLst/>
                  <a:gdLst>
                    <a:gd name="T0" fmla="*/ 27 w 27"/>
                    <a:gd name="T1" fmla="*/ 1 h 17"/>
                    <a:gd name="T2" fmla="*/ 16 w 27"/>
                    <a:gd name="T3" fmla="*/ 14 h 17"/>
                    <a:gd name="T4" fmla="*/ 5 w 27"/>
                    <a:gd name="T5" fmla="*/ 13 h 17"/>
                    <a:gd name="T6" fmla="*/ 0 w 27"/>
                    <a:gd name="T7" fmla="*/ 4 h 17"/>
                    <a:gd name="T8" fmla="*/ 9 w 27"/>
                    <a:gd name="T9" fmla="*/ 2 h 17"/>
                    <a:gd name="T10" fmla="*/ 27 w 27"/>
                    <a:gd name="T11" fmla="*/ 0 h 17"/>
                    <a:gd name="T12" fmla="*/ 27 w 27"/>
                    <a:gd name="T13" fmla="*/ 1 h 17"/>
                  </a:gdLst>
                  <a:ahLst/>
                  <a:cxnLst>
                    <a:cxn ang="0">
                      <a:pos x="T0" y="T1"/>
                    </a:cxn>
                    <a:cxn ang="0">
                      <a:pos x="T2" y="T3"/>
                    </a:cxn>
                    <a:cxn ang="0">
                      <a:pos x="T4" y="T5"/>
                    </a:cxn>
                    <a:cxn ang="0">
                      <a:pos x="T6" y="T7"/>
                    </a:cxn>
                    <a:cxn ang="0">
                      <a:pos x="T8" y="T9"/>
                    </a:cxn>
                    <a:cxn ang="0">
                      <a:pos x="T10" y="T11"/>
                    </a:cxn>
                    <a:cxn ang="0">
                      <a:pos x="T12" y="T13"/>
                    </a:cxn>
                  </a:cxnLst>
                  <a:rect l="0" t="0"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44" name="组合 43"/>
              <p:cNvGrpSpPr/>
              <p:nvPr/>
            </p:nvGrpSpPr>
            <p:grpSpPr>
              <a:xfrm>
                <a:off x="4613362" y="313351"/>
                <a:ext cx="454961" cy="453362"/>
                <a:chOff x="11893465" y="1994536"/>
                <a:chExt cx="274986" cy="274018"/>
              </a:xfrm>
              <a:grpFill/>
            </p:grpSpPr>
            <p:sp>
              <p:nvSpPr>
                <p:cNvPr id="45" name="Freeform 11">
                  <a:extLst>
                    <a:ext uri="{FF2B5EF4-FFF2-40B4-BE49-F238E27FC236}">
                      <a16:creationId xmlns:a16="http://schemas.microsoft.com/office/drawing/2014/main" id="{9E7CBDC3-9BA0-4307-8967-3267E5966ED9}"/>
                    </a:ext>
                  </a:extLst>
                </p:cNvPr>
                <p:cNvSpPr>
                  <a:spLocks noEditPoints="1"/>
                </p:cNvSpPr>
                <p:nvPr/>
              </p:nvSpPr>
              <p:spPr bwMode="auto">
                <a:xfrm>
                  <a:off x="11976100" y="1994536"/>
                  <a:ext cx="192351" cy="269291"/>
                </a:xfrm>
                <a:custGeom>
                  <a:avLst/>
                  <a:gdLst>
                    <a:gd name="T0" fmla="*/ 29 w 72"/>
                    <a:gd name="T1" fmla="*/ 49 h 102"/>
                    <a:gd name="T2" fmla="*/ 15 w 72"/>
                    <a:gd name="T3" fmla="*/ 43 h 102"/>
                    <a:gd name="T4" fmla="*/ 10 w 72"/>
                    <a:gd name="T5" fmla="*/ 21 h 102"/>
                    <a:gd name="T6" fmla="*/ 13 w 72"/>
                    <a:gd name="T7" fmla="*/ 15 h 102"/>
                    <a:gd name="T8" fmla="*/ 19 w 72"/>
                    <a:gd name="T9" fmla="*/ 18 h 102"/>
                    <a:gd name="T10" fmla="*/ 20 w 72"/>
                    <a:gd name="T11" fmla="*/ 26 h 102"/>
                    <a:gd name="T12" fmla="*/ 35 w 72"/>
                    <a:gd name="T13" fmla="*/ 22 h 102"/>
                    <a:gd name="T14" fmla="*/ 40 w 72"/>
                    <a:gd name="T15" fmla="*/ 16 h 102"/>
                    <a:gd name="T16" fmla="*/ 43 w 72"/>
                    <a:gd name="T17" fmla="*/ 14 h 102"/>
                    <a:gd name="T18" fmla="*/ 44 w 72"/>
                    <a:gd name="T19" fmla="*/ 19 h 102"/>
                    <a:gd name="T20" fmla="*/ 43 w 72"/>
                    <a:gd name="T21" fmla="*/ 28 h 102"/>
                    <a:gd name="T22" fmla="*/ 36 w 72"/>
                    <a:gd name="T23" fmla="*/ 40 h 102"/>
                    <a:gd name="T24" fmla="*/ 37 w 72"/>
                    <a:gd name="T25" fmla="*/ 42 h 102"/>
                    <a:gd name="T26" fmla="*/ 44 w 72"/>
                    <a:gd name="T27" fmla="*/ 38 h 102"/>
                    <a:gd name="T28" fmla="*/ 56 w 72"/>
                    <a:gd name="T29" fmla="*/ 20 h 102"/>
                    <a:gd name="T30" fmla="*/ 49 w 72"/>
                    <a:gd name="T31" fmla="*/ 9 h 102"/>
                    <a:gd name="T32" fmla="*/ 28 w 72"/>
                    <a:gd name="T33" fmla="*/ 14 h 102"/>
                    <a:gd name="T34" fmla="*/ 20 w 72"/>
                    <a:gd name="T35" fmla="*/ 13 h 102"/>
                    <a:gd name="T36" fmla="*/ 22 w 72"/>
                    <a:gd name="T37" fmla="*/ 6 h 102"/>
                    <a:gd name="T38" fmla="*/ 50 w 72"/>
                    <a:gd name="T39" fmla="*/ 1 h 102"/>
                    <a:gd name="T40" fmla="*/ 68 w 72"/>
                    <a:gd name="T41" fmla="*/ 12 h 102"/>
                    <a:gd name="T42" fmla="*/ 67 w 72"/>
                    <a:gd name="T43" fmla="*/ 24 h 102"/>
                    <a:gd name="T44" fmla="*/ 49 w 72"/>
                    <a:gd name="T45" fmla="*/ 48 h 102"/>
                    <a:gd name="T46" fmla="*/ 42 w 72"/>
                    <a:gd name="T47" fmla="*/ 49 h 102"/>
                    <a:gd name="T48" fmla="*/ 37 w 72"/>
                    <a:gd name="T49" fmla="*/ 47 h 102"/>
                    <a:gd name="T50" fmla="*/ 35 w 72"/>
                    <a:gd name="T51" fmla="*/ 52 h 102"/>
                    <a:gd name="T52" fmla="*/ 41 w 72"/>
                    <a:gd name="T53" fmla="*/ 58 h 102"/>
                    <a:gd name="T54" fmla="*/ 48 w 72"/>
                    <a:gd name="T55" fmla="*/ 57 h 102"/>
                    <a:gd name="T56" fmla="*/ 53 w 72"/>
                    <a:gd name="T57" fmla="*/ 59 h 102"/>
                    <a:gd name="T58" fmla="*/ 53 w 72"/>
                    <a:gd name="T59" fmla="*/ 66 h 102"/>
                    <a:gd name="T60" fmla="*/ 48 w 72"/>
                    <a:gd name="T61" fmla="*/ 70 h 102"/>
                    <a:gd name="T62" fmla="*/ 37 w 72"/>
                    <a:gd name="T63" fmla="*/ 81 h 102"/>
                    <a:gd name="T64" fmla="*/ 45 w 72"/>
                    <a:gd name="T65" fmla="*/ 81 h 102"/>
                    <a:gd name="T66" fmla="*/ 57 w 72"/>
                    <a:gd name="T67" fmla="*/ 89 h 102"/>
                    <a:gd name="T68" fmla="*/ 51 w 72"/>
                    <a:gd name="T69" fmla="*/ 98 h 102"/>
                    <a:gd name="T70" fmla="*/ 26 w 72"/>
                    <a:gd name="T71" fmla="*/ 101 h 102"/>
                    <a:gd name="T72" fmla="*/ 17 w 72"/>
                    <a:gd name="T73" fmla="*/ 96 h 102"/>
                    <a:gd name="T74" fmla="*/ 15 w 72"/>
                    <a:gd name="T75" fmla="*/ 94 h 102"/>
                    <a:gd name="T76" fmla="*/ 19 w 72"/>
                    <a:gd name="T77" fmla="*/ 77 h 102"/>
                    <a:gd name="T78" fmla="*/ 27 w 72"/>
                    <a:gd name="T79" fmla="*/ 70 h 102"/>
                    <a:gd name="T80" fmla="*/ 27 w 72"/>
                    <a:gd name="T81" fmla="*/ 69 h 102"/>
                    <a:gd name="T82" fmla="*/ 21 w 72"/>
                    <a:gd name="T83" fmla="*/ 71 h 102"/>
                    <a:gd name="T84" fmla="*/ 9 w 72"/>
                    <a:gd name="T85" fmla="*/ 76 h 102"/>
                    <a:gd name="T86" fmla="*/ 3 w 72"/>
                    <a:gd name="T87" fmla="*/ 75 h 102"/>
                    <a:gd name="T88" fmla="*/ 4 w 72"/>
                    <a:gd name="T89" fmla="*/ 69 h 102"/>
                    <a:gd name="T90" fmla="*/ 26 w 72"/>
                    <a:gd name="T91" fmla="*/ 60 h 102"/>
                    <a:gd name="T92" fmla="*/ 28 w 72"/>
                    <a:gd name="T93" fmla="*/ 57 h 102"/>
                    <a:gd name="T94" fmla="*/ 29 w 72"/>
                    <a:gd name="T95" fmla="*/ 49 h 102"/>
                    <a:gd name="T96" fmla="*/ 34 w 72"/>
                    <a:gd name="T97" fmla="*/ 29 h 102"/>
                    <a:gd name="T98" fmla="*/ 33 w 72"/>
                    <a:gd name="T99" fmla="*/ 28 h 102"/>
                    <a:gd name="T100" fmla="*/ 26 w 72"/>
                    <a:gd name="T101" fmla="*/ 32 h 102"/>
                    <a:gd name="T102" fmla="*/ 23 w 72"/>
                    <a:gd name="T103" fmla="*/ 36 h 102"/>
                    <a:gd name="T104" fmla="*/ 26 w 72"/>
                    <a:gd name="T105" fmla="*/ 42 h 102"/>
                    <a:gd name="T106" fmla="*/ 31 w 72"/>
                    <a:gd name="T107" fmla="*/ 40 h 102"/>
                    <a:gd name="T108" fmla="*/ 34 w 72"/>
                    <a:gd name="T109" fmla="*/ 2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6" name="Freeform 12">
                  <a:extLst>
                    <a:ext uri="{FF2B5EF4-FFF2-40B4-BE49-F238E27FC236}">
                      <a16:creationId xmlns:a16="http://schemas.microsoft.com/office/drawing/2014/main" id="{D88D9717-3185-4A77-8E18-2A8659D441F7}"/>
                    </a:ext>
                  </a:extLst>
                </p:cNvPr>
                <p:cNvSpPr>
                  <a:spLocks/>
                </p:cNvSpPr>
                <p:nvPr/>
              </p:nvSpPr>
              <p:spPr bwMode="auto">
                <a:xfrm>
                  <a:off x="11893465" y="2009127"/>
                  <a:ext cx="103574" cy="259427"/>
                </a:xfrm>
                <a:custGeom>
                  <a:avLst/>
                  <a:gdLst>
                    <a:gd name="T0" fmla="*/ 30 w 39"/>
                    <a:gd name="T1" fmla="*/ 44 h 98"/>
                    <a:gd name="T2" fmla="*/ 36 w 39"/>
                    <a:gd name="T3" fmla="*/ 34 h 98"/>
                    <a:gd name="T4" fmla="*/ 37 w 39"/>
                    <a:gd name="T5" fmla="*/ 51 h 98"/>
                    <a:gd name="T6" fmla="*/ 25 w 39"/>
                    <a:gd name="T7" fmla="*/ 82 h 98"/>
                    <a:gd name="T8" fmla="*/ 21 w 39"/>
                    <a:gd name="T9" fmla="*/ 98 h 98"/>
                    <a:gd name="T10" fmla="*/ 13 w 39"/>
                    <a:gd name="T11" fmla="*/ 96 h 98"/>
                    <a:gd name="T12" fmla="*/ 5 w 39"/>
                    <a:gd name="T13" fmla="*/ 83 h 98"/>
                    <a:gd name="T14" fmla="*/ 11 w 39"/>
                    <a:gd name="T15" fmla="*/ 62 h 98"/>
                    <a:gd name="T16" fmla="*/ 9 w 39"/>
                    <a:gd name="T17" fmla="*/ 43 h 98"/>
                    <a:gd name="T18" fmla="*/ 12 w 39"/>
                    <a:gd name="T19" fmla="*/ 38 h 98"/>
                    <a:gd name="T20" fmla="*/ 18 w 39"/>
                    <a:gd name="T21" fmla="*/ 33 h 98"/>
                    <a:gd name="T22" fmla="*/ 23 w 39"/>
                    <a:gd name="T23" fmla="*/ 12 h 98"/>
                    <a:gd name="T24" fmla="*/ 11 w 39"/>
                    <a:gd name="T25" fmla="*/ 16 h 98"/>
                    <a:gd name="T26" fmla="*/ 2 w 39"/>
                    <a:gd name="T27" fmla="*/ 16 h 98"/>
                    <a:gd name="T28" fmla="*/ 0 w 39"/>
                    <a:gd name="T29" fmla="*/ 12 h 98"/>
                    <a:gd name="T30" fmla="*/ 3 w 39"/>
                    <a:gd name="T31" fmla="*/ 10 h 98"/>
                    <a:gd name="T32" fmla="*/ 16 w 39"/>
                    <a:gd name="T33" fmla="*/ 7 h 98"/>
                    <a:gd name="T34" fmla="*/ 26 w 39"/>
                    <a:gd name="T35" fmla="*/ 2 h 98"/>
                    <a:gd name="T36" fmla="*/ 32 w 39"/>
                    <a:gd name="T37" fmla="*/ 1 h 98"/>
                    <a:gd name="T38" fmla="*/ 35 w 39"/>
                    <a:gd name="T39" fmla="*/ 9 h 98"/>
                    <a:gd name="T40" fmla="*/ 34 w 39"/>
                    <a:gd name="T41" fmla="*/ 11 h 98"/>
                    <a:gd name="T42" fmla="*/ 27 w 39"/>
                    <a:gd name="T43" fmla="*/ 38 h 98"/>
                    <a:gd name="T44" fmla="*/ 28 w 39"/>
                    <a:gd name="T45" fmla="*/ 44 h 98"/>
                    <a:gd name="T46" fmla="*/ 30 w 39"/>
                    <a:gd name="T47" fmla="*/ 4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grpSp>
      </p:grpSp>
    </p:spTree>
    <p:extLst>
      <p:ext uri="{BB962C8B-B14F-4D97-AF65-F5344CB8AC3E}">
        <p14:creationId xmlns:p14="http://schemas.microsoft.com/office/powerpoint/2010/main" val="1900950970"/>
      </p:ext>
    </p:extLst>
  </p:cSld>
  <p:clrMapOvr>
    <a:masterClrMapping/>
  </p:clrMapOvr>
  <p:transition spd="slow">
    <p:push dir="u"/>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内页样式7-一段一图-1">
    <p:spTree>
      <p:nvGrpSpPr>
        <p:cNvPr id="1" name=""/>
        <p:cNvGrpSpPr/>
        <p:nvPr/>
      </p:nvGrpSpPr>
      <p:grpSpPr>
        <a:xfrm>
          <a:off x="0" y="0"/>
          <a:ext cx="0" cy="0"/>
          <a:chOff x="0" y="0"/>
          <a:chExt cx="0" cy="0"/>
        </a:xfrm>
      </p:grpSpPr>
      <p:sp>
        <p:nvSpPr>
          <p:cNvPr id="7" name="文本框 6"/>
          <p:cNvSpPr txBox="1">
            <a:spLocks noChangeArrowheads="1"/>
          </p:cNvSpPr>
          <p:nvPr userDrawn="1"/>
        </p:nvSpPr>
        <p:spPr bwMode="auto">
          <a:xfrm>
            <a:off x="11233150" y="6353175"/>
            <a:ext cx="5508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algn="ctr" eaLnBrk="1" hangingPunct="1">
              <a:defRPr/>
            </a:pPr>
            <a:fld id="{4CE2CC6A-3CD6-4EB2-A6B9-76993E7CF1F2}" type="slidenum">
              <a:rPr lang="zh-CN" altLang="en-US" sz="1600" smtClean="0">
                <a:solidFill>
                  <a:schemeClr val="accent3"/>
                </a:solidFill>
                <a:latin typeface="微软雅黑" panose="020B0503020204020204" pitchFamily="34" charset="-122"/>
              </a:rPr>
              <a:pPr algn="ctr" eaLnBrk="1" hangingPunct="1">
                <a:defRPr/>
              </a:pPr>
              <a:t>‹#›</a:t>
            </a:fld>
            <a:endParaRPr lang="zh-CN" altLang="en-US" sz="1600" dirty="0">
              <a:solidFill>
                <a:schemeClr val="accent3"/>
              </a:solidFill>
              <a:latin typeface="微软雅黑" panose="020B0503020204020204" pitchFamily="34" charset="-122"/>
            </a:endParaRPr>
          </a:p>
        </p:txBody>
      </p:sp>
      <p:cxnSp>
        <p:nvCxnSpPr>
          <p:cNvPr id="38" name="直接连接符 37">
            <a:extLst>
              <a:ext uri="{FF2B5EF4-FFF2-40B4-BE49-F238E27FC236}">
                <a16:creationId xmlns:a16="http://schemas.microsoft.com/office/drawing/2014/main" id="{70DEE229-ACC1-4297-A1E3-DEA16F9B9C28}"/>
              </a:ext>
            </a:extLst>
          </p:cNvPr>
          <p:cNvCxnSpPr>
            <a:cxnSpLocks/>
          </p:cNvCxnSpPr>
          <p:nvPr userDrawn="1"/>
        </p:nvCxnSpPr>
        <p:spPr>
          <a:xfrm>
            <a:off x="442913" y="6264275"/>
            <a:ext cx="11306175"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34" name="组合 33"/>
          <p:cNvGrpSpPr/>
          <p:nvPr userDrawn="1"/>
        </p:nvGrpSpPr>
        <p:grpSpPr>
          <a:xfrm>
            <a:off x="587288" y="6381747"/>
            <a:ext cx="2479573" cy="304965"/>
            <a:chOff x="671368" y="6061309"/>
            <a:chExt cx="2479573" cy="304965"/>
          </a:xfrm>
          <a:solidFill>
            <a:schemeClr val="accent3"/>
          </a:solidFill>
        </p:grpSpPr>
        <p:grpSp>
          <p:nvGrpSpPr>
            <p:cNvPr id="35" name="组合 34"/>
            <p:cNvGrpSpPr/>
            <p:nvPr userDrawn="1"/>
          </p:nvGrpSpPr>
          <p:grpSpPr>
            <a:xfrm>
              <a:off x="2098445" y="6064781"/>
              <a:ext cx="1052496" cy="298683"/>
              <a:chOff x="2373567" y="1096524"/>
              <a:chExt cx="2578404" cy="731714"/>
            </a:xfrm>
            <a:grpFill/>
          </p:grpSpPr>
          <p:sp>
            <p:nvSpPr>
              <p:cNvPr id="55" name="Freeform 5">
                <a:extLst>
                  <a:ext uri="{FF2B5EF4-FFF2-40B4-BE49-F238E27FC236}">
                    <a16:creationId xmlns:a16="http://schemas.microsoft.com/office/drawing/2014/main" id="{7EF8326A-A460-4F1F-A35E-22F6C0E02782}"/>
                  </a:ext>
                </a:extLst>
              </p:cNvPr>
              <p:cNvSpPr>
                <a:spLocks/>
              </p:cNvSpPr>
              <p:nvPr/>
            </p:nvSpPr>
            <p:spPr bwMode="auto">
              <a:xfrm>
                <a:off x="3797881" y="1143043"/>
                <a:ext cx="576140" cy="649652"/>
              </a:xfrm>
              <a:custGeom>
                <a:avLst/>
                <a:gdLst>
                  <a:gd name="T0" fmla="*/ 41 w 125"/>
                  <a:gd name="T1" fmla="*/ 16 h 142"/>
                  <a:gd name="T2" fmla="*/ 49 w 125"/>
                  <a:gd name="T3" fmla="*/ 3 h 142"/>
                  <a:gd name="T4" fmla="*/ 62 w 125"/>
                  <a:gd name="T5" fmla="*/ 20 h 142"/>
                  <a:gd name="T6" fmla="*/ 64 w 125"/>
                  <a:gd name="T7" fmla="*/ 33 h 142"/>
                  <a:gd name="T8" fmla="*/ 50 w 125"/>
                  <a:gd name="T9" fmla="*/ 34 h 142"/>
                  <a:gd name="T10" fmla="*/ 58 w 125"/>
                  <a:gd name="T11" fmla="*/ 58 h 142"/>
                  <a:gd name="T12" fmla="*/ 75 w 125"/>
                  <a:gd name="T13" fmla="*/ 59 h 142"/>
                  <a:gd name="T14" fmla="*/ 71 w 125"/>
                  <a:gd name="T15" fmla="*/ 50 h 142"/>
                  <a:gd name="T16" fmla="*/ 81 w 125"/>
                  <a:gd name="T17" fmla="*/ 47 h 142"/>
                  <a:gd name="T18" fmla="*/ 65 w 125"/>
                  <a:gd name="T19" fmla="*/ 42 h 142"/>
                  <a:gd name="T20" fmla="*/ 63 w 125"/>
                  <a:gd name="T21" fmla="*/ 37 h 142"/>
                  <a:gd name="T22" fmla="*/ 85 w 125"/>
                  <a:gd name="T23" fmla="*/ 27 h 142"/>
                  <a:gd name="T24" fmla="*/ 93 w 125"/>
                  <a:gd name="T25" fmla="*/ 2 h 142"/>
                  <a:gd name="T26" fmla="*/ 99 w 125"/>
                  <a:gd name="T27" fmla="*/ 5 h 142"/>
                  <a:gd name="T28" fmla="*/ 111 w 125"/>
                  <a:gd name="T29" fmla="*/ 30 h 142"/>
                  <a:gd name="T30" fmla="*/ 102 w 125"/>
                  <a:gd name="T31" fmla="*/ 34 h 142"/>
                  <a:gd name="T32" fmla="*/ 95 w 125"/>
                  <a:gd name="T33" fmla="*/ 59 h 142"/>
                  <a:gd name="T34" fmla="*/ 123 w 125"/>
                  <a:gd name="T35" fmla="*/ 61 h 142"/>
                  <a:gd name="T36" fmla="*/ 110 w 125"/>
                  <a:gd name="T37" fmla="*/ 71 h 142"/>
                  <a:gd name="T38" fmla="*/ 104 w 125"/>
                  <a:gd name="T39" fmla="*/ 82 h 142"/>
                  <a:gd name="T40" fmla="*/ 112 w 125"/>
                  <a:gd name="T41" fmla="*/ 134 h 142"/>
                  <a:gd name="T42" fmla="*/ 102 w 125"/>
                  <a:gd name="T43" fmla="*/ 140 h 142"/>
                  <a:gd name="T44" fmla="*/ 89 w 125"/>
                  <a:gd name="T45" fmla="*/ 123 h 142"/>
                  <a:gd name="T46" fmla="*/ 101 w 125"/>
                  <a:gd name="T47" fmla="*/ 128 h 142"/>
                  <a:gd name="T48" fmla="*/ 101 w 125"/>
                  <a:gd name="T49" fmla="*/ 92 h 142"/>
                  <a:gd name="T50" fmla="*/ 97 w 125"/>
                  <a:gd name="T51" fmla="*/ 99 h 142"/>
                  <a:gd name="T52" fmla="*/ 90 w 125"/>
                  <a:gd name="T53" fmla="*/ 103 h 142"/>
                  <a:gd name="T54" fmla="*/ 86 w 125"/>
                  <a:gd name="T55" fmla="*/ 110 h 142"/>
                  <a:gd name="T56" fmla="*/ 81 w 125"/>
                  <a:gd name="T57" fmla="*/ 120 h 142"/>
                  <a:gd name="T58" fmla="*/ 88 w 125"/>
                  <a:gd name="T59" fmla="*/ 71 h 142"/>
                  <a:gd name="T60" fmla="*/ 60 w 125"/>
                  <a:gd name="T61" fmla="*/ 87 h 142"/>
                  <a:gd name="T62" fmla="*/ 53 w 125"/>
                  <a:gd name="T63" fmla="*/ 89 h 142"/>
                  <a:gd name="T64" fmla="*/ 51 w 125"/>
                  <a:gd name="T65" fmla="*/ 128 h 142"/>
                  <a:gd name="T66" fmla="*/ 43 w 125"/>
                  <a:gd name="T67" fmla="*/ 134 h 142"/>
                  <a:gd name="T68" fmla="*/ 39 w 125"/>
                  <a:gd name="T69" fmla="*/ 107 h 142"/>
                  <a:gd name="T70" fmla="*/ 33 w 125"/>
                  <a:gd name="T71" fmla="*/ 114 h 142"/>
                  <a:gd name="T72" fmla="*/ 17 w 125"/>
                  <a:gd name="T73" fmla="*/ 108 h 142"/>
                  <a:gd name="T74" fmla="*/ 5 w 125"/>
                  <a:gd name="T75" fmla="*/ 81 h 142"/>
                  <a:gd name="T76" fmla="*/ 34 w 125"/>
                  <a:gd name="T77" fmla="*/ 56 h 142"/>
                  <a:gd name="T78" fmla="*/ 38 w 125"/>
                  <a:gd name="T79" fmla="*/ 33 h 142"/>
                  <a:gd name="T80" fmla="*/ 22 w 125"/>
                  <a:gd name="T81" fmla="*/ 55 h 142"/>
                  <a:gd name="T82" fmla="*/ 14 w 125"/>
                  <a:gd name="T83" fmla="*/ 55 h 142"/>
                  <a:gd name="T84" fmla="*/ 11 w 125"/>
                  <a:gd name="T85" fmla="*/ 36 h 142"/>
                  <a:gd name="T86" fmla="*/ 32 w 125"/>
                  <a:gd name="T87" fmla="*/ 22 h 142"/>
                  <a:gd name="T88" fmla="*/ 28 w 125"/>
                  <a:gd name="T89" fmla="*/ 3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6" name="Freeform 6">
                <a:extLst>
                  <a:ext uri="{FF2B5EF4-FFF2-40B4-BE49-F238E27FC236}">
                    <a16:creationId xmlns:a16="http://schemas.microsoft.com/office/drawing/2014/main" id="{CC1FA68D-3307-481A-8E89-D3CB2E8693F4}"/>
                  </a:ext>
                </a:extLst>
              </p:cNvPr>
              <p:cNvSpPr>
                <a:spLocks/>
              </p:cNvSpPr>
              <p:nvPr/>
            </p:nvSpPr>
            <p:spPr bwMode="auto">
              <a:xfrm>
                <a:off x="4620305" y="1241947"/>
                <a:ext cx="331666" cy="499206"/>
              </a:xfrm>
              <a:custGeom>
                <a:avLst/>
                <a:gdLst>
                  <a:gd name="T0" fmla="*/ 33 w 72"/>
                  <a:gd name="T1" fmla="*/ 76 h 109"/>
                  <a:gd name="T2" fmla="*/ 44 w 72"/>
                  <a:gd name="T3" fmla="*/ 73 h 109"/>
                  <a:gd name="T4" fmla="*/ 59 w 72"/>
                  <a:gd name="T5" fmla="*/ 71 h 109"/>
                  <a:gd name="T6" fmla="*/ 69 w 72"/>
                  <a:gd name="T7" fmla="*/ 92 h 109"/>
                  <a:gd name="T8" fmla="*/ 66 w 72"/>
                  <a:gd name="T9" fmla="*/ 94 h 109"/>
                  <a:gd name="T10" fmla="*/ 49 w 72"/>
                  <a:gd name="T11" fmla="*/ 96 h 109"/>
                  <a:gd name="T12" fmla="*/ 28 w 72"/>
                  <a:gd name="T13" fmla="*/ 106 h 109"/>
                  <a:gd name="T14" fmla="*/ 16 w 72"/>
                  <a:gd name="T15" fmla="*/ 106 h 109"/>
                  <a:gd name="T16" fmla="*/ 1 w 72"/>
                  <a:gd name="T17" fmla="*/ 80 h 109"/>
                  <a:gd name="T18" fmla="*/ 2 w 72"/>
                  <a:gd name="T19" fmla="*/ 74 h 109"/>
                  <a:gd name="T20" fmla="*/ 23 w 72"/>
                  <a:gd name="T21" fmla="*/ 31 h 109"/>
                  <a:gd name="T22" fmla="*/ 22 w 72"/>
                  <a:gd name="T23" fmla="*/ 26 h 109"/>
                  <a:gd name="T24" fmla="*/ 12 w 72"/>
                  <a:gd name="T25" fmla="*/ 16 h 109"/>
                  <a:gd name="T26" fmla="*/ 15 w 72"/>
                  <a:gd name="T27" fmla="*/ 10 h 109"/>
                  <a:gd name="T28" fmla="*/ 32 w 72"/>
                  <a:gd name="T29" fmla="*/ 5 h 109"/>
                  <a:gd name="T30" fmla="*/ 60 w 72"/>
                  <a:gd name="T31" fmla="*/ 18 h 109"/>
                  <a:gd name="T32" fmla="*/ 59 w 72"/>
                  <a:gd name="T33" fmla="*/ 26 h 109"/>
                  <a:gd name="T34" fmla="*/ 52 w 72"/>
                  <a:gd name="T35" fmla="*/ 36 h 109"/>
                  <a:gd name="T36" fmla="*/ 34 w 72"/>
                  <a:gd name="T37" fmla="*/ 72 h 109"/>
                  <a:gd name="T38" fmla="*/ 33 w 72"/>
                  <a:gd name="T39" fmla="*/ 7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57" name="组合 56">
                <a:extLst>
                  <a:ext uri="{FF2B5EF4-FFF2-40B4-BE49-F238E27FC236}">
                    <a16:creationId xmlns:a16="http://schemas.microsoft.com/office/drawing/2014/main" id="{C7A6E3E5-9A1F-4E06-9E71-F1D7E5C11C32}"/>
                  </a:ext>
                </a:extLst>
              </p:cNvPr>
              <p:cNvGrpSpPr/>
              <p:nvPr/>
            </p:nvGrpSpPr>
            <p:grpSpPr>
              <a:xfrm>
                <a:off x="2373567" y="1096524"/>
                <a:ext cx="589817" cy="731714"/>
                <a:chOff x="5548313" y="2084388"/>
                <a:chExt cx="547688" cy="679451"/>
              </a:xfrm>
              <a:grpFill/>
            </p:grpSpPr>
            <p:sp>
              <p:nvSpPr>
                <p:cNvPr id="62" name="Freeform 7">
                  <a:extLst>
                    <a:ext uri="{FF2B5EF4-FFF2-40B4-BE49-F238E27FC236}">
                      <a16:creationId xmlns:a16="http://schemas.microsoft.com/office/drawing/2014/main" id="{02368C72-9CA0-44B0-93EC-F396645A3423}"/>
                    </a:ext>
                  </a:extLst>
                </p:cNvPr>
                <p:cNvSpPr>
                  <a:spLocks/>
                </p:cNvSpPr>
                <p:nvPr/>
              </p:nvSpPr>
              <p:spPr bwMode="auto">
                <a:xfrm>
                  <a:off x="5548313" y="2084388"/>
                  <a:ext cx="547688" cy="446088"/>
                </a:xfrm>
                <a:custGeom>
                  <a:avLst/>
                  <a:gdLst>
                    <a:gd name="T0" fmla="*/ 101 w 128"/>
                    <a:gd name="T1" fmla="*/ 58 h 105"/>
                    <a:gd name="T2" fmla="*/ 74 w 128"/>
                    <a:gd name="T3" fmla="*/ 56 h 105"/>
                    <a:gd name="T4" fmla="*/ 68 w 128"/>
                    <a:gd name="T5" fmla="*/ 57 h 105"/>
                    <a:gd name="T6" fmla="*/ 51 w 128"/>
                    <a:gd name="T7" fmla="*/ 59 h 105"/>
                    <a:gd name="T8" fmla="*/ 36 w 128"/>
                    <a:gd name="T9" fmla="*/ 65 h 105"/>
                    <a:gd name="T10" fmla="*/ 28 w 128"/>
                    <a:gd name="T11" fmla="*/ 73 h 105"/>
                    <a:gd name="T12" fmla="*/ 16 w 128"/>
                    <a:gd name="T13" fmla="*/ 102 h 105"/>
                    <a:gd name="T14" fmla="*/ 13 w 128"/>
                    <a:gd name="T15" fmla="*/ 104 h 105"/>
                    <a:gd name="T16" fmla="*/ 1 w 128"/>
                    <a:gd name="T17" fmla="*/ 98 h 105"/>
                    <a:gd name="T18" fmla="*/ 0 w 128"/>
                    <a:gd name="T19" fmla="*/ 93 h 105"/>
                    <a:gd name="T20" fmla="*/ 15 w 128"/>
                    <a:gd name="T21" fmla="*/ 60 h 105"/>
                    <a:gd name="T22" fmla="*/ 16 w 128"/>
                    <a:gd name="T23" fmla="*/ 58 h 105"/>
                    <a:gd name="T24" fmla="*/ 20 w 128"/>
                    <a:gd name="T25" fmla="*/ 52 h 105"/>
                    <a:gd name="T26" fmla="*/ 32 w 128"/>
                    <a:gd name="T27" fmla="*/ 54 h 105"/>
                    <a:gd name="T28" fmla="*/ 39 w 128"/>
                    <a:gd name="T29" fmla="*/ 55 h 105"/>
                    <a:gd name="T30" fmla="*/ 72 w 128"/>
                    <a:gd name="T31" fmla="*/ 21 h 105"/>
                    <a:gd name="T32" fmla="*/ 74 w 128"/>
                    <a:gd name="T33" fmla="*/ 16 h 105"/>
                    <a:gd name="T34" fmla="*/ 74 w 128"/>
                    <a:gd name="T35" fmla="*/ 11 h 105"/>
                    <a:gd name="T36" fmla="*/ 71 w 128"/>
                    <a:gd name="T37" fmla="*/ 11 h 105"/>
                    <a:gd name="T38" fmla="*/ 68 w 128"/>
                    <a:gd name="T39" fmla="*/ 15 h 105"/>
                    <a:gd name="T40" fmla="*/ 68 w 128"/>
                    <a:gd name="T41" fmla="*/ 21 h 105"/>
                    <a:gd name="T42" fmla="*/ 59 w 128"/>
                    <a:gd name="T43" fmla="*/ 29 h 105"/>
                    <a:gd name="T44" fmla="*/ 53 w 128"/>
                    <a:gd name="T45" fmla="*/ 27 h 105"/>
                    <a:gd name="T46" fmla="*/ 47 w 128"/>
                    <a:gd name="T47" fmla="*/ 24 h 105"/>
                    <a:gd name="T48" fmla="*/ 47 w 128"/>
                    <a:gd name="T49" fmla="*/ 32 h 105"/>
                    <a:gd name="T50" fmla="*/ 47 w 128"/>
                    <a:gd name="T51" fmla="*/ 34 h 105"/>
                    <a:gd name="T52" fmla="*/ 43 w 128"/>
                    <a:gd name="T53" fmla="*/ 45 h 105"/>
                    <a:gd name="T54" fmla="*/ 31 w 128"/>
                    <a:gd name="T55" fmla="*/ 39 h 105"/>
                    <a:gd name="T56" fmla="*/ 29 w 128"/>
                    <a:gd name="T57" fmla="*/ 23 h 105"/>
                    <a:gd name="T58" fmla="*/ 33 w 128"/>
                    <a:gd name="T59" fmla="*/ 14 h 105"/>
                    <a:gd name="T60" fmla="*/ 36 w 128"/>
                    <a:gd name="T61" fmla="*/ 9 h 105"/>
                    <a:gd name="T62" fmla="*/ 42 w 128"/>
                    <a:gd name="T63" fmla="*/ 13 h 105"/>
                    <a:gd name="T64" fmla="*/ 44 w 128"/>
                    <a:gd name="T65" fmla="*/ 16 h 105"/>
                    <a:gd name="T66" fmla="*/ 57 w 128"/>
                    <a:gd name="T67" fmla="*/ 14 h 105"/>
                    <a:gd name="T68" fmla="*/ 62 w 128"/>
                    <a:gd name="T69" fmla="*/ 11 h 105"/>
                    <a:gd name="T70" fmla="*/ 84 w 128"/>
                    <a:gd name="T71" fmla="*/ 0 h 105"/>
                    <a:gd name="T72" fmla="*/ 96 w 128"/>
                    <a:gd name="T73" fmla="*/ 7 h 105"/>
                    <a:gd name="T74" fmla="*/ 96 w 128"/>
                    <a:gd name="T75" fmla="*/ 20 h 105"/>
                    <a:gd name="T76" fmla="*/ 83 w 128"/>
                    <a:gd name="T77" fmla="*/ 43 h 105"/>
                    <a:gd name="T78" fmla="*/ 94 w 128"/>
                    <a:gd name="T79" fmla="*/ 44 h 105"/>
                    <a:gd name="T80" fmla="*/ 122 w 128"/>
                    <a:gd name="T81" fmla="*/ 59 h 105"/>
                    <a:gd name="T82" fmla="*/ 120 w 128"/>
                    <a:gd name="T83" fmla="*/ 73 h 105"/>
                    <a:gd name="T84" fmla="*/ 98 w 128"/>
                    <a:gd name="T85" fmla="*/ 73 h 105"/>
                    <a:gd name="T86" fmla="*/ 97 w 128"/>
                    <a:gd name="T87" fmla="*/ 66 h 105"/>
                    <a:gd name="T88" fmla="*/ 101 w 128"/>
                    <a:gd name="T89" fmla="*/ 5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Freeform 8">
                  <a:extLst>
                    <a:ext uri="{FF2B5EF4-FFF2-40B4-BE49-F238E27FC236}">
                      <a16:creationId xmlns:a16="http://schemas.microsoft.com/office/drawing/2014/main" id="{68AB8704-3F31-41E0-B209-31D0A83BAA2E}"/>
                    </a:ext>
                  </a:extLst>
                </p:cNvPr>
                <p:cNvSpPr>
                  <a:spLocks/>
                </p:cNvSpPr>
                <p:nvPr/>
              </p:nvSpPr>
              <p:spPr bwMode="auto">
                <a:xfrm>
                  <a:off x="5664200" y="2355851"/>
                  <a:ext cx="341313" cy="407988"/>
                </a:xfrm>
                <a:custGeom>
                  <a:avLst/>
                  <a:gdLst>
                    <a:gd name="T0" fmla="*/ 46 w 80"/>
                    <a:gd name="T1" fmla="*/ 29 h 96"/>
                    <a:gd name="T2" fmla="*/ 65 w 80"/>
                    <a:gd name="T3" fmla="*/ 29 h 96"/>
                    <a:gd name="T4" fmla="*/ 79 w 80"/>
                    <a:gd name="T5" fmla="*/ 41 h 96"/>
                    <a:gd name="T6" fmla="*/ 74 w 80"/>
                    <a:gd name="T7" fmla="*/ 43 h 96"/>
                    <a:gd name="T8" fmla="*/ 60 w 80"/>
                    <a:gd name="T9" fmla="*/ 43 h 96"/>
                    <a:gd name="T10" fmla="*/ 52 w 80"/>
                    <a:gd name="T11" fmla="*/ 50 h 96"/>
                    <a:gd name="T12" fmla="*/ 49 w 80"/>
                    <a:gd name="T13" fmla="*/ 87 h 96"/>
                    <a:gd name="T14" fmla="*/ 37 w 80"/>
                    <a:gd name="T15" fmla="*/ 95 h 96"/>
                    <a:gd name="T16" fmla="*/ 21 w 80"/>
                    <a:gd name="T17" fmla="*/ 68 h 96"/>
                    <a:gd name="T18" fmla="*/ 22 w 80"/>
                    <a:gd name="T19" fmla="*/ 62 h 96"/>
                    <a:gd name="T20" fmla="*/ 30 w 80"/>
                    <a:gd name="T21" fmla="*/ 72 h 96"/>
                    <a:gd name="T22" fmla="*/ 40 w 80"/>
                    <a:gd name="T23" fmla="*/ 70 h 96"/>
                    <a:gd name="T24" fmla="*/ 43 w 80"/>
                    <a:gd name="T25" fmla="*/ 46 h 96"/>
                    <a:gd name="T26" fmla="*/ 24 w 80"/>
                    <a:gd name="T27" fmla="*/ 52 h 96"/>
                    <a:gd name="T28" fmla="*/ 19 w 80"/>
                    <a:gd name="T29" fmla="*/ 54 h 96"/>
                    <a:gd name="T30" fmla="*/ 6 w 80"/>
                    <a:gd name="T31" fmla="*/ 54 h 96"/>
                    <a:gd name="T32" fmla="*/ 2 w 80"/>
                    <a:gd name="T33" fmla="*/ 40 h 96"/>
                    <a:gd name="T34" fmla="*/ 6 w 80"/>
                    <a:gd name="T35" fmla="*/ 37 h 96"/>
                    <a:gd name="T36" fmla="*/ 28 w 80"/>
                    <a:gd name="T37" fmla="*/ 33 h 96"/>
                    <a:gd name="T38" fmla="*/ 33 w 80"/>
                    <a:gd name="T39" fmla="*/ 32 h 96"/>
                    <a:gd name="T40" fmla="*/ 36 w 80"/>
                    <a:gd name="T41" fmla="*/ 22 h 96"/>
                    <a:gd name="T42" fmla="*/ 46 w 80"/>
                    <a:gd name="T43" fmla="*/ 12 h 96"/>
                    <a:gd name="T44" fmla="*/ 45 w 80"/>
                    <a:gd name="T45" fmla="*/ 10 h 96"/>
                    <a:gd name="T46" fmla="*/ 26 w 80"/>
                    <a:gd name="T47" fmla="*/ 17 h 96"/>
                    <a:gd name="T48" fmla="*/ 15 w 80"/>
                    <a:gd name="T49" fmla="*/ 24 h 96"/>
                    <a:gd name="T50" fmla="*/ 5 w 80"/>
                    <a:gd name="T51" fmla="*/ 22 h 96"/>
                    <a:gd name="T52" fmla="*/ 1 w 80"/>
                    <a:gd name="T53" fmla="*/ 17 h 96"/>
                    <a:gd name="T54" fmla="*/ 36 w 80"/>
                    <a:gd name="T55" fmla="*/ 2 h 96"/>
                    <a:gd name="T56" fmla="*/ 55 w 80"/>
                    <a:gd name="T57" fmla="*/ 0 h 96"/>
                    <a:gd name="T58" fmla="*/ 61 w 80"/>
                    <a:gd name="T59" fmla="*/ 6 h 96"/>
                    <a:gd name="T60" fmla="*/ 59 w 80"/>
                    <a:gd name="T61" fmla="*/ 13 h 96"/>
                    <a:gd name="T62" fmla="*/ 46 w 80"/>
                    <a:gd name="T63"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58" name="组合 57">
                <a:extLst>
                  <a:ext uri="{FF2B5EF4-FFF2-40B4-BE49-F238E27FC236}">
                    <a16:creationId xmlns:a16="http://schemas.microsoft.com/office/drawing/2014/main" id="{B92E7EB9-3312-4310-B5FA-50F0FA6CFB99}"/>
                  </a:ext>
                </a:extLst>
              </p:cNvPr>
              <p:cNvGrpSpPr/>
              <p:nvPr/>
            </p:nvGrpSpPr>
            <p:grpSpPr>
              <a:xfrm>
                <a:off x="3194779" y="1296598"/>
                <a:ext cx="356817" cy="382445"/>
                <a:chOff x="3792874" y="3156423"/>
                <a:chExt cx="331330" cy="355128"/>
              </a:xfrm>
              <a:grpFill/>
            </p:grpSpPr>
            <p:sp>
              <p:nvSpPr>
                <p:cNvPr id="59" name="Freeform 15">
                  <a:extLst>
                    <a:ext uri="{FF2B5EF4-FFF2-40B4-BE49-F238E27FC236}">
                      <a16:creationId xmlns:a16="http://schemas.microsoft.com/office/drawing/2014/main" id="{4A24723D-38DD-4916-B1AF-76A903317407}"/>
                    </a:ext>
                  </a:extLst>
                </p:cNvPr>
                <p:cNvSpPr>
                  <a:spLocks/>
                </p:cNvSpPr>
                <p:nvPr/>
              </p:nvSpPr>
              <p:spPr bwMode="auto">
                <a:xfrm>
                  <a:off x="3792874" y="3235325"/>
                  <a:ext cx="152877" cy="246063"/>
                </a:xfrm>
                <a:custGeom>
                  <a:avLst/>
                  <a:gdLst>
                    <a:gd name="T0" fmla="*/ 16 w 39"/>
                    <a:gd name="T1" fmla="*/ 29 h 58"/>
                    <a:gd name="T2" fmla="*/ 27 w 39"/>
                    <a:gd name="T3" fmla="*/ 7 h 58"/>
                    <a:gd name="T4" fmla="*/ 31 w 39"/>
                    <a:gd name="T5" fmla="*/ 1 h 58"/>
                    <a:gd name="T6" fmla="*/ 34 w 39"/>
                    <a:gd name="T7" fmla="*/ 6 h 58"/>
                    <a:gd name="T8" fmla="*/ 35 w 39"/>
                    <a:gd name="T9" fmla="*/ 26 h 58"/>
                    <a:gd name="T10" fmla="*/ 20 w 39"/>
                    <a:gd name="T11" fmla="*/ 52 h 58"/>
                    <a:gd name="T12" fmla="*/ 9 w 39"/>
                    <a:gd name="T13" fmla="*/ 57 h 58"/>
                    <a:gd name="T14" fmla="*/ 1 w 39"/>
                    <a:gd name="T15" fmla="*/ 43 h 58"/>
                    <a:gd name="T16" fmla="*/ 4 w 39"/>
                    <a:gd name="T17" fmla="*/ 6 h 58"/>
                    <a:gd name="T18" fmla="*/ 8 w 39"/>
                    <a:gd name="T19" fmla="*/ 0 h 58"/>
                    <a:gd name="T20" fmla="*/ 15 w 39"/>
                    <a:gd name="T21" fmla="*/ 6 h 58"/>
                    <a:gd name="T22" fmla="*/ 14 w 39"/>
                    <a:gd name="T23" fmla="*/ 20 h 58"/>
                    <a:gd name="T24" fmla="*/ 14 w 39"/>
                    <a:gd name="T25" fmla="*/ 28 h 58"/>
                    <a:gd name="T26" fmla="*/ 16 w 39"/>
                    <a:gd name="T27"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16">
                  <a:extLst>
                    <a:ext uri="{FF2B5EF4-FFF2-40B4-BE49-F238E27FC236}">
                      <a16:creationId xmlns:a16="http://schemas.microsoft.com/office/drawing/2014/main" id="{FB4C6AFE-87EF-4FB7-829C-F7529116EE44}"/>
                    </a:ext>
                  </a:extLst>
                </p:cNvPr>
                <p:cNvSpPr>
                  <a:spLocks/>
                </p:cNvSpPr>
                <p:nvPr/>
              </p:nvSpPr>
              <p:spPr bwMode="auto">
                <a:xfrm>
                  <a:off x="3957518" y="3164747"/>
                  <a:ext cx="166686" cy="346804"/>
                </a:xfrm>
                <a:custGeom>
                  <a:avLst/>
                  <a:gdLst>
                    <a:gd name="T0" fmla="*/ 9 w 47"/>
                    <a:gd name="T1" fmla="*/ 73 h 88"/>
                    <a:gd name="T2" fmla="*/ 3 w 47"/>
                    <a:gd name="T3" fmla="*/ 67 h 88"/>
                    <a:gd name="T4" fmla="*/ 3 w 47"/>
                    <a:gd name="T5" fmla="*/ 57 h 88"/>
                    <a:gd name="T6" fmla="*/ 20 w 47"/>
                    <a:gd name="T7" fmla="*/ 38 h 88"/>
                    <a:gd name="T8" fmla="*/ 33 w 47"/>
                    <a:gd name="T9" fmla="*/ 20 h 88"/>
                    <a:gd name="T10" fmla="*/ 33 w 47"/>
                    <a:gd name="T11" fmla="*/ 4 h 88"/>
                    <a:gd name="T12" fmla="*/ 32 w 47"/>
                    <a:gd name="T13" fmla="*/ 1 h 88"/>
                    <a:gd name="T14" fmla="*/ 33 w 47"/>
                    <a:gd name="T15" fmla="*/ 0 h 88"/>
                    <a:gd name="T16" fmla="*/ 41 w 47"/>
                    <a:gd name="T17" fmla="*/ 6 h 88"/>
                    <a:gd name="T18" fmla="*/ 43 w 47"/>
                    <a:gd name="T19" fmla="*/ 26 h 88"/>
                    <a:gd name="T20" fmla="*/ 29 w 47"/>
                    <a:gd name="T21" fmla="*/ 48 h 88"/>
                    <a:gd name="T22" fmla="*/ 30 w 47"/>
                    <a:gd name="T23" fmla="*/ 52 h 88"/>
                    <a:gd name="T24" fmla="*/ 40 w 47"/>
                    <a:gd name="T25" fmla="*/ 73 h 88"/>
                    <a:gd name="T26" fmla="*/ 41 w 47"/>
                    <a:gd name="T27" fmla="*/ 84 h 88"/>
                    <a:gd name="T28" fmla="*/ 37 w 47"/>
                    <a:gd name="T29" fmla="*/ 86 h 88"/>
                    <a:gd name="T30" fmla="*/ 31 w 47"/>
                    <a:gd name="T31" fmla="*/ 75 h 88"/>
                    <a:gd name="T32" fmla="*/ 28 w 47"/>
                    <a:gd name="T33" fmla="*/ 60 h 88"/>
                    <a:gd name="T34" fmla="*/ 22 w 47"/>
                    <a:gd name="T35" fmla="*/ 59 h 88"/>
                    <a:gd name="T36" fmla="*/ 9 w 47"/>
                    <a:gd name="T37"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Freeform 17">
                  <a:extLst>
                    <a:ext uri="{FF2B5EF4-FFF2-40B4-BE49-F238E27FC236}">
                      <a16:creationId xmlns:a16="http://schemas.microsoft.com/office/drawing/2014/main" id="{7BBE01C1-D3BA-489E-BE5E-C63059DA7AF9}"/>
                    </a:ext>
                  </a:extLst>
                </p:cNvPr>
                <p:cNvSpPr>
                  <a:spLocks/>
                </p:cNvSpPr>
                <p:nvPr/>
              </p:nvSpPr>
              <p:spPr bwMode="auto">
                <a:xfrm>
                  <a:off x="3879593" y="3156423"/>
                  <a:ext cx="109753" cy="63837"/>
                </a:xfrm>
                <a:custGeom>
                  <a:avLst/>
                  <a:gdLst>
                    <a:gd name="T0" fmla="*/ 0 w 26"/>
                    <a:gd name="T1" fmla="*/ 0 h 19"/>
                    <a:gd name="T2" fmla="*/ 20 w 26"/>
                    <a:gd name="T3" fmla="*/ 1 h 19"/>
                    <a:gd name="T4" fmla="*/ 23 w 26"/>
                    <a:gd name="T5" fmla="*/ 12 h 19"/>
                    <a:gd name="T6" fmla="*/ 12 w 26"/>
                    <a:gd name="T7" fmla="*/ 18 h 19"/>
                    <a:gd name="T8" fmla="*/ 3 w 26"/>
                    <a:gd name="T9" fmla="*/ 11 h 19"/>
                    <a:gd name="T10" fmla="*/ 0 w 26"/>
                    <a:gd name="T11" fmla="*/ 0 h 19"/>
                  </a:gdLst>
                  <a:ahLst/>
                  <a:cxnLst>
                    <a:cxn ang="0">
                      <a:pos x="T0" y="T1"/>
                    </a:cxn>
                    <a:cxn ang="0">
                      <a:pos x="T2" y="T3"/>
                    </a:cxn>
                    <a:cxn ang="0">
                      <a:pos x="T4" y="T5"/>
                    </a:cxn>
                    <a:cxn ang="0">
                      <a:pos x="T6" y="T7"/>
                    </a:cxn>
                    <a:cxn ang="0">
                      <a:pos x="T8" y="T9"/>
                    </a:cxn>
                    <a:cxn ang="0">
                      <a:pos x="T10" y="T11"/>
                    </a:cxn>
                  </a:cxnLst>
                  <a:rect l="0" t="0"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36" name="组合 35"/>
            <p:cNvGrpSpPr/>
            <p:nvPr userDrawn="1"/>
          </p:nvGrpSpPr>
          <p:grpSpPr>
            <a:xfrm>
              <a:off x="671368" y="6061309"/>
              <a:ext cx="1100339" cy="304965"/>
              <a:chOff x="2372715" y="161759"/>
              <a:chExt cx="2695608" cy="747103"/>
            </a:xfrm>
            <a:grpFill/>
          </p:grpSpPr>
          <p:grpSp>
            <p:nvGrpSpPr>
              <p:cNvPr id="37" name="组合 36">
                <a:extLst>
                  <a:ext uri="{FF2B5EF4-FFF2-40B4-BE49-F238E27FC236}">
                    <a16:creationId xmlns:a16="http://schemas.microsoft.com/office/drawing/2014/main" id="{4EB45816-40C4-4065-9181-C29D2BECD84E}"/>
                  </a:ext>
                </a:extLst>
              </p:cNvPr>
              <p:cNvGrpSpPr/>
              <p:nvPr/>
            </p:nvGrpSpPr>
            <p:grpSpPr>
              <a:xfrm>
                <a:off x="3804781" y="283376"/>
                <a:ext cx="521428" cy="548788"/>
                <a:chOff x="6113463" y="3541713"/>
                <a:chExt cx="484188" cy="509588"/>
              </a:xfrm>
              <a:grpFill/>
            </p:grpSpPr>
            <p:sp>
              <p:nvSpPr>
                <p:cNvPr id="53" name="Freeform 9">
                  <a:extLst>
                    <a:ext uri="{FF2B5EF4-FFF2-40B4-BE49-F238E27FC236}">
                      <a16:creationId xmlns:a16="http://schemas.microsoft.com/office/drawing/2014/main" id="{70888479-5294-457A-8111-462CE4F104F2}"/>
                    </a:ext>
                  </a:extLst>
                </p:cNvPr>
                <p:cNvSpPr>
                  <a:spLocks noEditPoints="1"/>
                </p:cNvSpPr>
                <p:nvPr/>
              </p:nvSpPr>
              <p:spPr bwMode="auto">
                <a:xfrm>
                  <a:off x="6113463" y="3579813"/>
                  <a:ext cx="252413" cy="428625"/>
                </a:xfrm>
                <a:custGeom>
                  <a:avLst/>
                  <a:gdLst>
                    <a:gd name="T0" fmla="*/ 39 w 59"/>
                    <a:gd name="T1" fmla="*/ 78 h 101"/>
                    <a:gd name="T2" fmla="*/ 17 w 59"/>
                    <a:gd name="T3" fmla="*/ 94 h 101"/>
                    <a:gd name="T4" fmla="*/ 8 w 59"/>
                    <a:gd name="T5" fmla="*/ 94 h 101"/>
                    <a:gd name="T6" fmla="*/ 0 w 59"/>
                    <a:gd name="T7" fmla="*/ 79 h 101"/>
                    <a:gd name="T8" fmla="*/ 17 w 59"/>
                    <a:gd name="T9" fmla="*/ 73 h 101"/>
                    <a:gd name="T10" fmla="*/ 10 w 59"/>
                    <a:gd name="T11" fmla="*/ 68 h 101"/>
                    <a:gd name="T12" fmla="*/ 8 w 59"/>
                    <a:gd name="T13" fmla="*/ 60 h 101"/>
                    <a:gd name="T14" fmla="*/ 18 w 59"/>
                    <a:gd name="T15" fmla="*/ 23 h 101"/>
                    <a:gd name="T16" fmla="*/ 26 w 59"/>
                    <a:gd name="T17" fmla="*/ 17 h 101"/>
                    <a:gd name="T18" fmla="*/ 36 w 59"/>
                    <a:gd name="T19" fmla="*/ 26 h 101"/>
                    <a:gd name="T20" fmla="*/ 36 w 59"/>
                    <a:gd name="T21" fmla="*/ 27 h 101"/>
                    <a:gd name="T22" fmla="*/ 43 w 59"/>
                    <a:gd name="T23" fmla="*/ 40 h 101"/>
                    <a:gd name="T24" fmla="*/ 42 w 59"/>
                    <a:gd name="T25" fmla="*/ 12 h 101"/>
                    <a:gd name="T26" fmla="*/ 21 w 59"/>
                    <a:gd name="T27" fmla="*/ 5 h 101"/>
                    <a:gd name="T28" fmla="*/ 44 w 59"/>
                    <a:gd name="T29" fmla="*/ 1 h 101"/>
                    <a:gd name="T30" fmla="*/ 57 w 59"/>
                    <a:gd name="T31" fmla="*/ 17 h 101"/>
                    <a:gd name="T32" fmla="*/ 56 w 59"/>
                    <a:gd name="T33" fmla="*/ 48 h 101"/>
                    <a:gd name="T34" fmla="*/ 57 w 59"/>
                    <a:gd name="T35" fmla="*/ 55 h 101"/>
                    <a:gd name="T36" fmla="*/ 55 w 59"/>
                    <a:gd name="T37" fmla="*/ 64 h 101"/>
                    <a:gd name="T38" fmla="*/ 54 w 59"/>
                    <a:gd name="T39" fmla="*/ 71 h 101"/>
                    <a:gd name="T40" fmla="*/ 52 w 59"/>
                    <a:gd name="T41" fmla="*/ 95 h 101"/>
                    <a:gd name="T42" fmla="*/ 49 w 59"/>
                    <a:gd name="T43" fmla="*/ 101 h 101"/>
                    <a:gd name="T44" fmla="*/ 43 w 59"/>
                    <a:gd name="T45" fmla="*/ 98 h 101"/>
                    <a:gd name="T46" fmla="*/ 38 w 59"/>
                    <a:gd name="T47" fmla="*/ 86 h 101"/>
                    <a:gd name="T48" fmla="*/ 39 w 59"/>
                    <a:gd name="T49" fmla="*/ 78 h 101"/>
                    <a:gd name="T50" fmla="*/ 42 w 59"/>
                    <a:gd name="T51" fmla="*/ 47 h 101"/>
                    <a:gd name="T52" fmla="*/ 32 w 59"/>
                    <a:gd name="T53" fmla="*/ 44 h 101"/>
                    <a:gd name="T54" fmla="*/ 29 w 59"/>
                    <a:gd name="T55" fmla="*/ 64 h 101"/>
                    <a:gd name="T56" fmla="*/ 42 w 59"/>
                    <a:gd name="T57" fmla="*/ 4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10">
                  <a:extLst>
                    <a:ext uri="{FF2B5EF4-FFF2-40B4-BE49-F238E27FC236}">
                      <a16:creationId xmlns:a16="http://schemas.microsoft.com/office/drawing/2014/main" id="{3C581795-C09D-460E-9472-8181F266F0EF}"/>
                    </a:ext>
                  </a:extLst>
                </p:cNvPr>
                <p:cNvSpPr>
                  <a:spLocks noEditPoints="1"/>
                </p:cNvSpPr>
                <p:nvPr/>
              </p:nvSpPr>
              <p:spPr bwMode="auto">
                <a:xfrm>
                  <a:off x="6361113" y="3541713"/>
                  <a:ext cx="236538" cy="509588"/>
                </a:xfrm>
                <a:custGeom>
                  <a:avLst/>
                  <a:gdLst>
                    <a:gd name="T0" fmla="*/ 11 w 55"/>
                    <a:gd name="T1" fmla="*/ 89 h 120"/>
                    <a:gd name="T2" fmla="*/ 10 w 55"/>
                    <a:gd name="T3" fmla="*/ 100 h 120"/>
                    <a:gd name="T4" fmla="*/ 6 w 55"/>
                    <a:gd name="T5" fmla="*/ 104 h 120"/>
                    <a:gd name="T6" fmla="*/ 1 w 55"/>
                    <a:gd name="T7" fmla="*/ 99 h 120"/>
                    <a:gd name="T8" fmla="*/ 3 w 55"/>
                    <a:gd name="T9" fmla="*/ 84 h 120"/>
                    <a:gd name="T10" fmla="*/ 14 w 55"/>
                    <a:gd name="T11" fmla="*/ 37 h 120"/>
                    <a:gd name="T12" fmla="*/ 22 w 55"/>
                    <a:gd name="T13" fmla="*/ 11 h 120"/>
                    <a:gd name="T14" fmla="*/ 26 w 55"/>
                    <a:gd name="T15" fmla="*/ 19 h 120"/>
                    <a:gd name="T16" fmla="*/ 20 w 55"/>
                    <a:gd name="T17" fmla="*/ 40 h 120"/>
                    <a:gd name="T18" fmla="*/ 27 w 55"/>
                    <a:gd name="T19" fmla="*/ 35 h 120"/>
                    <a:gd name="T20" fmla="*/ 35 w 55"/>
                    <a:gd name="T21" fmla="*/ 30 h 120"/>
                    <a:gd name="T22" fmla="*/ 33 w 55"/>
                    <a:gd name="T23" fmla="*/ 9 h 120"/>
                    <a:gd name="T24" fmla="*/ 28 w 55"/>
                    <a:gd name="T25" fmla="*/ 8 h 120"/>
                    <a:gd name="T26" fmla="*/ 19 w 55"/>
                    <a:gd name="T27" fmla="*/ 12 h 120"/>
                    <a:gd name="T28" fmla="*/ 12 w 55"/>
                    <a:gd name="T29" fmla="*/ 15 h 120"/>
                    <a:gd name="T30" fmla="*/ 9 w 55"/>
                    <a:gd name="T31" fmla="*/ 11 h 120"/>
                    <a:gd name="T32" fmla="*/ 11 w 55"/>
                    <a:gd name="T33" fmla="*/ 8 h 120"/>
                    <a:gd name="T34" fmla="*/ 31 w 55"/>
                    <a:gd name="T35" fmla="*/ 0 h 120"/>
                    <a:gd name="T36" fmla="*/ 45 w 55"/>
                    <a:gd name="T37" fmla="*/ 15 h 120"/>
                    <a:gd name="T38" fmla="*/ 44 w 55"/>
                    <a:gd name="T39" fmla="*/ 46 h 120"/>
                    <a:gd name="T40" fmla="*/ 48 w 55"/>
                    <a:gd name="T41" fmla="*/ 54 h 120"/>
                    <a:gd name="T42" fmla="*/ 48 w 55"/>
                    <a:gd name="T43" fmla="*/ 71 h 120"/>
                    <a:gd name="T44" fmla="*/ 44 w 55"/>
                    <a:gd name="T45" fmla="*/ 77 h 120"/>
                    <a:gd name="T46" fmla="*/ 44 w 55"/>
                    <a:gd name="T47" fmla="*/ 110 h 120"/>
                    <a:gd name="T48" fmla="*/ 44 w 55"/>
                    <a:gd name="T49" fmla="*/ 114 h 120"/>
                    <a:gd name="T50" fmla="*/ 41 w 55"/>
                    <a:gd name="T51" fmla="*/ 120 h 120"/>
                    <a:gd name="T52" fmla="*/ 32 w 55"/>
                    <a:gd name="T53" fmla="*/ 118 h 120"/>
                    <a:gd name="T54" fmla="*/ 13 w 55"/>
                    <a:gd name="T55" fmla="*/ 91 h 120"/>
                    <a:gd name="T56" fmla="*/ 12 w 55"/>
                    <a:gd name="T57" fmla="*/ 89 h 120"/>
                    <a:gd name="T58" fmla="*/ 11 w 55"/>
                    <a:gd name="T59" fmla="*/ 89 h 120"/>
                    <a:gd name="T60" fmla="*/ 24 w 55"/>
                    <a:gd name="T61" fmla="*/ 76 h 120"/>
                    <a:gd name="T62" fmla="*/ 23 w 55"/>
                    <a:gd name="T63" fmla="*/ 74 h 120"/>
                    <a:gd name="T64" fmla="*/ 27 w 55"/>
                    <a:gd name="T65" fmla="*/ 71 h 120"/>
                    <a:gd name="T66" fmla="*/ 33 w 55"/>
                    <a:gd name="T67" fmla="*/ 67 h 120"/>
                    <a:gd name="T68" fmla="*/ 32 w 55"/>
                    <a:gd name="T69" fmla="*/ 63 h 120"/>
                    <a:gd name="T70" fmla="*/ 22 w 55"/>
                    <a:gd name="T71" fmla="*/ 52 h 120"/>
                    <a:gd name="T72" fmla="*/ 18 w 55"/>
                    <a:gd name="T73" fmla="*/ 89 h 120"/>
                    <a:gd name="T74" fmla="*/ 33 w 55"/>
                    <a:gd name="T75" fmla="*/ 107 h 120"/>
                    <a:gd name="T76" fmla="*/ 35 w 55"/>
                    <a:gd name="T77" fmla="*/ 77 h 120"/>
                    <a:gd name="T78" fmla="*/ 31 w 55"/>
                    <a:gd name="T79" fmla="*/ 75 h 120"/>
                    <a:gd name="T80" fmla="*/ 24 w 55"/>
                    <a:gd name="T81" fmla="*/ 7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39" name="组合 38">
                <a:extLst>
                  <a:ext uri="{FF2B5EF4-FFF2-40B4-BE49-F238E27FC236}">
                    <a16:creationId xmlns:a16="http://schemas.microsoft.com/office/drawing/2014/main" id="{C43281D5-D15F-4210-8FEF-5D0B83A54FD6}"/>
                  </a:ext>
                </a:extLst>
              </p:cNvPr>
              <p:cNvGrpSpPr/>
              <p:nvPr/>
            </p:nvGrpSpPr>
            <p:grpSpPr>
              <a:xfrm>
                <a:off x="2372715" y="161759"/>
                <a:ext cx="591521" cy="747103"/>
                <a:chOff x="6108700" y="2066926"/>
                <a:chExt cx="549275" cy="693738"/>
              </a:xfrm>
              <a:grpFill/>
            </p:grpSpPr>
            <p:sp>
              <p:nvSpPr>
                <p:cNvPr id="51" name="Freeform 13">
                  <a:extLst>
                    <a:ext uri="{FF2B5EF4-FFF2-40B4-BE49-F238E27FC236}">
                      <a16:creationId xmlns:a16="http://schemas.microsoft.com/office/drawing/2014/main" id="{0965091B-D712-42AC-844D-24578409DB9A}"/>
                    </a:ext>
                  </a:extLst>
                </p:cNvPr>
                <p:cNvSpPr>
                  <a:spLocks noEditPoints="1"/>
                </p:cNvSpPr>
                <p:nvPr/>
              </p:nvSpPr>
              <p:spPr bwMode="auto">
                <a:xfrm>
                  <a:off x="6108700" y="2066926"/>
                  <a:ext cx="549275" cy="655638"/>
                </a:xfrm>
                <a:custGeom>
                  <a:avLst/>
                  <a:gdLst>
                    <a:gd name="T0" fmla="*/ 54 w 128"/>
                    <a:gd name="T1" fmla="*/ 76 h 154"/>
                    <a:gd name="T2" fmla="*/ 66 w 128"/>
                    <a:gd name="T3" fmla="*/ 53 h 154"/>
                    <a:gd name="T4" fmla="*/ 49 w 128"/>
                    <a:gd name="T5" fmla="*/ 47 h 154"/>
                    <a:gd name="T6" fmla="*/ 64 w 128"/>
                    <a:gd name="T7" fmla="*/ 44 h 154"/>
                    <a:gd name="T8" fmla="*/ 83 w 128"/>
                    <a:gd name="T9" fmla="*/ 6 h 154"/>
                    <a:gd name="T10" fmla="*/ 91 w 128"/>
                    <a:gd name="T11" fmla="*/ 11 h 154"/>
                    <a:gd name="T12" fmla="*/ 96 w 128"/>
                    <a:gd name="T13" fmla="*/ 36 h 154"/>
                    <a:gd name="T14" fmla="*/ 106 w 128"/>
                    <a:gd name="T15" fmla="*/ 41 h 154"/>
                    <a:gd name="T16" fmla="*/ 82 w 128"/>
                    <a:gd name="T17" fmla="*/ 50 h 154"/>
                    <a:gd name="T18" fmla="*/ 71 w 128"/>
                    <a:gd name="T19" fmla="*/ 65 h 154"/>
                    <a:gd name="T20" fmla="*/ 110 w 128"/>
                    <a:gd name="T21" fmla="*/ 74 h 154"/>
                    <a:gd name="T22" fmla="*/ 101 w 128"/>
                    <a:gd name="T23" fmla="*/ 87 h 154"/>
                    <a:gd name="T24" fmla="*/ 111 w 128"/>
                    <a:gd name="T25" fmla="*/ 98 h 154"/>
                    <a:gd name="T26" fmla="*/ 92 w 128"/>
                    <a:gd name="T27" fmla="*/ 104 h 154"/>
                    <a:gd name="T28" fmla="*/ 86 w 128"/>
                    <a:gd name="T29" fmla="*/ 116 h 154"/>
                    <a:gd name="T30" fmla="*/ 124 w 128"/>
                    <a:gd name="T31" fmla="*/ 112 h 154"/>
                    <a:gd name="T32" fmla="*/ 120 w 128"/>
                    <a:gd name="T33" fmla="*/ 122 h 154"/>
                    <a:gd name="T34" fmla="*/ 111 w 128"/>
                    <a:gd name="T35" fmla="*/ 144 h 154"/>
                    <a:gd name="T36" fmla="*/ 105 w 128"/>
                    <a:gd name="T37" fmla="*/ 153 h 154"/>
                    <a:gd name="T38" fmla="*/ 55 w 128"/>
                    <a:gd name="T39" fmla="*/ 129 h 154"/>
                    <a:gd name="T40" fmla="*/ 53 w 128"/>
                    <a:gd name="T41" fmla="*/ 121 h 154"/>
                    <a:gd name="T42" fmla="*/ 61 w 128"/>
                    <a:gd name="T43" fmla="*/ 125 h 154"/>
                    <a:gd name="T44" fmla="*/ 94 w 128"/>
                    <a:gd name="T45" fmla="*/ 140 h 154"/>
                    <a:gd name="T46" fmla="*/ 85 w 128"/>
                    <a:gd name="T47" fmla="*/ 127 h 154"/>
                    <a:gd name="T48" fmla="*/ 71 w 128"/>
                    <a:gd name="T49" fmla="*/ 108 h 154"/>
                    <a:gd name="T50" fmla="*/ 52 w 128"/>
                    <a:gd name="T51" fmla="*/ 113 h 154"/>
                    <a:gd name="T52" fmla="*/ 38 w 128"/>
                    <a:gd name="T53" fmla="*/ 97 h 154"/>
                    <a:gd name="T54" fmla="*/ 51 w 128"/>
                    <a:gd name="T55" fmla="*/ 97 h 154"/>
                    <a:gd name="T56" fmla="*/ 34 w 128"/>
                    <a:gd name="T57" fmla="*/ 93 h 154"/>
                    <a:gd name="T58" fmla="*/ 35 w 128"/>
                    <a:gd name="T59" fmla="*/ 105 h 154"/>
                    <a:gd name="T60" fmla="*/ 26 w 128"/>
                    <a:gd name="T61" fmla="*/ 154 h 154"/>
                    <a:gd name="T62" fmla="*/ 20 w 128"/>
                    <a:gd name="T63" fmla="*/ 118 h 154"/>
                    <a:gd name="T64" fmla="*/ 0 w 128"/>
                    <a:gd name="T65" fmla="*/ 103 h 154"/>
                    <a:gd name="T66" fmla="*/ 19 w 128"/>
                    <a:gd name="T67" fmla="*/ 72 h 154"/>
                    <a:gd name="T68" fmla="*/ 25 w 128"/>
                    <a:gd name="T69" fmla="*/ 51 h 154"/>
                    <a:gd name="T70" fmla="*/ 39 w 128"/>
                    <a:gd name="T71" fmla="*/ 14 h 154"/>
                    <a:gd name="T72" fmla="*/ 51 w 128"/>
                    <a:gd name="T73" fmla="*/ 24 h 154"/>
                    <a:gd name="T74" fmla="*/ 39 w 128"/>
                    <a:gd name="T75" fmla="*/ 44 h 154"/>
                    <a:gd name="T76" fmla="*/ 48 w 128"/>
                    <a:gd name="T77" fmla="*/ 73 h 154"/>
                    <a:gd name="T78" fmla="*/ 81 w 128"/>
                    <a:gd name="T79" fmla="*/ 90 h 154"/>
                    <a:gd name="T80" fmla="*/ 92 w 128"/>
                    <a:gd name="T81" fmla="*/ 71 h 154"/>
                    <a:gd name="T82" fmla="*/ 81 w 128"/>
                    <a:gd name="T83" fmla="*/ 80 h 154"/>
                    <a:gd name="T84" fmla="*/ 76 w 128"/>
                    <a:gd name="T85" fmla="*/ 73 h 154"/>
                    <a:gd name="T86" fmla="*/ 67 w 128"/>
                    <a:gd name="T87" fmla="*/ 79 h 154"/>
                    <a:gd name="T88" fmla="*/ 76 w 128"/>
                    <a:gd name="T89" fmla="*/ 73 h 154"/>
                    <a:gd name="T90" fmla="*/ 56 w 128"/>
                    <a:gd name="T91" fmla="*/ 88 h 154"/>
                    <a:gd name="T92" fmla="*/ 63 w 128"/>
                    <a:gd name="T93" fmla="*/ 8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14">
                  <a:extLst>
                    <a:ext uri="{FF2B5EF4-FFF2-40B4-BE49-F238E27FC236}">
                      <a16:creationId xmlns:a16="http://schemas.microsoft.com/office/drawing/2014/main" id="{EDF1A89C-87D3-4066-B020-1AF4B9A41344}"/>
                    </a:ext>
                  </a:extLst>
                </p:cNvPr>
                <p:cNvSpPr>
                  <a:spLocks/>
                </p:cNvSpPr>
                <p:nvPr/>
              </p:nvSpPr>
              <p:spPr bwMode="auto">
                <a:xfrm>
                  <a:off x="6259513" y="2578101"/>
                  <a:ext cx="68263" cy="182563"/>
                </a:xfrm>
                <a:custGeom>
                  <a:avLst/>
                  <a:gdLst>
                    <a:gd name="T0" fmla="*/ 9 w 16"/>
                    <a:gd name="T1" fmla="*/ 0 h 43"/>
                    <a:gd name="T2" fmla="*/ 15 w 16"/>
                    <a:gd name="T3" fmla="*/ 11 h 43"/>
                    <a:gd name="T4" fmla="*/ 9 w 16"/>
                    <a:gd name="T5" fmla="*/ 43 h 43"/>
                    <a:gd name="T6" fmla="*/ 2 w 16"/>
                    <a:gd name="T7" fmla="*/ 39 h 43"/>
                    <a:gd name="T8" fmla="*/ 0 w 16"/>
                    <a:gd name="T9" fmla="*/ 35 h 43"/>
                    <a:gd name="T10" fmla="*/ 9 w 16"/>
                    <a:gd name="T11" fmla="*/ 0 h 43"/>
                  </a:gdLst>
                  <a:ahLst/>
                  <a:cxnLst>
                    <a:cxn ang="0">
                      <a:pos x="T0" y="T1"/>
                    </a:cxn>
                    <a:cxn ang="0">
                      <a:pos x="T2" y="T3"/>
                    </a:cxn>
                    <a:cxn ang="0">
                      <a:pos x="T4" y="T5"/>
                    </a:cxn>
                    <a:cxn ang="0">
                      <a:pos x="T6" y="T7"/>
                    </a:cxn>
                    <a:cxn ang="0">
                      <a:pos x="T8" y="T9"/>
                    </a:cxn>
                    <a:cxn ang="0">
                      <a:pos x="T10" y="T11"/>
                    </a:cxn>
                  </a:cxnLst>
                  <a:rect l="0" t="0"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40" name="组合 39">
                <a:extLst>
                  <a:ext uri="{FF2B5EF4-FFF2-40B4-BE49-F238E27FC236}">
                    <a16:creationId xmlns:a16="http://schemas.microsoft.com/office/drawing/2014/main" id="{CD1C2EA2-DECB-4C4E-997D-8417E76BE944}"/>
                  </a:ext>
                </a:extLst>
              </p:cNvPr>
              <p:cNvGrpSpPr/>
              <p:nvPr/>
            </p:nvGrpSpPr>
            <p:grpSpPr>
              <a:xfrm>
                <a:off x="3173775" y="375308"/>
                <a:ext cx="396626" cy="341923"/>
                <a:chOff x="6186488" y="2930526"/>
                <a:chExt cx="368300" cy="317500"/>
              </a:xfrm>
              <a:grpFill/>
            </p:grpSpPr>
            <p:sp>
              <p:nvSpPr>
                <p:cNvPr id="48" name="Freeform 18">
                  <a:extLst>
                    <a:ext uri="{FF2B5EF4-FFF2-40B4-BE49-F238E27FC236}">
                      <a16:creationId xmlns:a16="http://schemas.microsoft.com/office/drawing/2014/main" id="{58E0037C-7932-4788-ADA9-47256329EEB7}"/>
                    </a:ext>
                  </a:extLst>
                </p:cNvPr>
                <p:cNvSpPr>
                  <a:spLocks/>
                </p:cNvSpPr>
                <p:nvPr/>
              </p:nvSpPr>
              <p:spPr bwMode="auto">
                <a:xfrm>
                  <a:off x="6310313" y="2930526"/>
                  <a:ext cx="244475" cy="317500"/>
                </a:xfrm>
                <a:custGeom>
                  <a:avLst/>
                  <a:gdLst>
                    <a:gd name="T0" fmla="*/ 49 w 57"/>
                    <a:gd name="T1" fmla="*/ 74 h 75"/>
                    <a:gd name="T2" fmla="*/ 40 w 57"/>
                    <a:gd name="T3" fmla="*/ 67 h 75"/>
                    <a:gd name="T4" fmla="*/ 33 w 57"/>
                    <a:gd name="T5" fmla="*/ 48 h 75"/>
                    <a:gd name="T6" fmla="*/ 27 w 57"/>
                    <a:gd name="T7" fmla="*/ 46 h 75"/>
                    <a:gd name="T8" fmla="*/ 11 w 57"/>
                    <a:gd name="T9" fmla="*/ 60 h 75"/>
                    <a:gd name="T10" fmla="*/ 5 w 57"/>
                    <a:gd name="T11" fmla="*/ 60 h 75"/>
                    <a:gd name="T12" fmla="*/ 6 w 57"/>
                    <a:gd name="T13" fmla="*/ 46 h 75"/>
                    <a:gd name="T14" fmla="*/ 27 w 57"/>
                    <a:gd name="T15" fmla="*/ 26 h 75"/>
                    <a:gd name="T16" fmla="*/ 40 w 57"/>
                    <a:gd name="T17" fmla="*/ 10 h 75"/>
                    <a:gd name="T18" fmla="*/ 41 w 57"/>
                    <a:gd name="T19" fmla="*/ 6 h 75"/>
                    <a:gd name="T20" fmla="*/ 45 w 57"/>
                    <a:gd name="T21" fmla="*/ 0 h 75"/>
                    <a:gd name="T22" fmla="*/ 53 w 57"/>
                    <a:gd name="T23" fmla="*/ 3 h 75"/>
                    <a:gd name="T24" fmla="*/ 53 w 57"/>
                    <a:gd name="T25" fmla="*/ 20 h 75"/>
                    <a:gd name="T26" fmla="*/ 37 w 57"/>
                    <a:gd name="T27" fmla="*/ 38 h 75"/>
                    <a:gd name="T28" fmla="*/ 49 w 57"/>
                    <a:gd name="T29" fmla="*/ 7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19">
                  <a:extLst>
                    <a:ext uri="{FF2B5EF4-FFF2-40B4-BE49-F238E27FC236}">
                      <a16:creationId xmlns:a16="http://schemas.microsoft.com/office/drawing/2014/main" id="{B78F413E-1D51-491F-A6EC-02810949F837}"/>
                    </a:ext>
                  </a:extLst>
                </p:cNvPr>
                <p:cNvSpPr>
                  <a:spLocks/>
                </p:cNvSpPr>
                <p:nvPr/>
              </p:nvSpPr>
              <p:spPr bwMode="auto">
                <a:xfrm>
                  <a:off x="6186488" y="3009901"/>
                  <a:ext cx="123825" cy="234950"/>
                </a:xfrm>
                <a:custGeom>
                  <a:avLst/>
                  <a:gdLst>
                    <a:gd name="T0" fmla="*/ 12 w 29"/>
                    <a:gd name="T1" fmla="*/ 30 h 55"/>
                    <a:gd name="T2" fmla="*/ 20 w 29"/>
                    <a:gd name="T3" fmla="*/ 7 h 55"/>
                    <a:gd name="T4" fmla="*/ 25 w 29"/>
                    <a:gd name="T5" fmla="*/ 1 h 55"/>
                    <a:gd name="T6" fmla="*/ 26 w 29"/>
                    <a:gd name="T7" fmla="*/ 9 h 55"/>
                    <a:gd name="T8" fmla="*/ 16 w 29"/>
                    <a:gd name="T9" fmla="*/ 39 h 55"/>
                    <a:gd name="T10" fmla="*/ 13 w 29"/>
                    <a:gd name="T11" fmla="*/ 52 h 55"/>
                    <a:gd name="T12" fmla="*/ 7 w 29"/>
                    <a:gd name="T13" fmla="*/ 54 h 55"/>
                    <a:gd name="T14" fmla="*/ 2 w 29"/>
                    <a:gd name="T15" fmla="*/ 41 h 55"/>
                    <a:gd name="T16" fmla="*/ 3 w 29"/>
                    <a:gd name="T17" fmla="*/ 32 h 55"/>
                    <a:gd name="T18" fmla="*/ 2 w 29"/>
                    <a:gd name="T19" fmla="*/ 6 h 55"/>
                    <a:gd name="T20" fmla="*/ 6 w 29"/>
                    <a:gd name="T21" fmla="*/ 5 h 55"/>
                    <a:gd name="T22" fmla="*/ 10 w 29"/>
                    <a:gd name="T23" fmla="*/ 14 h 55"/>
                    <a:gd name="T24" fmla="*/ 11 w 29"/>
                    <a:gd name="T25" fmla="*/ 30 h 55"/>
                    <a:gd name="T26" fmla="*/ 12 w 29"/>
                    <a:gd name="T27" fmla="*/ 3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20">
                  <a:extLst>
                    <a:ext uri="{FF2B5EF4-FFF2-40B4-BE49-F238E27FC236}">
                      <a16:creationId xmlns:a16="http://schemas.microsoft.com/office/drawing/2014/main" id="{28D425C4-CE02-4413-BBE1-2E9FA0CC0E90}"/>
                    </a:ext>
                  </a:extLst>
                </p:cNvPr>
                <p:cNvSpPr>
                  <a:spLocks/>
                </p:cNvSpPr>
                <p:nvPr/>
              </p:nvSpPr>
              <p:spPr bwMode="auto">
                <a:xfrm>
                  <a:off x="6259513" y="2933701"/>
                  <a:ext cx="114300" cy="73025"/>
                </a:xfrm>
                <a:custGeom>
                  <a:avLst/>
                  <a:gdLst>
                    <a:gd name="T0" fmla="*/ 27 w 27"/>
                    <a:gd name="T1" fmla="*/ 1 h 17"/>
                    <a:gd name="T2" fmla="*/ 16 w 27"/>
                    <a:gd name="T3" fmla="*/ 14 h 17"/>
                    <a:gd name="T4" fmla="*/ 5 w 27"/>
                    <a:gd name="T5" fmla="*/ 13 h 17"/>
                    <a:gd name="T6" fmla="*/ 0 w 27"/>
                    <a:gd name="T7" fmla="*/ 4 h 17"/>
                    <a:gd name="T8" fmla="*/ 9 w 27"/>
                    <a:gd name="T9" fmla="*/ 2 h 17"/>
                    <a:gd name="T10" fmla="*/ 27 w 27"/>
                    <a:gd name="T11" fmla="*/ 0 h 17"/>
                    <a:gd name="T12" fmla="*/ 27 w 27"/>
                    <a:gd name="T13" fmla="*/ 1 h 17"/>
                  </a:gdLst>
                  <a:ahLst/>
                  <a:cxnLst>
                    <a:cxn ang="0">
                      <a:pos x="T0" y="T1"/>
                    </a:cxn>
                    <a:cxn ang="0">
                      <a:pos x="T2" y="T3"/>
                    </a:cxn>
                    <a:cxn ang="0">
                      <a:pos x="T4" y="T5"/>
                    </a:cxn>
                    <a:cxn ang="0">
                      <a:pos x="T6" y="T7"/>
                    </a:cxn>
                    <a:cxn ang="0">
                      <a:pos x="T8" y="T9"/>
                    </a:cxn>
                    <a:cxn ang="0">
                      <a:pos x="T10" y="T11"/>
                    </a:cxn>
                    <a:cxn ang="0">
                      <a:pos x="T12" y="T13"/>
                    </a:cxn>
                  </a:cxnLst>
                  <a:rect l="0" t="0"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44" name="组合 43"/>
              <p:cNvGrpSpPr/>
              <p:nvPr/>
            </p:nvGrpSpPr>
            <p:grpSpPr>
              <a:xfrm>
                <a:off x="4613362" y="313351"/>
                <a:ext cx="454961" cy="453362"/>
                <a:chOff x="11893465" y="1994536"/>
                <a:chExt cx="274986" cy="274018"/>
              </a:xfrm>
              <a:grpFill/>
            </p:grpSpPr>
            <p:sp>
              <p:nvSpPr>
                <p:cNvPr id="45" name="Freeform 11">
                  <a:extLst>
                    <a:ext uri="{FF2B5EF4-FFF2-40B4-BE49-F238E27FC236}">
                      <a16:creationId xmlns:a16="http://schemas.microsoft.com/office/drawing/2014/main" id="{9E7CBDC3-9BA0-4307-8967-3267E5966ED9}"/>
                    </a:ext>
                  </a:extLst>
                </p:cNvPr>
                <p:cNvSpPr>
                  <a:spLocks noEditPoints="1"/>
                </p:cNvSpPr>
                <p:nvPr/>
              </p:nvSpPr>
              <p:spPr bwMode="auto">
                <a:xfrm>
                  <a:off x="11976100" y="1994536"/>
                  <a:ext cx="192351" cy="269291"/>
                </a:xfrm>
                <a:custGeom>
                  <a:avLst/>
                  <a:gdLst>
                    <a:gd name="T0" fmla="*/ 29 w 72"/>
                    <a:gd name="T1" fmla="*/ 49 h 102"/>
                    <a:gd name="T2" fmla="*/ 15 w 72"/>
                    <a:gd name="T3" fmla="*/ 43 h 102"/>
                    <a:gd name="T4" fmla="*/ 10 w 72"/>
                    <a:gd name="T5" fmla="*/ 21 h 102"/>
                    <a:gd name="T6" fmla="*/ 13 w 72"/>
                    <a:gd name="T7" fmla="*/ 15 h 102"/>
                    <a:gd name="T8" fmla="*/ 19 w 72"/>
                    <a:gd name="T9" fmla="*/ 18 h 102"/>
                    <a:gd name="T10" fmla="*/ 20 w 72"/>
                    <a:gd name="T11" fmla="*/ 26 h 102"/>
                    <a:gd name="T12" fmla="*/ 35 w 72"/>
                    <a:gd name="T13" fmla="*/ 22 h 102"/>
                    <a:gd name="T14" fmla="*/ 40 w 72"/>
                    <a:gd name="T15" fmla="*/ 16 h 102"/>
                    <a:gd name="T16" fmla="*/ 43 w 72"/>
                    <a:gd name="T17" fmla="*/ 14 h 102"/>
                    <a:gd name="T18" fmla="*/ 44 w 72"/>
                    <a:gd name="T19" fmla="*/ 19 h 102"/>
                    <a:gd name="T20" fmla="*/ 43 w 72"/>
                    <a:gd name="T21" fmla="*/ 28 h 102"/>
                    <a:gd name="T22" fmla="*/ 36 w 72"/>
                    <a:gd name="T23" fmla="*/ 40 h 102"/>
                    <a:gd name="T24" fmla="*/ 37 w 72"/>
                    <a:gd name="T25" fmla="*/ 42 h 102"/>
                    <a:gd name="T26" fmla="*/ 44 w 72"/>
                    <a:gd name="T27" fmla="*/ 38 h 102"/>
                    <a:gd name="T28" fmla="*/ 56 w 72"/>
                    <a:gd name="T29" fmla="*/ 20 h 102"/>
                    <a:gd name="T30" fmla="*/ 49 w 72"/>
                    <a:gd name="T31" fmla="*/ 9 h 102"/>
                    <a:gd name="T32" fmla="*/ 28 w 72"/>
                    <a:gd name="T33" fmla="*/ 14 h 102"/>
                    <a:gd name="T34" fmla="*/ 20 w 72"/>
                    <a:gd name="T35" fmla="*/ 13 h 102"/>
                    <a:gd name="T36" fmla="*/ 22 w 72"/>
                    <a:gd name="T37" fmla="*/ 6 h 102"/>
                    <a:gd name="T38" fmla="*/ 50 w 72"/>
                    <a:gd name="T39" fmla="*/ 1 h 102"/>
                    <a:gd name="T40" fmla="*/ 68 w 72"/>
                    <a:gd name="T41" fmla="*/ 12 h 102"/>
                    <a:gd name="T42" fmla="*/ 67 w 72"/>
                    <a:gd name="T43" fmla="*/ 24 h 102"/>
                    <a:gd name="T44" fmla="*/ 49 w 72"/>
                    <a:gd name="T45" fmla="*/ 48 h 102"/>
                    <a:gd name="T46" fmla="*/ 42 w 72"/>
                    <a:gd name="T47" fmla="*/ 49 h 102"/>
                    <a:gd name="T48" fmla="*/ 37 w 72"/>
                    <a:gd name="T49" fmla="*/ 47 h 102"/>
                    <a:gd name="T50" fmla="*/ 35 w 72"/>
                    <a:gd name="T51" fmla="*/ 52 h 102"/>
                    <a:gd name="T52" fmla="*/ 41 w 72"/>
                    <a:gd name="T53" fmla="*/ 58 h 102"/>
                    <a:gd name="T54" fmla="*/ 48 w 72"/>
                    <a:gd name="T55" fmla="*/ 57 h 102"/>
                    <a:gd name="T56" fmla="*/ 53 w 72"/>
                    <a:gd name="T57" fmla="*/ 59 h 102"/>
                    <a:gd name="T58" fmla="*/ 53 w 72"/>
                    <a:gd name="T59" fmla="*/ 66 h 102"/>
                    <a:gd name="T60" fmla="*/ 48 w 72"/>
                    <a:gd name="T61" fmla="*/ 70 h 102"/>
                    <a:gd name="T62" fmla="*/ 37 w 72"/>
                    <a:gd name="T63" fmla="*/ 81 h 102"/>
                    <a:gd name="T64" fmla="*/ 45 w 72"/>
                    <a:gd name="T65" fmla="*/ 81 h 102"/>
                    <a:gd name="T66" fmla="*/ 57 w 72"/>
                    <a:gd name="T67" fmla="*/ 89 h 102"/>
                    <a:gd name="T68" fmla="*/ 51 w 72"/>
                    <a:gd name="T69" fmla="*/ 98 h 102"/>
                    <a:gd name="T70" fmla="*/ 26 w 72"/>
                    <a:gd name="T71" fmla="*/ 101 h 102"/>
                    <a:gd name="T72" fmla="*/ 17 w 72"/>
                    <a:gd name="T73" fmla="*/ 96 h 102"/>
                    <a:gd name="T74" fmla="*/ 15 w 72"/>
                    <a:gd name="T75" fmla="*/ 94 h 102"/>
                    <a:gd name="T76" fmla="*/ 19 w 72"/>
                    <a:gd name="T77" fmla="*/ 77 h 102"/>
                    <a:gd name="T78" fmla="*/ 27 w 72"/>
                    <a:gd name="T79" fmla="*/ 70 h 102"/>
                    <a:gd name="T80" fmla="*/ 27 w 72"/>
                    <a:gd name="T81" fmla="*/ 69 h 102"/>
                    <a:gd name="T82" fmla="*/ 21 w 72"/>
                    <a:gd name="T83" fmla="*/ 71 h 102"/>
                    <a:gd name="T84" fmla="*/ 9 w 72"/>
                    <a:gd name="T85" fmla="*/ 76 h 102"/>
                    <a:gd name="T86" fmla="*/ 3 w 72"/>
                    <a:gd name="T87" fmla="*/ 75 h 102"/>
                    <a:gd name="T88" fmla="*/ 4 w 72"/>
                    <a:gd name="T89" fmla="*/ 69 h 102"/>
                    <a:gd name="T90" fmla="*/ 26 w 72"/>
                    <a:gd name="T91" fmla="*/ 60 h 102"/>
                    <a:gd name="T92" fmla="*/ 28 w 72"/>
                    <a:gd name="T93" fmla="*/ 57 h 102"/>
                    <a:gd name="T94" fmla="*/ 29 w 72"/>
                    <a:gd name="T95" fmla="*/ 49 h 102"/>
                    <a:gd name="T96" fmla="*/ 34 w 72"/>
                    <a:gd name="T97" fmla="*/ 29 h 102"/>
                    <a:gd name="T98" fmla="*/ 33 w 72"/>
                    <a:gd name="T99" fmla="*/ 28 h 102"/>
                    <a:gd name="T100" fmla="*/ 26 w 72"/>
                    <a:gd name="T101" fmla="*/ 32 h 102"/>
                    <a:gd name="T102" fmla="*/ 23 w 72"/>
                    <a:gd name="T103" fmla="*/ 36 h 102"/>
                    <a:gd name="T104" fmla="*/ 26 w 72"/>
                    <a:gd name="T105" fmla="*/ 42 h 102"/>
                    <a:gd name="T106" fmla="*/ 31 w 72"/>
                    <a:gd name="T107" fmla="*/ 40 h 102"/>
                    <a:gd name="T108" fmla="*/ 34 w 72"/>
                    <a:gd name="T109" fmla="*/ 2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6" name="Freeform 12">
                  <a:extLst>
                    <a:ext uri="{FF2B5EF4-FFF2-40B4-BE49-F238E27FC236}">
                      <a16:creationId xmlns:a16="http://schemas.microsoft.com/office/drawing/2014/main" id="{D88D9717-3185-4A77-8E18-2A8659D441F7}"/>
                    </a:ext>
                  </a:extLst>
                </p:cNvPr>
                <p:cNvSpPr>
                  <a:spLocks/>
                </p:cNvSpPr>
                <p:nvPr/>
              </p:nvSpPr>
              <p:spPr bwMode="auto">
                <a:xfrm>
                  <a:off x="11893465" y="2009127"/>
                  <a:ext cx="103574" cy="259427"/>
                </a:xfrm>
                <a:custGeom>
                  <a:avLst/>
                  <a:gdLst>
                    <a:gd name="T0" fmla="*/ 30 w 39"/>
                    <a:gd name="T1" fmla="*/ 44 h 98"/>
                    <a:gd name="T2" fmla="*/ 36 w 39"/>
                    <a:gd name="T3" fmla="*/ 34 h 98"/>
                    <a:gd name="T4" fmla="*/ 37 w 39"/>
                    <a:gd name="T5" fmla="*/ 51 h 98"/>
                    <a:gd name="T6" fmla="*/ 25 w 39"/>
                    <a:gd name="T7" fmla="*/ 82 h 98"/>
                    <a:gd name="T8" fmla="*/ 21 w 39"/>
                    <a:gd name="T9" fmla="*/ 98 h 98"/>
                    <a:gd name="T10" fmla="*/ 13 w 39"/>
                    <a:gd name="T11" fmla="*/ 96 h 98"/>
                    <a:gd name="T12" fmla="*/ 5 w 39"/>
                    <a:gd name="T13" fmla="*/ 83 h 98"/>
                    <a:gd name="T14" fmla="*/ 11 w 39"/>
                    <a:gd name="T15" fmla="*/ 62 h 98"/>
                    <a:gd name="T16" fmla="*/ 9 w 39"/>
                    <a:gd name="T17" fmla="*/ 43 h 98"/>
                    <a:gd name="T18" fmla="*/ 12 w 39"/>
                    <a:gd name="T19" fmla="*/ 38 h 98"/>
                    <a:gd name="T20" fmla="*/ 18 w 39"/>
                    <a:gd name="T21" fmla="*/ 33 h 98"/>
                    <a:gd name="T22" fmla="*/ 23 w 39"/>
                    <a:gd name="T23" fmla="*/ 12 h 98"/>
                    <a:gd name="T24" fmla="*/ 11 w 39"/>
                    <a:gd name="T25" fmla="*/ 16 h 98"/>
                    <a:gd name="T26" fmla="*/ 2 w 39"/>
                    <a:gd name="T27" fmla="*/ 16 h 98"/>
                    <a:gd name="T28" fmla="*/ 0 w 39"/>
                    <a:gd name="T29" fmla="*/ 12 h 98"/>
                    <a:gd name="T30" fmla="*/ 3 w 39"/>
                    <a:gd name="T31" fmla="*/ 10 h 98"/>
                    <a:gd name="T32" fmla="*/ 16 w 39"/>
                    <a:gd name="T33" fmla="*/ 7 h 98"/>
                    <a:gd name="T34" fmla="*/ 26 w 39"/>
                    <a:gd name="T35" fmla="*/ 2 h 98"/>
                    <a:gd name="T36" fmla="*/ 32 w 39"/>
                    <a:gd name="T37" fmla="*/ 1 h 98"/>
                    <a:gd name="T38" fmla="*/ 35 w 39"/>
                    <a:gd name="T39" fmla="*/ 9 h 98"/>
                    <a:gd name="T40" fmla="*/ 34 w 39"/>
                    <a:gd name="T41" fmla="*/ 11 h 98"/>
                    <a:gd name="T42" fmla="*/ 27 w 39"/>
                    <a:gd name="T43" fmla="*/ 38 h 98"/>
                    <a:gd name="T44" fmla="*/ 28 w 39"/>
                    <a:gd name="T45" fmla="*/ 44 h 98"/>
                    <a:gd name="T46" fmla="*/ 30 w 39"/>
                    <a:gd name="T47" fmla="*/ 4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grpSp>
      </p:grpSp>
      <p:sp>
        <p:nvSpPr>
          <p:cNvPr id="64" name="标题 11">
            <a:extLst>
              <a:ext uri="{FF2B5EF4-FFF2-40B4-BE49-F238E27FC236}">
                <a16:creationId xmlns:a16="http://schemas.microsoft.com/office/drawing/2014/main" id="{FDDD1B7B-042D-4B1B-81C1-5A7085CDFC26}"/>
              </a:ext>
            </a:extLst>
          </p:cNvPr>
          <p:cNvSpPr>
            <a:spLocks noGrp="1"/>
          </p:cNvSpPr>
          <p:nvPr>
            <p:ph type="title"/>
          </p:nvPr>
        </p:nvSpPr>
        <p:spPr>
          <a:xfrm>
            <a:off x="1767600" y="3016800"/>
            <a:ext cx="8643848" cy="7017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ctr">
              <a:defRPr lang="zh-CN" altLang="en-US" sz="4400" b="1" baseline="0">
                <a:solidFill>
                  <a:srgbClr val="006C39"/>
                </a:solidFill>
                <a:latin typeface="微软雅黑" panose="020B0503020204020204" pitchFamily="34" charset="-122"/>
                <a:ea typeface="微软雅黑" panose="020B0503020204020204" pitchFamily="34" charset="-122"/>
                <a:cs typeface="+mn-cs"/>
              </a:defRPr>
            </a:lvl1pPr>
          </a:lstStyle>
          <a:p>
            <a:pPr lvl="0" eaLnBrk="1" hangingPunct="1"/>
            <a:r>
              <a:rPr lang="zh-CN" altLang="en-US" dirty="0"/>
              <a:t>单击此处编辑母版标题样式</a:t>
            </a:r>
          </a:p>
        </p:txBody>
      </p:sp>
    </p:spTree>
    <p:extLst>
      <p:ext uri="{BB962C8B-B14F-4D97-AF65-F5344CB8AC3E}">
        <p14:creationId xmlns:p14="http://schemas.microsoft.com/office/powerpoint/2010/main" val="2118572786"/>
      </p:ext>
    </p:extLst>
  </p:cSld>
  <p:clrMapOvr>
    <a:masterClrMapping/>
  </p:clrMapOvr>
  <p:transition spd="slow">
    <p:push dir="u"/>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内页样式7-一段一图-2">
    <p:spTree>
      <p:nvGrpSpPr>
        <p:cNvPr id="1" name=""/>
        <p:cNvGrpSpPr/>
        <p:nvPr/>
      </p:nvGrpSpPr>
      <p:grpSpPr>
        <a:xfrm>
          <a:off x="0" y="0"/>
          <a:ext cx="0" cy="0"/>
          <a:chOff x="0" y="0"/>
          <a:chExt cx="0" cy="0"/>
        </a:xfrm>
      </p:grpSpPr>
      <p:sp>
        <p:nvSpPr>
          <p:cNvPr id="34" name="文本框 33"/>
          <p:cNvSpPr txBox="1">
            <a:spLocks noChangeArrowheads="1"/>
          </p:cNvSpPr>
          <p:nvPr userDrawn="1"/>
        </p:nvSpPr>
        <p:spPr bwMode="auto">
          <a:xfrm>
            <a:off x="11233150" y="6353175"/>
            <a:ext cx="5508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algn="ctr" eaLnBrk="1" hangingPunct="1">
              <a:defRPr/>
            </a:pPr>
            <a:fld id="{4CE2CC6A-3CD6-4EB2-A6B9-76993E7CF1F2}" type="slidenum">
              <a:rPr lang="zh-CN" altLang="en-US" sz="1600" smtClean="0">
                <a:solidFill>
                  <a:schemeClr val="accent3"/>
                </a:solidFill>
                <a:latin typeface="微软雅黑" panose="020B0503020204020204" pitchFamily="34" charset="-122"/>
              </a:rPr>
              <a:pPr algn="ctr" eaLnBrk="1" hangingPunct="1">
                <a:defRPr/>
              </a:pPr>
              <a:t>‹#›</a:t>
            </a:fld>
            <a:endParaRPr lang="zh-CN" altLang="en-US" sz="1600" dirty="0">
              <a:solidFill>
                <a:schemeClr val="accent3"/>
              </a:solidFill>
              <a:latin typeface="微软雅黑" panose="020B0503020204020204" pitchFamily="34" charset="-122"/>
            </a:endParaRPr>
          </a:p>
        </p:txBody>
      </p:sp>
      <p:sp>
        <p:nvSpPr>
          <p:cNvPr id="7" name="矩形 6"/>
          <p:cNvSpPr/>
          <p:nvPr userDrawn="1"/>
        </p:nvSpPr>
        <p:spPr>
          <a:xfrm>
            <a:off x="9385300" y="-82550"/>
            <a:ext cx="2363787" cy="845208"/>
          </a:xfrm>
          <a:prstGeom prst="rect">
            <a:avLst/>
          </a:prstGeom>
          <a:solidFill>
            <a:schemeClr val="bg1"/>
          </a:solidFill>
          <a:ln>
            <a:noFill/>
          </a:ln>
          <a:effectLst>
            <a:outerShdw blurRad="139700" dist="381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9385300" y="0"/>
            <a:ext cx="2363788" cy="762658"/>
          </a:xfrm>
          <a:prstGeom prst="rect">
            <a:avLst/>
          </a:prstGeom>
          <a:solidFill>
            <a:schemeClr val="accent3">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590168" y="188589"/>
            <a:ext cx="1969223" cy="432990"/>
          </a:xfrm>
          <a:prstGeom prst="rect">
            <a:avLst/>
          </a:prstGeom>
        </p:spPr>
      </p:pic>
    </p:spTree>
    <p:extLst>
      <p:ext uri="{BB962C8B-B14F-4D97-AF65-F5344CB8AC3E}">
        <p14:creationId xmlns:p14="http://schemas.microsoft.com/office/powerpoint/2010/main" val="1136426335"/>
      </p:ext>
    </p:extLst>
  </p:cSld>
  <p:clrMapOvr>
    <a:masterClrMapping/>
  </p:clrMapOvr>
  <p:transition spd="slow">
    <p:push dir="u"/>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内页样式8-常规">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6833366C-F485-4B9F-89F5-27A807162B12}"/>
              </a:ext>
            </a:extLst>
          </p:cNvPr>
          <p:cNvSpPr/>
          <p:nvPr userDrawn="1"/>
        </p:nvSpPr>
        <p:spPr>
          <a:xfrm>
            <a:off x="318632" y="6188075"/>
            <a:ext cx="11550080" cy="669925"/>
          </a:xfrm>
          <a:prstGeom prst="rect">
            <a:avLst/>
          </a:prstGeom>
          <a:solidFill>
            <a:schemeClr val="accent4"/>
          </a:solidFill>
          <a:ln>
            <a:noFill/>
          </a:ln>
          <a:effectLst>
            <a:outerShdw blurRad="127000" dist="38100" dir="1620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a:extLst>
              <a:ext uri="{FF2B5EF4-FFF2-40B4-BE49-F238E27FC236}">
                <a16:creationId xmlns:a16="http://schemas.microsoft.com/office/drawing/2014/main" id="{C10D966C-9DD4-4144-A316-29077EB905B4}"/>
              </a:ext>
            </a:extLst>
          </p:cNvPr>
          <p:cNvSpPr/>
          <p:nvPr userDrawn="1"/>
        </p:nvSpPr>
        <p:spPr>
          <a:xfrm>
            <a:off x="318632" y="0"/>
            <a:ext cx="11550080" cy="873125"/>
          </a:xfrm>
          <a:prstGeom prst="rect">
            <a:avLst/>
          </a:prstGeom>
          <a:solidFill>
            <a:schemeClr val="accent1"/>
          </a:solidFill>
          <a:ln>
            <a:solidFill>
              <a:schemeClr val="accent1"/>
            </a:solidFill>
          </a:ln>
          <a:effectLst>
            <a:outerShdw blurRad="127000" dist="381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solidFill>
                <a:schemeClr val="bg1"/>
              </a:solidFill>
            </a:endParaRPr>
          </a:p>
        </p:txBody>
      </p:sp>
      <p:sp>
        <p:nvSpPr>
          <p:cNvPr id="9" name="标题 11"/>
          <p:cNvSpPr>
            <a:spLocks noGrp="1"/>
          </p:cNvSpPr>
          <p:nvPr>
            <p:ph type="title"/>
          </p:nvPr>
        </p:nvSpPr>
        <p:spPr>
          <a:xfrm>
            <a:off x="541539" y="247495"/>
            <a:ext cx="8643848" cy="4801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lang="zh-CN" altLang="en-US" sz="2800" b="1" baseline="0">
                <a:solidFill>
                  <a:schemeClr val="bg1"/>
                </a:solidFill>
                <a:latin typeface="微软雅黑" panose="020B0503020204020204" pitchFamily="34" charset="-122"/>
                <a:ea typeface="微软雅黑" panose="020B0503020204020204" pitchFamily="34" charset="-122"/>
                <a:cs typeface="+mn-cs"/>
              </a:defRPr>
            </a:lvl1pPr>
          </a:lstStyle>
          <a:p>
            <a:pPr lvl="0" eaLnBrk="1" hangingPunct="1"/>
            <a:r>
              <a:rPr lang="zh-CN" altLang="en-US" dirty="0"/>
              <a:t>单击此处编辑母版标题样式</a:t>
            </a:r>
          </a:p>
        </p:txBody>
      </p:sp>
      <p:sp>
        <p:nvSpPr>
          <p:cNvPr id="11" name="文本框 10"/>
          <p:cNvSpPr txBox="1">
            <a:spLocks noChangeArrowheads="1"/>
          </p:cNvSpPr>
          <p:nvPr userDrawn="1"/>
        </p:nvSpPr>
        <p:spPr bwMode="auto">
          <a:xfrm>
            <a:off x="11233150" y="6353175"/>
            <a:ext cx="5508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algn="ctr" eaLnBrk="1" hangingPunct="1">
              <a:defRPr/>
            </a:pPr>
            <a:fld id="{4CE2CC6A-3CD6-4EB2-A6B9-76993E7CF1F2}" type="slidenum">
              <a:rPr lang="zh-CN" altLang="en-US" sz="1600" smtClean="0">
                <a:solidFill>
                  <a:srgbClr val="F2F2F2"/>
                </a:solidFill>
                <a:latin typeface="微软雅黑" panose="020B0503020204020204" pitchFamily="34" charset="-122"/>
              </a:rPr>
              <a:pPr algn="ctr" eaLnBrk="1" hangingPunct="1">
                <a:defRPr/>
              </a:pPr>
              <a:t>‹#›</a:t>
            </a:fld>
            <a:endParaRPr lang="zh-CN" altLang="en-US" sz="1600" dirty="0">
              <a:solidFill>
                <a:srgbClr val="F2F2F2"/>
              </a:solidFill>
              <a:latin typeface="微软雅黑" panose="020B0503020204020204" pitchFamily="34" charset="-122"/>
            </a:endParaRPr>
          </a:p>
        </p:txBody>
      </p:sp>
      <p:pic>
        <p:nvPicPr>
          <p:cNvPr id="40" name="图片 39"/>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564050" y="131404"/>
            <a:ext cx="2243119" cy="627854"/>
          </a:xfrm>
          <a:prstGeom prst="rect">
            <a:avLst/>
          </a:prstGeom>
        </p:spPr>
      </p:pic>
      <p:grpSp>
        <p:nvGrpSpPr>
          <p:cNvPr id="37" name="组合 36"/>
          <p:cNvGrpSpPr/>
          <p:nvPr userDrawn="1"/>
        </p:nvGrpSpPr>
        <p:grpSpPr>
          <a:xfrm>
            <a:off x="587288" y="6381747"/>
            <a:ext cx="2479573" cy="304965"/>
            <a:chOff x="671368" y="6061309"/>
            <a:chExt cx="2479573" cy="304965"/>
          </a:xfrm>
          <a:solidFill>
            <a:schemeClr val="bg1"/>
          </a:solidFill>
        </p:grpSpPr>
        <p:grpSp>
          <p:nvGrpSpPr>
            <p:cNvPr id="38" name="组合 37"/>
            <p:cNvGrpSpPr/>
            <p:nvPr userDrawn="1"/>
          </p:nvGrpSpPr>
          <p:grpSpPr>
            <a:xfrm>
              <a:off x="2098445" y="6064781"/>
              <a:ext cx="1052496" cy="298683"/>
              <a:chOff x="2373567" y="1096524"/>
              <a:chExt cx="2578404" cy="731714"/>
            </a:xfrm>
            <a:grpFill/>
          </p:grpSpPr>
          <p:sp>
            <p:nvSpPr>
              <p:cNvPr id="54" name="Freeform 5">
                <a:extLst>
                  <a:ext uri="{FF2B5EF4-FFF2-40B4-BE49-F238E27FC236}">
                    <a16:creationId xmlns:a16="http://schemas.microsoft.com/office/drawing/2014/main" id="{7EF8326A-A460-4F1F-A35E-22F6C0E02782}"/>
                  </a:ext>
                </a:extLst>
              </p:cNvPr>
              <p:cNvSpPr>
                <a:spLocks/>
              </p:cNvSpPr>
              <p:nvPr/>
            </p:nvSpPr>
            <p:spPr bwMode="auto">
              <a:xfrm>
                <a:off x="3797881" y="1143043"/>
                <a:ext cx="576140" cy="649652"/>
              </a:xfrm>
              <a:custGeom>
                <a:avLst/>
                <a:gdLst>
                  <a:gd name="T0" fmla="*/ 41 w 125"/>
                  <a:gd name="T1" fmla="*/ 16 h 142"/>
                  <a:gd name="T2" fmla="*/ 49 w 125"/>
                  <a:gd name="T3" fmla="*/ 3 h 142"/>
                  <a:gd name="T4" fmla="*/ 62 w 125"/>
                  <a:gd name="T5" fmla="*/ 20 h 142"/>
                  <a:gd name="T6" fmla="*/ 64 w 125"/>
                  <a:gd name="T7" fmla="*/ 33 h 142"/>
                  <a:gd name="T8" fmla="*/ 50 w 125"/>
                  <a:gd name="T9" fmla="*/ 34 h 142"/>
                  <a:gd name="T10" fmla="*/ 58 w 125"/>
                  <a:gd name="T11" fmla="*/ 58 h 142"/>
                  <a:gd name="T12" fmla="*/ 75 w 125"/>
                  <a:gd name="T13" fmla="*/ 59 h 142"/>
                  <a:gd name="T14" fmla="*/ 71 w 125"/>
                  <a:gd name="T15" fmla="*/ 50 h 142"/>
                  <a:gd name="T16" fmla="*/ 81 w 125"/>
                  <a:gd name="T17" fmla="*/ 47 h 142"/>
                  <a:gd name="T18" fmla="*/ 65 w 125"/>
                  <a:gd name="T19" fmla="*/ 42 h 142"/>
                  <a:gd name="T20" fmla="*/ 63 w 125"/>
                  <a:gd name="T21" fmla="*/ 37 h 142"/>
                  <a:gd name="T22" fmla="*/ 85 w 125"/>
                  <a:gd name="T23" fmla="*/ 27 h 142"/>
                  <a:gd name="T24" fmla="*/ 93 w 125"/>
                  <a:gd name="T25" fmla="*/ 2 h 142"/>
                  <a:gd name="T26" fmla="*/ 99 w 125"/>
                  <a:gd name="T27" fmla="*/ 5 h 142"/>
                  <a:gd name="T28" fmla="*/ 111 w 125"/>
                  <a:gd name="T29" fmla="*/ 30 h 142"/>
                  <a:gd name="T30" fmla="*/ 102 w 125"/>
                  <a:gd name="T31" fmla="*/ 34 h 142"/>
                  <a:gd name="T32" fmla="*/ 95 w 125"/>
                  <a:gd name="T33" fmla="*/ 59 h 142"/>
                  <a:gd name="T34" fmla="*/ 123 w 125"/>
                  <a:gd name="T35" fmla="*/ 61 h 142"/>
                  <a:gd name="T36" fmla="*/ 110 w 125"/>
                  <a:gd name="T37" fmla="*/ 71 h 142"/>
                  <a:gd name="T38" fmla="*/ 104 w 125"/>
                  <a:gd name="T39" fmla="*/ 82 h 142"/>
                  <a:gd name="T40" fmla="*/ 112 w 125"/>
                  <a:gd name="T41" fmla="*/ 134 h 142"/>
                  <a:gd name="T42" fmla="*/ 102 w 125"/>
                  <a:gd name="T43" fmla="*/ 140 h 142"/>
                  <a:gd name="T44" fmla="*/ 89 w 125"/>
                  <a:gd name="T45" fmla="*/ 123 h 142"/>
                  <a:gd name="T46" fmla="*/ 101 w 125"/>
                  <a:gd name="T47" fmla="*/ 128 h 142"/>
                  <a:gd name="T48" fmla="*/ 101 w 125"/>
                  <a:gd name="T49" fmla="*/ 92 h 142"/>
                  <a:gd name="T50" fmla="*/ 97 w 125"/>
                  <a:gd name="T51" fmla="*/ 99 h 142"/>
                  <a:gd name="T52" fmla="*/ 90 w 125"/>
                  <a:gd name="T53" fmla="*/ 103 h 142"/>
                  <a:gd name="T54" fmla="*/ 86 w 125"/>
                  <a:gd name="T55" fmla="*/ 110 h 142"/>
                  <a:gd name="T56" fmla="*/ 81 w 125"/>
                  <a:gd name="T57" fmla="*/ 120 h 142"/>
                  <a:gd name="T58" fmla="*/ 88 w 125"/>
                  <a:gd name="T59" fmla="*/ 71 h 142"/>
                  <a:gd name="T60" fmla="*/ 60 w 125"/>
                  <a:gd name="T61" fmla="*/ 87 h 142"/>
                  <a:gd name="T62" fmla="*/ 53 w 125"/>
                  <a:gd name="T63" fmla="*/ 89 h 142"/>
                  <a:gd name="T64" fmla="*/ 51 w 125"/>
                  <a:gd name="T65" fmla="*/ 128 h 142"/>
                  <a:gd name="T66" fmla="*/ 43 w 125"/>
                  <a:gd name="T67" fmla="*/ 134 h 142"/>
                  <a:gd name="T68" fmla="*/ 39 w 125"/>
                  <a:gd name="T69" fmla="*/ 107 h 142"/>
                  <a:gd name="T70" fmla="*/ 33 w 125"/>
                  <a:gd name="T71" fmla="*/ 114 h 142"/>
                  <a:gd name="T72" fmla="*/ 17 w 125"/>
                  <a:gd name="T73" fmla="*/ 108 h 142"/>
                  <a:gd name="T74" fmla="*/ 5 w 125"/>
                  <a:gd name="T75" fmla="*/ 81 h 142"/>
                  <a:gd name="T76" fmla="*/ 34 w 125"/>
                  <a:gd name="T77" fmla="*/ 56 h 142"/>
                  <a:gd name="T78" fmla="*/ 38 w 125"/>
                  <a:gd name="T79" fmla="*/ 33 h 142"/>
                  <a:gd name="T80" fmla="*/ 22 w 125"/>
                  <a:gd name="T81" fmla="*/ 55 h 142"/>
                  <a:gd name="T82" fmla="*/ 14 w 125"/>
                  <a:gd name="T83" fmla="*/ 55 h 142"/>
                  <a:gd name="T84" fmla="*/ 11 w 125"/>
                  <a:gd name="T85" fmla="*/ 36 h 142"/>
                  <a:gd name="T86" fmla="*/ 32 w 125"/>
                  <a:gd name="T87" fmla="*/ 22 h 142"/>
                  <a:gd name="T88" fmla="*/ 28 w 125"/>
                  <a:gd name="T89" fmla="*/ 3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5" name="Freeform 6">
                <a:extLst>
                  <a:ext uri="{FF2B5EF4-FFF2-40B4-BE49-F238E27FC236}">
                    <a16:creationId xmlns:a16="http://schemas.microsoft.com/office/drawing/2014/main" id="{CC1FA68D-3307-481A-8E89-D3CB2E8693F4}"/>
                  </a:ext>
                </a:extLst>
              </p:cNvPr>
              <p:cNvSpPr>
                <a:spLocks/>
              </p:cNvSpPr>
              <p:nvPr/>
            </p:nvSpPr>
            <p:spPr bwMode="auto">
              <a:xfrm>
                <a:off x="4620305" y="1241947"/>
                <a:ext cx="331666" cy="499206"/>
              </a:xfrm>
              <a:custGeom>
                <a:avLst/>
                <a:gdLst>
                  <a:gd name="T0" fmla="*/ 33 w 72"/>
                  <a:gd name="T1" fmla="*/ 76 h 109"/>
                  <a:gd name="T2" fmla="*/ 44 w 72"/>
                  <a:gd name="T3" fmla="*/ 73 h 109"/>
                  <a:gd name="T4" fmla="*/ 59 w 72"/>
                  <a:gd name="T5" fmla="*/ 71 h 109"/>
                  <a:gd name="T6" fmla="*/ 69 w 72"/>
                  <a:gd name="T7" fmla="*/ 92 h 109"/>
                  <a:gd name="T8" fmla="*/ 66 w 72"/>
                  <a:gd name="T9" fmla="*/ 94 h 109"/>
                  <a:gd name="T10" fmla="*/ 49 w 72"/>
                  <a:gd name="T11" fmla="*/ 96 h 109"/>
                  <a:gd name="T12" fmla="*/ 28 w 72"/>
                  <a:gd name="T13" fmla="*/ 106 h 109"/>
                  <a:gd name="T14" fmla="*/ 16 w 72"/>
                  <a:gd name="T15" fmla="*/ 106 h 109"/>
                  <a:gd name="T16" fmla="*/ 1 w 72"/>
                  <a:gd name="T17" fmla="*/ 80 h 109"/>
                  <a:gd name="T18" fmla="*/ 2 w 72"/>
                  <a:gd name="T19" fmla="*/ 74 h 109"/>
                  <a:gd name="T20" fmla="*/ 23 w 72"/>
                  <a:gd name="T21" fmla="*/ 31 h 109"/>
                  <a:gd name="T22" fmla="*/ 22 w 72"/>
                  <a:gd name="T23" fmla="*/ 26 h 109"/>
                  <a:gd name="T24" fmla="*/ 12 w 72"/>
                  <a:gd name="T25" fmla="*/ 16 h 109"/>
                  <a:gd name="T26" fmla="*/ 15 w 72"/>
                  <a:gd name="T27" fmla="*/ 10 h 109"/>
                  <a:gd name="T28" fmla="*/ 32 w 72"/>
                  <a:gd name="T29" fmla="*/ 5 h 109"/>
                  <a:gd name="T30" fmla="*/ 60 w 72"/>
                  <a:gd name="T31" fmla="*/ 18 h 109"/>
                  <a:gd name="T32" fmla="*/ 59 w 72"/>
                  <a:gd name="T33" fmla="*/ 26 h 109"/>
                  <a:gd name="T34" fmla="*/ 52 w 72"/>
                  <a:gd name="T35" fmla="*/ 36 h 109"/>
                  <a:gd name="T36" fmla="*/ 34 w 72"/>
                  <a:gd name="T37" fmla="*/ 72 h 109"/>
                  <a:gd name="T38" fmla="*/ 33 w 72"/>
                  <a:gd name="T39" fmla="*/ 7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56" name="组合 55">
                <a:extLst>
                  <a:ext uri="{FF2B5EF4-FFF2-40B4-BE49-F238E27FC236}">
                    <a16:creationId xmlns:a16="http://schemas.microsoft.com/office/drawing/2014/main" id="{C7A6E3E5-9A1F-4E06-9E71-F1D7E5C11C32}"/>
                  </a:ext>
                </a:extLst>
              </p:cNvPr>
              <p:cNvGrpSpPr/>
              <p:nvPr/>
            </p:nvGrpSpPr>
            <p:grpSpPr>
              <a:xfrm>
                <a:off x="2373567" y="1096524"/>
                <a:ext cx="589817" cy="731714"/>
                <a:chOff x="5548313" y="2084388"/>
                <a:chExt cx="547688" cy="679451"/>
              </a:xfrm>
              <a:grpFill/>
            </p:grpSpPr>
            <p:sp>
              <p:nvSpPr>
                <p:cNvPr id="61" name="Freeform 7">
                  <a:extLst>
                    <a:ext uri="{FF2B5EF4-FFF2-40B4-BE49-F238E27FC236}">
                      <a16:creationId xmlns:a16="http://schemas.microsoft.com/office/drawing/2014/main" id="{02368C72-9CA0-44B0-93EC-F396645A3423}"/>
                    </a:ext>
                  </a:extLst>
                </p:cNvPr>
                <p:cNvSpPr>
                  <a:spLocks/>
                </p:cNvSpPr>
                <p:nvPr/>
              </p:nvSpPr>
              <p:spPr bwMode="auto">
                <a:xfrm>
                  <a:off x="5548313" y="2084388"/>
                  <a:ext cx="547688" cy="446088"/>
                </a:xfrm>
                <a:custGeom>
                  <a:avLst/>
                  <a:gdLst>
                    <a:gd name="T0" fmla="*/ 101 w 128"/>
                    <a:gd name="T1" fmla="*/ 58 h 105"/>
                    <a:gd name="T2" fmla="*/ 74 w 128"/>
                    <a:gd name="T3" fmla="*/ 56 h 105"/>
                    <a:gd name="T4" fmla="*/ 68 w 128"/>
                    <a:gd name="T5" fmla="*/ 57 h 105"/>
                    <a:gd name="T6" fmla="*/ 51 w 128"/>
                    <a:gd name="T7" fmla="*/ 59 h 105"/>
                    <a:gd name="T8" fmla="*/ 36 w 128"/>
                    <a:gd name="T9" fmla="*/ 65 h 105"/>
                    <a:gd name="T10" fmla="*/ 28 w 128"/>
                    <a:gd name="T11" fmla="*/ 73 h 105"/>
                    <a:gd name="T12" fmla="*/ 16 w 128"/>
                    <a:gd name="T13" fmla="*/ 102 h 105"/>
                    <a:gd name="T14" fmla="*/ 13 w 128"/>
                    <a:gd name="T15" fmla="*/ 104 h 105"/>
                    <a:gd name="T16" fmla="*/ 1 w 128"/>
                    <a:gd name="T17" fmla="*/ 98 h 105"/>
                    <a:gd name="T18" fmla="*/ 0 w 128"/>
                    <a:gd name="T19" fmla="*/ 93 h 105"/>
                    <a:gd name="T20" fmla="*/ 15 w 128"/>
                    <a:gd name="T21" fmla="*/ 60 h 105"/>
                    <a:gd name="T22" fmla="*/ 16 w 128"/>
                    <a:gd name="T23" fmla="*/ 58 h 105"/>
                    <a:gd name="T24" fmla="*/ 20 w 128"/>
                    <a:gd name="T25" fmla="*/ 52 h 105"/>
                    <a:gd name="T26" fmla="*/ 32 w 128"/>
                    <a:gd name="T27" fmla="*/ 54 h 105"/>
                    <a:gd name="T28" fmla="*/ 39 w 128"/>
                    <a:gd name="T29" fmla="*/ 55 h 105"/>
                    <a:gd name="T30" fmla="*/ 72 w 128"/>
                    <a:gd name="T31" fmla="*/ 21 h 105"/>
                    <a:gd name="T32" fmla="*/ 74 w 128"/>
                    <a:gd name="T33" fmla="*/ 16 h 105"/>
                    <a:gd name="T34" fmla="*/ 74 w 128"/>
                    <a:gd name="T35" fmla="*/ 11 h 105"/>
                    <a:gd name="T36" fmla="*/ 71 w 128"/>
                    <a:gd name="T37" fmla="*/ 11 h 105"/>
                    <a:gd name="T38" fmla="*/ 68 w 128"/>
                    <a:gd name="T39" fmla="*/ 15 h 105"/>
                    <a:gd name="T40" fmla="*/ 68 w 128"/>
                    <a:gd name="T41" fmla="*/ 21 h 105"/>
                    <a:gd name="T42" fmla="*/ 59 w 128"/>
                    <a:gd name="T43" fmla="*/ 29 h 105"/>
                    <a:gd name="T44" fmla="*/ 53 w 128"/>
                    <a:gd name="T45" fmla="*/ 27 h 105"/>
                    <a:gd name="T46" fmla="*/ 47 w 128"/>
                    <a:gd name="T47" fmla="*/ 24 h 105"/>
                    <a:gd name="T48" fmla="*/ 47 w 128"/>
                    <a:gd name="T49" fmla="*/ 32 h 105"/>
                    <a:gd name="T50" fmla="*/ 47 w 128"/>
                    <a:gd name="T51" fmla="*/ 34 h 105"/>
                    <a:gd name="T52" fmla="*/ 43 w 128"/>
                    <a:gd name="T53" fmla="*/ 45 h 105"/>
                    <a:gd name="T54" fmla="*/ 31 w 128"/>
                    <a:gd name="T55" fmla="*/ 39 h 105"/>
                    <a:gd name="T56" fmla="*/ 29 w 128"/>
                    <a:gd name="T57" fmla="*/ 23 h 105"/>
                    <a:gd name="T58" fmla="*/ 33 w 128"/>
                    <a:gd name="T59" fmla="*/ 14 h 105"/>
                    <a:gd name="T60" fmla="*/ 36 w 128"/>
                    <a:gd name="T61" fmla="*/ 9 h 105"/>
                    <a:gd name="T62" fmla="*/ 42 w 128"/>
                    <a:gd name="T63" fmla="*/ 13 h 105"/>
                    <a:gd name="T64" fmla="*/ 44 w 128"/>
                    <a:gd name="T65" fmla="*/ 16 h 105"/>
                    <a:gd name="T66" fmla="*/ 57 w 128"/>
                    <a:gd name="T67" fmla="*/ 14 h 105"/>
                    <a:gd name="T68" fmla="*/ 62 w 128"/>
                    <a:gd name="T69" fmla="*/ 11 h 105"/>
                    <a:gd name="T70" fmla="*/ 84 w 128"/>
                    <a:gd name="T71" fmla="*/ 0 h 105"/>
                    <a:gd name="T72" fmla="*/ 96 w 128"/>
                    <a:gd name="T73" fmla="*/ 7 h 105"/>
                    <a:gd name="T74" fmla="*/ 96 w 128"/>
                    <a:gd name="T75" fmla="*/ 20 h 105"/>
                    <a:gd name="T76" fmla="*/ 83 w 128"/>
                    <a:gd name="T77" fmla="*/ 43 h 105"/>
                    <a:gd name="T78" fmla="*/ 94 w 128"/>
                    <a:gd name="T79" fmla="*/ 44 h 105"/>
                    <a:gd name="T80" fmla="*/ 122 w 128"/>
                    <a:gd name="T81" fmla="*/ 59 h 105"/>
                    <a:gd name="T82" fmla="*/ 120 w 128"/>
                    <a:gd name="T83" fmla="*/ 73 h 105"/>
                    <a:gd name="T84" fmla="*/ 98 w 128"/>
                    <a:gd name="T85" fmla="*/ 73 h 105"/>
                    <a:gd name="T86" fmla="*/ 97 w 128"/>
                    <a:gd name="T87" fmla="*/ 66 h 105"/>
                    <a:gd name="T88" fmla="*/ 101 w 128"/>
                    <a:gd name="T89" fmla="*/ 5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Freeform 8">
                  <a:extLst>
                    <a:ext uri="{FF2B5EF4-FFF2-40B4-BE49-F238E27FC236}">
                      <a16:creationId xmlns:a16="http://schemas.microsoft.com/office/drawing/2014/main" id="{68AB8704-3F31-41E0-B209-31D0A83BAA2E}"/>
                    </a:ext>
                  </a:extLst>
                </p:cNvPr>
                <p:cNvSpPr>
                  <a:spLocks/>
                </p:cNvSpPr>
                <p:nvPr/>
              </p:nvSpPr>
              <p:spPr bwMode="auto">
                <a:xfrm>
                  <a:off x="5664200" y="2355851"/>
                  <a:ext cx="341313" cy="407988"/>
                </a:xfrm>
                <a:custGeom>
                  <a:avLst/>
                  <a:gdLst>
                    <a:gd name="T0" fmla="*/ 46 w 80"/>
                    <a:gd name="T1" fmla="*/ 29 h 96"/>
                    <a:gd name="T2" fmla="*/ 65 w 80"/>
                    <a:gd name="T3" fmla="*/ 29 h 96"/>
                    <a:gd name="T4" fmla="*/ 79 w 80"/>
                    <a:gd name="T5" fmla="*/ 41 h 96"/>
                    <a:gd name="T6" fmla="*/ 74 w 80"/>
                    <a:gd name="T7" fmla="*/ 43 h 96"/>
                    <a:gd name="T8" fmla="*/ 60 w 80"/>
                    <a:gd name="T9" fmla="*/ 43 h 96"/>
                    <a:gd name="T10" fmla="*/ 52 w 80"/>
                    <a:gd name="T11" fmla="*/ 50 h 96"/>
                    <a:gd name="T12" fmla="*/ 49 w 80"/>
                    <a:gd name="T13" fmla="*/ 87 h 96"/>
                    <a:gd name="T14" fmla="*/ 37 w 80"/>
                    <a:gd name="T15" fmla="*/ 95 h 96"/>
                    <a:gd name="T16" fmla="*/ 21 w 80"/>
                    <a:gd name="T17" fmla="*/ 68 h 96"/>
                    <a:gd name="T18" fmla="*/ 22 w 80"/>
                    <a:gd name="T19" fmla="*/ 62 h 96"/>
                    <a:gd name="T20" fmla="*/ 30 w 80"/>
                    <a:gd name="T21" fmla="*/ 72 h 96"/>
                    <a:gd name="T22" fmla="*/ 40 w 80"/>
                    <a:gd name="T23" fmla="*/ 70 h 96"/>
                    <a:gd name="T24" fmla="*/ 43 w 80"/>
                    <a:gd name="T25" fmla="*/ 46 h 96"/>
                    <a:gd name="T26" fmla="*/ 24 w 80"/>
                    <a:gd name="T27" fmla="*/ 52 h 96"/>
                    <a:gd name="T28" fmla="*/ 19 w 80"/>
                    <a:gd name="T29" fmla="*/ 54 h 96"/>
                    <a:gd name="T30" fmla="*/ 6 w 80"/>
                    <a:gd name="T31" fmla="*/ 54 h 96"/>
                    <a:gd name="T32" fmla="*/ 2 w 80"/>
                    <a:gd name="T33" fmla="*/ 40 h 96"/>
                    <a:gd name="T34" fmla="*/ 6 w 80"/>
                    <a:gd name="T35" fmla="*/ 37 h 96"/>
                    <a:gd name="T36" fmla="*/ 28 w 80"/>
                    <a:gd name="T37" fmla="*/ 33 h 96"/>
                    <a:gd name="T38" fmla="*/ 33 w 80"/>
                    <a:gd name="T39" fmla="*/ 32 h 96"/>
                    <a:gd name="T40" fmla="*/ 36 w 80"/>
                    <a:gd name="T41" fmla="*/ 22 h 96"/>
                    <a:gd name="T42" fmla="*/ 46 w 80"/>
                    <a:gd name="T43" fmla="*/ 12 h 96"/>
                    <a:gd name="T44" fmla="*/ 45 w 80"/>
                    <a:gd name="T45" fmla="*/ 10 h 96"/>
                    <a:gd name="T46" fmla="*/ 26 w 80"/>
                    <a:gd name="T47" fmla="*/ 17 h 96"/>
                    <a:gd name="T48" fmla="*/ 15 w 80"/>
                    <a:gd name="T49" fmla="*/ 24 h 96"/>
                    <a:gd name="T50" fmla="*/ 5 w 80"/>
                    <a:gd name="T51" fmla="*/ 22 h 96"/>
                    <a:gd name="T52" fmla="*/ 1 w 80"/>
                    <a:gd name="T53" fmla="*/ 17 h 96"/>
                    <a:gd name="T54" fmla="*/ 36 w 80"/>
                    <a:gd name="T55" fmla="*/ 2 h 96"/>
                    <a:gd name="T56" fmla="*/ 55 w 80"/>
                    <a:gd name="T57" fmla="*/ 0 h 96"/>
                    <a:gd name="T58" fmla="*/ 61 w 80"/>
                    <a:gd name="T59" fmla="*/ 6 h 96"/>
                    <a:gd name="T60" fmla="*/ 59 w 80"/>
                    <a:gd name="T61" fmla="*/ 13 h 96"/>
                    <a:gd name="T62" fmla="*/ 46 w 80"/>
                    <a:gd name="T63"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57" name="组合 56">
                <a:extLst>
                  <a:ext uri="{FF2B5EF4-FFF2-40B4-BE49-F238E27FC236}">
                    <a16:creationId xmlns:a16="http://schemas.microsoft.com/office/drawing/2014/main" id="{B92E7EB9-3312-4310-B5FA-50F0FA6CFB99}"/>
                  </a:ext>
                </a:extLst>
              </p:cNvPr>
              <p:cNvGrpSpPr/>
              <p:nvPr/>
            </p:nvGrpSpPr>
            <p:grpSpPr>
              <a:xfrm>
                <a:off x="3194779" y="1296598"/>
                <a:ext cx="356817" cy="382445"/>
                <a:chOff x="3792874" y="3156423"/>
                <a:chExt cx="331330" cy="355128"/>
              </a:xfrm>
              <a:grpFill/>
            </p:grpSpPr>
            <p:sp>
              <p:nvSpPr>
                <p:cNvPr id="58" name="Freeform 15">
                  <a:extLst>
                    <a:ext uri="{FF2B5EF4-FFF2-40B4-BE49-F238E27FC236}">
                      <a16:creationId xmlns:a16="http://schemas.microsoft.com/office/drawing/2014/main" id="{4A24723D-38DD-4916-B1AF-76A903317407}"/>
                    </a:ext>
                  </a:extLst>
                </p:cNvPr>
                <p:cNvSpPr>
                  <a:spLocks/>
                </p:cNvSpPr>
                <p:nvPr/>
              </p:nvSpPr>
              <p:spPr bwMode="auto">
                <a:xfrm>
                  <a:off x="3792874" y="3235325"/>
                  <a:ext cx="152877" cy="246063"/>
                </a:xfrm>
                <a:custGeom>
                  <a:avLst/>
                  <a:gdLst>
                    <a:gd name="T0" fmla="*/ 16 w 39"/>
                    <a:gd name="T1" fmla="*/ 29 h 58"/>
                    <a:gd name="T2" fmla="*/ 27 w 39"/>
                    <a:gd name="T3" fmla="*/ 7 h 58"/>
                    <a:gd name="T4" fmla="*/ 31 w 39"/>
                    <a:gd name="T5" fmla="*/ 1 h 58"/>
                    <a:gd name="T6" fmla="*/ 34 w 39"/>
                    <a:gd name="T7" fmla="*/ 6 h 58"/>
                    <a:gd name="T8" fmla="*/ 35 w 39"/>
                    <a:gd name="T9" fmla="*/ 26 h 58"/>
                    <a:gd name="T10" fmla="*/ 20 w 39"/>
                    <a:gd name="T11" fmla="*/ 52 h 58"/>
                    <a:gd name="T12" fmla="*/ 9 w 39"/>
                    <a:gd name="T13" fmla="*/ 57 h 58"/>
                    <a:gd name="T14" fmla="*/ 1 w 39"/>
                    <a:gd name="T15" fmla="*/ 43 h 58"/>
                    <a:gd name="T16" fmla="*/ 4 w 39"/>
                    <a:gd name="T17" fmla="*/ 6 h 58"/>
                    <a:gd name="T18" fmla="*/ 8 w 39"/>
                    <a:gd name="T19" fmla="*/ 0 h 58"/>
                    <a:gd name="T20" fmla="*/ 15 w 39"/>
                    <a:gd name="T21" fmla="*/ 6 h 58"/>
                    <a:gd name="T22" fmla="*/ 14 w 39"/>
                    <a:gd name="T23" fmla="*/ 20 h 58"/>
                    <a:gd name="T24" fmla="*/ 14 w 39"/>
                    <a:gd name="T25" fmla="*/ 28 h 58"/>
                    <a:gd name="T26" fmla="*/ 16 w 39"/>
                    <a:gd name="T27"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16">
                  <a:extLst>
                    <a:ext uri="{FF2B5EF4-FFF2-40B4-BE49-F238E27FC236}">
                      <a16:creationId xmlns:a16="http://schemas.microsoft.com/office/drawing/2014/main" id="{FB4C6AFE-87EF-4FB7-829C-F7529116EE44}"/>
                    </a:ext>
                  </a:extLst>
                </p:cNvPr>
                <p:cNvSpPr>
                  <a:spLocks/>
                </p:cNvSpPr>
                <p:nvPr/>
              </p:nvSpPr>
              <p:spPr bwMode="auto">
                <a:xfrm>
                  <a:off x="3957518" y="3164747"/>
                  <a:ext cx="166686" cy="346804"/>
                </a:xfrm>
                <a:custGeom>
                  <a:avLst/>
                  <a:gdLst>
                    <a:gd name="T0" fmla="*/ 9 w 47"/>
                    <a:gd name="T1" fmla="*/ 73 h 88"/>
                    <a:gd name="T2" fmla="*/ 3 w 47"/>
                    <a:gd name="T3" fmla="*/ 67 h 88"/>
                    <a:gd name="T4" fmla="*/ 3 w 47"/>
                    <a:gd name="T5" fmla="*/ 57 h 88"/>
                    <a:gd name="T6" fmla="*/ 20 w 47"/>
                    <a:gd name="T7" fmla="*/ 38 h 88"/>
                    <a:gd name="T8" fmla="*/ 33 w 47"/>
                    <a:gd name="T9" fmla="*/ 20 h 88"/>
                    <a:gd name="T10" fmla="*/ 33 w 47"/>
                    <a:gd name="T11" fmla="*/ 4 h 88"/>
                    <a:gd name="T12" fmla="*/ 32 w 47"/>
                    <a:gd name="T13" fmla="*/ 1 h 88"/>
                    <a:gd name="T14" fmla="*/ 33 w 47"/>
                    <a:gd name="T15" fmla="*/ 0 h 88"/>
                    <a:gd name="T16" fmla="*/ 41 w 47"/>
                    <a:gd name="T17" fmla="*/ 6 h 88"/>
                    <a:gd name="T18" fmla="*/ 43 w 47"/>
                    <a:gd name="T19" fmla="*/ 26 h 88"/>
                    <a:gd name="T20" fmla="*/ 29 w 47"/>
                    <a:gd name="T21" fmla="*/ 48 h 88"/>
                    <a:gd name="T22" fmla="*/ 30 w 47"/>
                    <a:gd name="T23" fmla="*/ 52 h 88"/>
                    <a:gd name="T24" fmla="*/ 40 w 47"/>
                    <a:gd name="T25" fmla="*/ 73 h 88"/>
                    <a:gd name="T26" fmla="*/ 41 w 47"/>
                    <a:gd name="T27" fmla="*/ 84 h 88"/>
                    <a:gd name="T28" fmla="*/ 37 w 47"/>
                    <a:gd name="T29" fmla="*/ 86 h 88"/>
                    <a:gd name="T30" fmla="*/ 31 w 47"/>
                    <a:gd name="T31" fmla="*/ 75 h 88"/>
                    <a:gd name="T32" fmla="*/ 28 w 47"/>
                    <a:gd name="T33" fmla="*/ 60 h 88"/>
                    <a:gd name="T34" fmla="*/ 22 w 47"/>
                    <a:gd name="T35" fmla="*/ 59 h 88"/>
                    <a:gd name="T36" fmla="*/ 9 w 47"/>
                    <a:gd name="T37"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17">
                  <a:extLst>
                    <a:ext uri="{FF2B5EF4-FFF2-40B4-BE49-F238E27FC236}">
                      <a16:creationId xmlns:a16="http://schemas.microsoft.com/office/drawing/2014/main" id="{7BBE01C1-D3BA-489E-BE5E-C63059DA7AF9}"/>
                    </a:ext>
                  </a:extLst>
                </p:cNvPr>
                <p:cNvSpPr>
                  <a:spLocks/>
                </p:cNvSpPr>
                <p:nvPr/>
              </p:nvSpPr>
              <p:spPr bwMode="auto">
                <a:xfrm>
                  <a:off x="3879593" y="3156423"/>
                  <a:ext cx="109753" cy="63837"/>
                </a:xfrm>
                <a:custGeom>
                  <a:avLst/>
                  <a:gdLst>
                    <a:gd name="T0" fmla="*/ 0 w 26"/>
                    <a:gd name="T1" fmla="*/ 0 h 19"/>
                    <a:gd name="T2" fmla="*/ 20 w 26"/>
                    <a:gd name="T3" fmla="*/ 1 h 19"/>
                    <a:gd name="T4" fmla="*/ 23 w 26"/>
                    <a:gd name="T5" fmla="*/ 12 h 19"/>
                    <a:gd name="T6" fmla="*/ 12 w 26"/>
                    <a:gd name="T7" fmla="*/ 18 h 19"/>
                    <a:gd name="T8" fmla="*/ 3 w 26"/>
                    <a:gd name="T9" fmla="*/ 11 h 19"/>
                    <a:gd name="T10" fmla="*/ 0 w 26"/>
                    <a:gd name="T11" fmla="*/ 0 h 19"/>
                  </a:gdLst>
                  <a:ahLst/>
                  <a:cxnLst>
                    <a:cxn ang="0">
                      <a:pos x="T0" y="T1"/>
                    </a:cxn>
                    <a:cxn ang="0">
                      <a:pos x="T2" y="T3"/>
                    </a:cxn>
                    <a:cxn ang="0">
                      <a:pos x="T4" y="T5"/>
                    </a:cxn>
                    <a:cxn ang="0">
                      <a:pos x="T6" y="T7"/>
                    </a:cxn>
                    <a:cxn ang="0">
                      <a:pos x="T8" y="T9"/>
                    </a:cxn>
                    <a:cxn ang="0">
                      <a:pos x="T10" y="T11"/>
                    </a:cxn>
                  </a:cxnLst>
                  <a:rect l="0" t="0"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39" name="组合 38"/>
            <p:cNvGrpSpPr/>
            <p:nvPr userDrawn="1"/>
          </p:nvGrpSpPr>
          <p:grpSpPr>
            <a:xfrm>
              <a:off x="671368" y="6061309"/>
              <a:ext cx="1100339" cy="304965"/>
              <a:chOff x="2372715" y="161759"/>
              <a:chExt cx="2695608" cy="747103"/>
            </a:xfrm>
            <a:grpFill/>
          </p:grpSpPr>
          <p:grpSp>
            <p:nvGrpSpPr>
              <p:cNvPr id="41" name="组合 40">
                <a:extLst>
                  <a:ext uri="{FF2B5EF4-FFF2-40B4-BE49-F238E27FC236}">
                    <a16:creationId xmlns:a16="http://schemas.microsoft.com/office/drawing/2014/main" id="{4EB45816-40C4-4065-9181-C29D2BECD84E}"/>
                  </a:ext>
                </a:extLst>
              </p:cNvPr>
              <p:cNvGrpSpPr/>
              <p:nvPr/>
            </p:nvGrpSpPr>
            <p:grpSpPr>
              <a:xfrm>
                <a:off x="3804781" y="283376"/>
                <a:ext cx="521428" cy="548788"/>
                <a:chOff x="6113463" y="3541713"/>
                <a:chExt cx="484188" cy="509588"/>
              </a:xfrm>
              <a:grpFill/>
            </p:grpSpPr>
            <p:sp>
              <p:nvSpPr>
                <p:cNvPr id="52" name="Freeform 9">
                  <a:extLst>
                    <a:ext uri="{FF2B5EF4-FFF2-40B4-BE49-F238E27FC236}">
                      <a16:creationId xmlns:a16="http://schemas.microsoft.com/office/drawing/2014/main" id="{70888479-5294-457A-8111-462CE4F104F2}"/>
                    </a:ext>
                  </a:extLst>
                </p:cNvPr>
                <p:cNvSpPr>
                  <a:spLocks noEditPoints="1"/>
                </p:cNvSpPr>
                <p:nvPr/>
              </p:nvSpPr>
              <p:spPr bwMode="auto">
                <a:xfrm>
                  <a:off x="6113463" y="3579813"/>
                  <a:ext cx="252413" cy="428625"/>
                </a:xfrm>
                <a:custGeom>
                  <a:avLst/>
                  <a:gdLst>
                    <a:gd name="T0" fmla="*/ 39 w 59"/>
                    <a:gd name="T1" fmla="*/ 78 h 101"/>
                    <a:gd name="T2" fmla="*/ 17 w 59"/>
                    <a:gd name="T3" fmla="*/ 94 h 101"/>
                    <a:gd name="T4" fmla="*/ 8 w 59"/>
                    <a:gd name="T5" fmla="*/ 94 h 101"/>
                    <a:gd name="T6" fmla="*/ 0 w 59"/>
                    <a:gd name="T7" fmla="*/ 79 h 101"/>
                    <a:gd name="T8" fmla="*/ 17 w 59"/>
                    <a:gd name="T9" fmla="*/ 73 h 101"/>
                    <a:gd name="T10" fmla="*/ 10 w 59"/>
                    <a:gd name="T11" fmla="*/ 68 h 101"/>
                    <a:gd name="T12" fmla="*/ 8 w 59"/>
                    <a:gd name="T13" fmla="*/ 60 h 101"/>
                    <a:gd name="T14" fmla="*/ 18 w 59"/>
                    <a:gd name="T15" fmla="*/ 23 h 101"/>
                    <a:gd name="T16" fmla="*/ 26 w 59"/>
                    <a:gd name="T17" fmla="*/ 17 h 101"/>
                    <a:gd name="T18" fmla="*/ 36 w 59"/>
                    <a:gd name="T19" fmla="*/ 26 h 101"/>
                    <a:gd name="T20" fmla="*/ 36 w 59"/>
                    <a:gd name="T21" fmla="*/ 27 h 101"/>
                    <a:gd name="T22" fmla="*/ 43 w 59"/>
                    <a:gd name="T23" fmla="*/ 40 h 101"/>
                    <a:gd name="T24" fmla="*/ 42 w 59"/>
                    <a:gd name="T25" fmla="*/ 12 h 101"/>
                    <a:gd name="T26" fmla="*/ 21 w 59"/>
                    <a:gd name="T27" fmla="*/ 5 h 101"/>
                    <a:gd name="T28" fmla="*/ 44 w 59"/>
                    <a:gd name="T29" fmla="*/ 1 h 101"/>
                    <a:gd name="T30" fmla="*/ 57 w 59"/>
                    <a:gd name="T31" fmla="*/ 17 h 101"/>
                    <a:gd name="T32" fmla="*/ 56 w 59"/>
                    <a:gd name="T33" fmla="*/ 48 h 101"/>
                    <a:gd name="T34" fmla="*/ 57 w 59"/>
                    <a:gd name="T35" fmla="*/ 55 h 101"/>
                    <a:gd name="T36" fmla="*/ 55 w 59"/>
                    <a:gd name="T37" fmla="*/ 64 h 101"/>
                    <a:gd name="T38" fmla="*/ 54 w 59"/>
                    <a:gd name="T39" fmla="*/ 71 h 101"/>
                    <a:gd name="T40" fmla="*/ 52 w 59"/>
                    <a:gd name="T41" fmla="*/ 95 h 101"/>
                    <a:gd name="T42" fmla="*/ 49 w 59"/>
                    <a:gd name="T43" fmla="*/ 101 h 101"/>
                    <a:gd name="T44" fmla="*/ 43 w 59"/>
                    <a:gd name="T45" fmla="*/ 98 h 101"/>
                    <a:gd name="T46" fmla="*/ 38 w 59"/>
                    <a:gd name="T47" fmla="*/ 86 h 101"/>
                    <a:gd name="T48" fmla="*/ 39 w 59"/>
                    <a:gd name="T49" fmla="*/ 78 h 101"/>
                    <a:gd name="T50" fmla="*/ 42 w 59"/>
                    <a:gd name="T51" fmla="*/ 47 h 101"/>
                    <a:gd name="T52" fmla="*/ 32 w 59"/>
                    <a:gd name="T53" fmla="*/ 44 h 101"/>
                    <a:gd name="T54" fmla="*/ 29 w 59"/>
                    <a:gd name="T55" fmla="*/ 64 h 101"/>
                    <a:gd name="T56" fmla="*/ 42 w 59"/>
                    <a:gd name="T57" fmla="*/ 4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10">
                  <a:extLst>
                    <a:ext uri="{FF2B5EF4-FFF2-40B4-BE49-F238E27FC236}">
                      <a16:creationId xmlns:a16="http://schemas.microsoft.com/office/drawing/2014/main" id="{3C581795-C09D-460E-9472-8181F266F0EF}"/>
                    </a:ext>
                  </a:extLst>
                </p:cNvPr>
                <p:cNvSpPr>
                  <a:spLocks noEditPoints="1"/>
                </p:cNvSpPr>
                <p:nvPr/>
              </p:nvSpPr>
              <p:spPr bwMode="auto">
                <a:xfrm>
                  <a:off x="6361113" y="3541713"/>
                  <a:ext cx="236538" cy="509588"/>
                </a:xfrm>
                <a:custGeom>
                  <a:avLst/>
                  <a:gdLst>
                    <a:gd name="T0" fmla="*/ 11 w 55"/>
                    <a:gd name="T1" fmla="*/ 89 h 120"/>
                    <a:gd name="T2" fmla="*/ 10 w 55"/>
                    <a:gd name="T3" fmla="*/ 100 h 120"/>
                    <a:gd name="T4" fmla="*/ 6 w 55"/>
                    <a:gd name="T5" fmla="*/ 104 h 120"/>
                    <a:gd name="T6" fmla="*/ 1 w 55"/>
                    <a:gd name="T7" fmla="*/ 99 h 120"/>
                    <a:gd name="T8" fmla="*/ 3 w 55"/>
                    <a:gd name="T9" fmla="*/ 84 h 120"/>
                    <a:gd name="T10" fmla="*/ 14 w 55"/>
                    <a:gd name="T11" fmla="*/ 37 h 120"/>
                    <a:gd name="T12" fmla="*/ 22 w 55"/>
                    <a:gd name="T13" fmla="*/ 11 h 120"/>
                    <a:gd name="T14" fmla="*/ 26 w 55"/>
                    <a:gd name="T15" fmla="*/ 19 h 120"/>
                    <a:gd name="T16" fmla="*/ 20 w 55"/>
                    <a:gd name="T17" fmla="*/ 40 h 120"/>
                    <a:gd name="T18" fmla="*/ 27 w 55"/>
                    <a:gd name="T19" fmla="*/ 35 h 120"/>
                    <a:gd name="T20" fmla="*/ 35 w 55"/>
                    <a:gd name="T21" fmla="*/ 30 h 120"/>
                    <a:gd name="T22" fmla="*/ 33 w 55"/>
                    <a:gd name="T23" fmla="*/ 9 h 120"/>
                    <a:gd name="T24" fmla="*/ 28 w 55"/>
                    <a:gd name="T25" fmla="*/ 8 h 120"/>
                    <a:gd name="T26" fmla="*/ 19 w 55"/>
                    <a:gd name="T27" fmla="*/ 12 h 120"/>
                    <a:gd name="T28" fmla="*/ 12 w 55"/>
                    <a:gd name="T29" fmla="*/ 15 h 120"/>
                    <a:gd name="T30" fmla="*/ 9 w 55"/>
                    <a:gd name="T31" fmla="*/ 11 h 120"/>
                    <a:gd name="T32" fmla="*/ 11 w 55"/>
                    <a:gd name="T33" fmla="*/ 8 h 120"/>
                    <a:gd name="T34" fmla="*/ 31 w 55"/>
                    <a:gd name="T35" fmla="*/ 0 h 120"/>
                    <a:gd name="T36" fmla="*/ 45 w 55"/>
                    <a:gd name="T37" fmla="*/ 15 h 120"/>
                    <a:gd name="T38" fmla="*/ 44 w 55"/>
                    <a:gd name="T39" fmla="*/ 46 h 120"/>
                    <a:gd name="T40" fmla="*/ 48 w 55"/>
                    <a:gd name="T41" fmla="*/ 54 h 120"/>
                    <a:gd name="T42" fmla="*/ 48 w 55"/>
                    <a:gd name="T43" fmla="*/ 71 h 120"/>
                    <a:gd name="T44" fmla="*/ 44 w 55"/>
                    <a:gd name="T45" fmla="*/ 77 h 120"/>
                    <a:gd name="T46" fmla="*/ 44 w 55"/>
                    <a:gd name="T47" fmla="*/ 110 h 120"/>
                    <a:gd name="T48" fmla="*/ 44 w 55"/>
                    <a:gd name="T49" fmla="*/ 114 h 120"/>
                    <a:gd name="T50" fmla="*/ 41 w 55"/>
                    <a:gd name="T51" fmla="*/ 120 h 120"/>
                    <a:gd name="T52" fmla="*/ 32 w 55"/>
                    <a:gd name="T53" fmla="*/ 118 h 120"/>
                    <a:gd name="T54" fmla="*/ 13 w 55"/>
                    <a:gd name="T55" fmla="*/ 91 h 120"/>
                    <a:gd name="T56" fmla="*/ 12 w 55"/>
                    <a:gd name="T57" fmla="*/ 89 h 120"/>
                    <a:gd name="T58" fmla="*/ 11 w 55"/>
                    <a:gd name="T59" fmla="*/ 89 h 120"/>
                    <a:gd name="T60" fmla="*/ 24 w 55"/>
                    <a:gd name="T61" fmla="*/ 76 h 120"/>
                    <a:gd name="T62" fmla="*/ 23 w 55"/>
                    <a:gd name="T63" fmla="*/ 74 h 120"/>
                    <a:gd name="T64" fmla="*/ 27 w 55"/>
                    <a:gd name="T65" fmla="*/ 71 h 120"/>
                    <a:gd name="T66" fmla="*/ 33 w 55"/>
                    <a:gd name="T67" fmla="*/ 67 h 120"/>
                    <a:gd name="T68" fmla="*/ 32 w 55"/>
                    <a:gd name="T69" fmla="*/ 63 h 120"/>
                    <a:gd name="T70" fmla="*/ 22 w 55"/>
                    <a:gd name="T71" fmla="*/ 52 h 120"/>
                    <a:gd name="T72" fmla="*/ 18 w 55"/>
                    <a:gd name="T73" fmla="*/ 89 h 120"/>
                    <a:gd name="T74" fmla="*/ 33 w 55"/>
                    <a:gd name="T75" fmla="*/ 107 h 120"/>
                    <a:gd name="T76" fmla="*/ 35 w 55"/>
                    <a:gd name="T77" fmla="*/ 77 h 120"/>
                    <a:gd name="T78" fmla="*/ 31 w 55"/>
                    <a:gd name="T79" fmla="*/ 75 h 120"/>
                    <a:gd name="T80" fmla="*/ 24 w 55"/>
                    <a:gd name="T81" fmla="*/ 7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42" name="组合 41">
                <a:extLst>
                  <a:ext uri="{FF2B5EF4-FFF2-40B4-BE49-F238E27FC236}">
                    <a16:creationId xmlns:a16="http://schemas.microsoft.com/office/drawing/2014/main" id="{C43281D5-D15F-4210-8FEF-5D0B83A54FD6}"/>
                  </a:ext>
                </a:extLst>
              </p:cNvPr>
              <p:cNvGrpSpPr/>
              <p:nvPr/>
            </p:nvGrpSpPr>
            <p:grpSpPr>
              <a:xfrm>
                <a:off x="2372715" y="161759"/>
                <a:ext cx="591521" cy="747103"/>
                <a:chOff x="6108700" y="2066926"/>
                <a:chExt cx="549275" cy="693738"/>
              </a:xfrm>
              <a:grpFill/>
            </p:grpSpPr>
            <p:sp>
              <p:nvSpPr>
                <p:cNvPr id="50" name="Freeform 13">
                  <a:extLst>
                    <a:ext uri="{FF2B5EF4-FFF2-40B4-BE49-F238E27FC236}">
                      <a16:creationId xmlns:a16="http://schemas.microsoft.com/office/drawing/2014/main" id="{0965091B-D712-42AC-844D-24578409DB9A}"/>
                    </a:ext>
                  </a:extLst>
                </p:cNvPr>
                <p:cNvSpPr>
                  <a:spLocks noEditPoints="1"/>
                </p:cNvSpPr>
                <p:nvPr/>
              </p:nvSpPr>
              <p:spPr bwMode="auto">
                <a:xfrm>
                  <a:off x="6108700" y="2066926"/>
                  <a:ext cx="549275" cy="655638"/>
                </a:xfrm>
                <a:custGeom>
                  <a:avLst/>
                  <a:gdLst>
                    <a:gd name="T0" fmla="*/ 54 w 128"/>
                    <a:gd name="T1" fmla="*/ 76 h 154"/>
                    <a:gd name="T2" fmla="*/ 66 w 128"/>
                    <a:gd name="T3" fmla="*/ 53 h 154"/>
                    <a:gd name="T4" fmla="*/ 49 w 128"/>
                    <a:gd name="T5" fmla="*/ 47 h 154"/>
                    <a:gd name="T6" fmla="*/ 64 w 128"/>
                    <a:gd name="T7" fmla="*/ 44 h 154"/>
                    <a:gd name="T8" fmla="*/ 83 w 128"/>
                    <a:gd name="T9" fmla="*/ 6 h 154"/>
                    <a:gd name="T10" fmla="*/ 91 w 128"/>
                    <a:gd name="T11" fmla="*/ 11 h 154"/>
                    <a:gd name="T12" fmla="*/ 96 w 128"/>
                    <a:gd name="T13" fmla="*/ 36 h 154"/>
                    <a:gd name="T14" fmla="*/ 106 w 128"/>
                    <a:gd name="T15" fmla="*/ 41 h 154"/>
                    <a:gd name="T16" fmla="*/ 82 w 128"/>
                    <a:gd name="T17" fmla="*/ 50 h 154"/>
                    <a:gd name="T18" fmla="*/ 71 w 128"/>
                    <a:gd name="T19" fmla="*/ 65 h 154"/>
                    <a:gd name="T20" fmla="*/ 110 w 128"/>
                    <a:gd name="T21" fmla="*/ 74 h 154"/>
                    <a:gd name="T22" fmla="*/ 101 w 128"/>
                    <a:gd name="T23" fmla="*/ 87 h 154"/>
                    <a:gd name="T24" fmla="*/ 111 w 128"/>
                    <a:gd name="T25" fmla="*/ 98 h 154"/>
                    <a:gd name="T26" fmla="*/ 92 w 128"/>
                    <a:gd name="T27" fmla="*/ 104 h 154"/>
                    <a:gd name="T28" fmla="*/ 86 w 128"/>
                    <a:gd name="T29" fmla="*/ 116 h 154"/>
                    <a:gd name="T30" fmla="*/ 124 w 128"/>
                    <a:gd name="T31" fmla="*/ 112 h 154"/>
                    <a:gd name="T32" fmla="*/ 120 w 128"/>
                    <a:gd name="T33" fmla="*/ 122 h 154"/>
                    <a:gd name="T34" fmla="*/ 111 w 128"/>
                    <a:gd name="T35" fmla="*/ 144 h 154"/>
                    <a:gd name="T36" fmla="*/ 105 w 128"/>
                    <a:gd name="T37" fmla="*/ 153 h 154"/>
                    <a:gd name="T38" fmla="*/ 55 w 128"/>
                    <a:gd name="T39" fmla="*/ 129 h 154"/>
                    <a:gd name="T40" fmla="*/ 53 w 128"/>
                    <a:gd name="T41" fmla="*/ 121 h 154"/>
                    <a:gd name="T42" fmla="*/ 61 w 128"/>
                    <a:gd name="T43" fmla="*/ 125 h 154"/>
                    <a:gd name="T44" fmla="*/ 94 w 128"/>
                    <a:gd name="T45" fmla="*/ 140 h 154"/>
                    <a:gd name="T46" fmla="*/ 85 w 128"/>
                    <a:gd name="T47" fmla="*/ 127 h 154"/>
                    <a:gd name="T48" fmla="*/ 71 w 128"/>
                    <a:gd name="T49" fmla="*/ 108 h 154"/>
                    <a:gd name="T50" fmla="*/ 52 w 128"/>
                    <a:gd name="T51" fmla="*/ 113 h 154"/>
                    <a:gd name="T52" fmla="*/ 38 w 128"/>
                    <a:gd name="T53" fmla="*/ 97 h 154"/>
                    <a:gd name="T54" fmla="*/ 51 w 128"/>
                    <a:gd name="T55" fmla="*/ 97 h 154"/>
                    <a:gd name="T56" fmla="*/ 34 w 128"/>
                    <a:gd name="T57" fmla="*/ 93 h 154"/>
                    <a:gd name="T58" fmla="*/ 35 w 128"/>
                    <a:gd name="T59" fmla="*/ 105 h 154"/>
                    <a:gd name="T60" fmla="*/ 26 w 128"/>
                    <a:gd name="T61" fmla="*/ 154 h 154"/>
                    <a:gd name="T62" fmla="*/ 20 w 128"/>
                    <a:gd name="T63" fmla="*/ 118 h 154"/>
                    <a:gd name="T64" fmla="*/ 0 w 128"/>
                    <a:gd name="T65" fmla="*/ 103 h 154"/>
                    <a:gd name="T66" fmla="*/ 19 w 128"/>
                    <a:gd name="T67" fmla="*/ 72 h 154"/>
                    <a:gd name="T68" fmla="*/ 25 w 128"/>
                    <a:gd name="T69" fmla="*/ 51 h 154"/>
                    <a:gd name="T70" fmla="*/ 39 w 128"/>
                    <a:gd name="T71" fmla="*/ 14 h 154"/>
                    <a:gd name="T72" fmla="*/ 51 w 128"/>
                    <a:gd name="T73" fmla="*/ 24 h 154"/>
                    <a:gd name="T74" fmla="*/ 39 w 128"/>
                    <a:gd name="T75" fmla="*/ 44 h 154"/>
                    <a:gd name="T76" fmla="*/ 48 w 128"/>
                    <a:gd name="T77" fmla="*/ 73 h 154"/>
                    <a:gd name="T78" fmla="*/ 81 w 128"/>
                    <a:gd name="T79" fmla="*/ 90 h 154"/>
                    <a:gd name="T80" fmla="*/ 92 w 128"/>
                    <a:gd name="T81" fmla="*/ 71 h 154"/>
                    <a:gd name="T82" fmla="*/ 81 w 128"/>
                    <a:gd name="T83" fmla="*/ 80 h 154"/>
                    <a:gd name="T84" fmla="*/ 76 w 128"/>
                    <a:gd name="T85" fmla="*/ 73 h 154"/>
                    <a:gd name="T86" fmla="*/ 67 w 128"/>
                    <a:gd name="T87" fmla="*/ 79 h 154"/>
                    <a:gd name="T88" fmla="*/ 76 w 128"/>
                    <a:gd name="T89" fmla="*/ 73 h 154"/>
                    <a:gd name="T90" fmla="*/ 56 w 128"/>
                    <a:gd name="T91" fmla="*/ 88 h 154"/>
                    <a:gd name="T92" fmla="*/ 63 w 128"/>
                    <a:gd name="T93" fmla="*/ 8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14">
                  <a:extLst>
                    <a:ext uri="{FF2B5EF4-FFF2-40B4-BE49-F238E27FC236}">
                      <a16:creationId xmlns:a16="http://schemas.microsoft.com/office/drawing/2014/main" id="{EDF1A89C-87D3-4066-B020-1AF4B9A41344}"/>
                    </a:ext>
                  </a:extLst>
                </p:cNvPr>
                <p:cNvSpPr>
                  <a:spLocks/>
                </p:cNvSpPr>
                <p:nvPr/>
              </p:nvSpPr>
              <p:spPr bwMode="auto">
                <a:xfrm>
                  <a:off x="6259513" y="2578101"/>
                  <a:ext cx="68263" cy="182563"/>
                </a:xfrm>
                <a:custGeom>
                  <a:avLst/>
                  <a:gdLst>
                    <a:gd name="T0" fmla="*/ 9 w 16"/>
                    <a:gd name="T1" fmla="*/ 0 h 43"/>
                    <a:gd name="T2" fmla="*/ 15 w 16"/>
                    <a:gd name="T3" fmla="*/ 11 h 43"/>
                    <a:gd name="T4" fmla="*/ 9 w 16"/>
                    <a:gd name="T5" fmla="*/ 43 h 43"/>
                    <a:gd name="T6" fmla="*/ 2 w 16"/>
                    <a:gd name="T7" fmla="*/ 39 h 43"/>
                    <a:gd name="T8" fmla="*/ 0 w 16"/>
                    <a:gd name="T9" fmla="*/ 35 h 43"/>
                    <a:gd name="T10" fmla="*/ 9 w 16"/>
                    <a:gd name="T11" fmla="*/ 0 h 43"/>
                  </a:gdLst>
                  <a:ahLst/>
                  <a:cxnLst>
                    <a:cxn ang="0">
                      <a:pos x="T0" y="T1"/>
                    </a:cxn>
                    <a:cxn ang="0">
                      <a:pos x="T2" y="T3"/>
                    </a:cxn>
                    <a:cxn ang="0">
                      <a:pos x="T4" y="T5"/>
                    </a:cxn>
                    <a:cxn ang="0">
                      <a:pos x="T6" y="T7"/>
                    </a:cxn>
                    <a:cxn ang="0">
                      <a:pos x="T8" y="T9"/>
                    </a:cxn>
                    <a:cxn ang="0">
                      <a:pos x="T10" y="T11"/>
                    </a:cxn>
                  </a:cxnLst>
                  <a:rect l="0" t="0"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43" name="组合 42">
                <a:extLst>
                  <a:ext uri="{FF2B5EF4-FFF2-40B4-BE49-F238E27FC236}">
                    <a16:creationId xmlns:a16="http://schemas.microsoft.com/office/drawing/2014/main" id="{CD1C2EA2-DECB-4C4E-997D-8417E76BE944}"/>
                  </a:ext>
                </a:extLst>
              </p:cNvPr>
              <p:cNvGrpSpPr/>
              <p:nvPr/>
            </p:nvGrpSpPr>
            <p:grpSpPr>
              <a:xfrm>
                <a:off x="3173775" y="375308"/>
                <a:ext cx="396626" cy="341923"/>
                <a:chOff x="6186488" y="2930526"/>
                <a:chExt cx="368300" cy="317500"/>
              </a:xfrm>
              <a:grpFill/>
            </p:grpSpPr>
            <p:sp>
              <p:nvSpPr>
                <p:cNvPr id="47" name="Freeform 18">
                  <a:extLst>
                    <a:ext uri="{FF2B5EF4-FFF2-40B4-BE49-F238E27FC236}">
                      <a16:creationId xmlns:a16="http://schemas.microsoft.com/office/drawing/2014/main" id="{58E0037C-7932-4788-ADA9-47256329EEB7}"/>
                    </a:ext>
                  </a:extLst>
                </p:cNvPr>
                <p:cNvSpPr>
                  <a:spLocks/>
                </p:cNvSpPr>
                <p:nvPr/>
              </p:nvSpPr>
              <p:spPr bwMode="auto">
                <a:xfrm>
                  <a:off x="6310313" y="2930526"/>
                  <a:ext cx="244475" cy="317500"/>
                </a:xfrm>
                <a:custGeom>
                  <a:avLst/>
                  <a:gdLst>
                    <a:gd name="T0" fmla="*/ 49 w 57"/>
                    <a:gd name="T1" fmla="*/ 74 h 75"/>
                    <a:gd name="T2" fmla="*/ 40 w 57"/>
                    <a:gd name="T3" fmla="*/ 67 h 75"/>
                    <a:gd name="T4" fmla="*/ 33 w 57"/>
                    <a:gd name="T5" fmla="*/ 48 h 75"/>
                    <a:gd name="T6" fmla="*/ 27 w 57"/>
                    <a:gd name="T7" fmla="*/ 46 h 75"/>
                    <a:gd name="T8" fmla="*/ 11 w 57"/>
                    <a:gd name="T9" fmla="*/ 60 h 75"/>
                    <a:gd name="T10" fmla="*/ 5 w 57"/>
                    <a:gd name="T11" fmla="*/ 60 h 75"/>
                    <a:gd name="T12" fmla="*/ 6 w 57"/>
                    <a:gd name="T13" fmla="*/ 46 h 75"/>
                    <a:gd name="T14" fmla="*/ 27 w 57"/>
                    <a:gd name="T15" fmla="*/ 26 h 75"/>
                    <a:gd name="T16" fmla="*/ 40 w 57"/>
                    <a:gd name="T17" fmla="*/ 10 h 75"/>
                    <a:gd name="T18" fmla="*/ 41 w 57"/>
                    <a:gd name="T19" fmla="*/ 6 h 75"/>
                    <a:gd name="T20" fmla="*/ 45 w 57"/>
                    <a:gd name="T21" fmla="*/ 0 h 75"/>
                    <a:gd name="T22" fmla="*/ 53 w 57"/>
                    <a:gd name="T23" fmla="*/ 3 h 75"/>
                    <a:gd name="T24" fmla="*/ 53 w 57"/>
                    <a:gd name="T25" fmla="*/ 20 h 75"/>
                    <a:gd name="T26" fmla="*/ 37 w 57"/>
                    <a:gd name="T27" fmla="*/ 38 h 75"/>
                    <a:gd name="T28" fmla="*/ 49 w 57"/>
                    <a:gd name="T29" fmla="*/ 7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19">
                  <a:extLst>
                    <a:ext uri="{FF2B5EF4-FFF2-40B4-BE49-F238E27FC236}">
                      <a16:creationId xmlns:a16="http://schemas.microsoft.com/office/drawing/2014/main" id="{B78F413E-1D51-491F-A6EC-02810949F837}"/>
                    </a:ext>
                  </a:extLst>
                </p:cNvPr>
                <p:cNvSpPr>
                  <a:spLocks/>
                </p:cNvSpPr>
                <p:nvPr/>
              </p:nvSpPr>
              <p:spPr bwMode="auto">
                <a:xfrm>
                  <a:off x="6186488" y="3009901"/>
                  <a:ext cx="123825" cy="234950"/>
                </a:xfrm>
                <a:custGeom>
                  <a:avLst/>
                  <a:gdLst>
                    <a:gd name="T0" fmla="*/ 12 w 29"/>
                    <a:gd name="T1" fmla="*/ 30 h 55"/>
                    <a:gd name="T2" fmla="*/ 20 w 29"/>
                    <a:gd name="T3" fmla="*/ 7 h 55"/>
                    <a:gd name="T4" fmla="*/ 25 w 29"/>
                    <a:gd name="T5" fmla="*/ 1 h 55"/>
                    <a:gd name="T6" fmla="*/ 26 w 29"/>
                    <a:gd name="T7" fmla="*/ 9 h 55"/>
                    <a:gd name="T8" fmla="*/ 16 w 29"/>
                    <a:gd name="T9" fmla="*/ 39 h 55"/>
                    <a:gd name="T10" fmla="*/ 13 w 29"/>
                    <a:gd name="T11" fmla="*/ 52 h 55"/>
                    <a:gd name="T12" fmla="*/ 7 w 29"/>
                    <a:gd name="T13" fmla="*/ 54 h 55"/>
                    <a:gd name="T14" fmla="*/ 2 w 29"/>
                    <a:gd name="T15" fmla="*/ 41 h 55"/>
                    <a:gd name="T16" fmla="*/ 3 w 29"/>
                    <a:gd name="T17" fmla="*/ 32 h 55"/>
                    <a:gd name="T18" fmla="*/ 2 w 29"/>
                    <a:gd name="T19" fmla="*/ 6 h 55"/>
                    <a:gd name="T20" fmla="*/ 6 w 29"/>
                    <a:gd name="T21" fmla="*/ 5 h 55"/>
                    <a:gd name="T22" fmla="*/ 10 w 29"/>
                    <a:gd name="T23" fmla="*/ 14 h 55"/>
                    <a:gd name="T24" fmla="*/ 11 w 29"/>
                    <a:gd name="T25" fmla="*/ 30 h 55"/>
                    <a:gd name="T26" fmla="*/ 12 w 29"/>
                    <a:gd name="T27" fmla="*/ 3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20">
                  <a:extLst>
                    <a:ext uri="{FF2B5EF4-FFF2-40B4-BE49-F238E27FC236}">
                      <a16:creationId xmlns:a16="http://schemas.microsoft.com/office/drawing/2014/main" id="{28D425C4-CE02-4413-BBE1-2E9FA0CC0E90}"/>
                    </a:ext>
                  </a:extLst>
                </p:cNvPr>
                <p:cNvSpPr>
                  <a:spLocks/>
                </p:cNvSpPr>
                <p:nvPr/>
              </p:nvSpPr>
              <p:spPr bwMode="auto">
                <a:xfrm>
                  <a:off x="6259513" y="2933701"/>
                  <a:ext cx="114300" cy="73025"/>
                </a:xfrm>
                <a:custGeom>
                  <a:avLst/>
                  <a:gdLst>
                    <a:gd name="T0" fmla="*/ 27 w 27"/>
                    <a:gd name="T1" fmla="*/ 1 h 17"/>
                    <a:gd name="T2" fmla="*/ 16 w 27"/>
                    <a:gd name="T3" fmla="*/ 14 h 17"/>
                    <a:gd name="T4" fmla="*/ 5 w 27"/>
                    <a:gd name="T5" fmla="*/ 13 h 17"/>
                    <a:gd name="T6" fmla="*/ 0 w 27"/>
                    <a:gd name="T7" fmla="*/ 4 h 17"/>
                    <a:gd name="T8" fmla="*/ 9 w 27"/>
                    <a:gd name="T9" fmla="*/ 2 h 17"/>
                    <a:gd name="T10" fmla="*/ 27 w 27"/>
                    <a:gd name="T11" fmla="*/ 0 h 17"/>
                    <a:gd name="T12" fmla="*/ 27 w 27"/>
                    <a:gd name="T13" fmla="*/ 1 h 17"/>
                  </a:gdLst>
                  <a:ahLst/>
                  <a:cxnLst>
                    <a:cxn ang="0">
                      <a:pos x="T0" y="T1"/>
                    </a:cxn>
                    <a:cxn ang="0">
                      <a:pos x="T2" y="T3"/>
                    </a:cxn>
                    <a:cxn ang="0">
                      <a:pos x="T4" y="T5"/>
                    </a:cxn>
                    <a:cxn ang="0">
                      <a:pos x="T6" y="T7"/>
                    </a:cxn>
                    <a:cxn ang="0">
                      <a:pos x="T8" y="T9"/>
                    </a:cxn>
                    <a:cxn ang="0">
                      <a:pos x="T10" y="T11"/>
                    </a:cxn>
                    <a:cxn ang="0">
                      <a:pos x="T12" y="T13"/>
                    </a:cxn>
                  </a:cxnLst>
                  <a:rect l="0" t="0"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44" name="组合 43"/>
              <p:cNvGrpSpPr/>
              <p:nvPr/>
            </p:nvGrpSpPr>
            <p:grpSpPr>
              <a:xfrm>
                <a:off x="4613362" y="313351"/>
                <a:ext cx="454961" cy="453362"/>
                <a:chOff x="11893465" y="1994536"/>
                <a:chExt cx="274986" cy="274018"/>
              </a:xfrm>
              <a:grpFill/>
            </p:grpSpPr>
            <p:sp>
              <p:nvSpPr>
                <p:cNvPr id="45" name="Freeform 11">
                  <a:extLst>
                    <a:ext uri="{FF2B5EF4-FFF2-40B4-BE49-F238E27FC236}">
                      <a16:creationId xmlns:a16="http://schemas.microsoft.com/office/drawing/2014/main" id="{9E7CBDC3-9BA0-4307-8967-3267E5966ED9}"/>
                    </a:ext>
                  </a:extLst>
                </p:cNvPr>
                <p:cNvSpPr>
                  <a:spLocks noEditPoints="1"/>
                </p:cNvSpPr>
                <p:nvPr/>
              </p:nvSpPr>
              <p:spPr bwMode="auto">
                <a:xfrm>
                  <a:off x="11976100" y="1994536"/>
                  <a:ext cx="192351" cy="269291"/>
                </a:xfrm>
                <a:custGeom>
                  <a:avLst/>
                  <a:gdLst>
                    <a:gd name="T0" fmla="*/ 29 w 72"/>
                    <a:gd name="T1" fmla="*/ 49 h 102"/>
                    <a:gd name="T2" fmla="*/ 15 w 72"/>
                    <a:gd name="T3" fmla="*/ 43 h 102"/>
                    <a:gd name="T4" fmla="*/ 10 w 72"/>
                    <a:gd name="T5" fmla="*/ 21 h 102"/>
                    <a:gd name="T6" fmla="*/ 13 w 72"/>
                    <a:gd name="T7" fmla="*/ 15 h 102"/>
                    <a:gd name="T8" fmla="*/ 19 w 72"/>
                    <a:gd name="T9" fmla="*/ 18 h 102"/>
                    <a:gd name="T10" fmla="*/ 20 w 72"/>
                    <a:gd name="T11" fmla="*/ 26 h 102"/>
                    <a:gd name="T12" fmla="*/ 35 w 72"/>
                    <a:gd name="T13" fmla="*/ 22 h 102"/>
                    <a:gd name="T14" fmla="*/ 40 w 72"/>
                    <a:gd name="T15" fmla="*/ 16 h 102"/>
                    <a:gd name="T16" fmla="*/ 43 w 72"/>
                    <a:gd name="T17" fmla="*/ 14 h 102"/>
                    <a:gd name="T18" fmla="*/ 44 w 72"/>
                    <a:gd name="T19" fmla="*/ 19 h 102"/>
                    <a:gd name="T20" fmla="*/ 43 w 72"/>
                    <a:gd name="T21" fmla="*/ 28 h 102"/>
                    <a:gd name="T22" fmla="*/ 36 w 72"/>
                    <a:gd name="T23" fmla="*/ 40 h 102"/>
                    <a:gd name="T24" fmla="*/ 37 w 72"/>
                    <a:gd name="T25" fmla="*/ 42 h 102"/>
                    <a:gd name="T26" fmla="*/ 44 w 72"/>
                    <a:gd name="T27" fmla="*/ 38 h 102"/>
                    <a:gd name="T28" fmla="*/ 56 w 72"/>
                    <a:gd name="T29" fmla="*/ 20 h 102"/>
                    <a:gd name="T30" fmla="*/ 49 w 72"/>
                    <a:gd name="T31" fmla="*/ 9 h 102"/>
                    <a:gd name="T32" fmla="*/ 28 w 72"/>
                    <a:gd name="T33" fmla="*/ 14 h 102"/>
                    <a:gd name="T34" fmla="*/ 20 w 72"/>
                    <a:gd name="T35" fmla="*/ 13 h 102"/>
                    <a:gd name="T36" fmla="*/ 22 w 72"/>
                    <a:gd name="T37" fmla="*/ 6 h 102"/>
                    <a:gd name="T38" fmla="*/ 50 w 72"/>
                    <a:gd name="T39" fmla="*/ 1 h 102"/>
                    <a:gd name="T40" fmla="*/ 68 w 72"/>
                    <a:gd name="T41" fmla="*/ 12 h 102"/>
                    <a:gd name="T42" fmla="*/ 67 w 72"/>
                    <a:gd name="T43" fmla="*/ 24 h 102"/>
                    <a:gd name="T44" fmla="*/ 49 w 72"/>
                    <a:gd name="T45" fmla="*/ 48 h 102"/>
                    <a:gd name="T46" fmla="*/ 42 w 72"/>
                    <a:gd name="T47" fmla="*/ 49 h 102"/>
                    <a:gd name="T48" fmla="*/ 37 w 72"/>
                    <a:gd name="T49" fmla="*/ 47 h 102"/>
                    <a:gd name="T50" fmla="*/ 35 w 72"/>
                    <a:gd name="T51" fmla="*/ 52 h 102"/>
                    <a:gd name="T52" fmla="*/ 41 w 72"/>
                    <a:gd name="T53" fmla="*/ 58 h 102"/>
                    <a:gd name="T54" fmla="*/ 48 w 72"/>
                    <a:gd name="T55" fmla="*/ 57 h 102"/>
                    <a:gd name="T56" fmla="*/ 53 w 72"/>
                    <a:gd name="T57" fmla="*/ 59 h 102"/>
                    <a:gd name="T58" fmla="*/ 53 w 72"/>
                    <a:gd name="T59" fmla="*/ 66 h 102"/>
                    <a:gd name="T60" fmla="*/ 48 w 72"/>
                    <a:gd name="T61" fmla="*/ 70 h 102"/>
                    <a:gd name="T62" fmla="*/ 37 w 72"/>
                    <a:gd name="T63" fmla="*/ 81 h 102"/>
                    <a:gd name="T64" fmla="*/ 45 w 72"/>
                    <a:gd name="T65" fmla="*/ 81 h 102"/>
                    <a:gd name="T66" fmla="*/ 57 w 72"/>
                    <a:gd name="T67" fmla="*/ 89 h 102"/>
                    <a:gd name="T68" fmla="*/ 51 w 72"/>
                    <a:gd name="T69" fmla="*/ 98 h 102"/>
                    <a:gd name="T70" fmla="*/ 26 w 72"/>
                    <a:gd name="T71" fmla="*/ 101 h 102"/>
                    <a:gd name="T72" fmla="*/ 17 w 72"/>
                    <a:gd name="T73" fmla="*/ 96 h 102"/>
                    <a:gd name="T74" fmla="*/ 15 w 72"/>
                    <a:gd name="T75" fmla="*/ 94 h 102"/>
                    <a:gd name="T76" fmla="*/ 19 w 72"/>
                    <a:gd name="T77" fmla="*/ 77 h 102"/>
                    <a:gd name="T78" fmla="*/ 27 w 72"/>
                    <a:gd name="T79" fmla="*/ 70 h 102"/>
                    <a:gd name="T80" fmla="*/ 27 w 72"/>
                    <a:gd name="T81" fmla="*/ 69 h 102"/>
                    <a:gd name="T82" fmla="*/ 21 w 72"/>
                    <a:gd name="T83" fmla="*/ 71 h 102"/>
                    <a:gd name="T84" fmla="*/ 9 w 72"/>
                    <a:gd name="T85" fmla="*/ 76 h 102"/>
                    <a:gd name="T86" fmla="*/ 3 w 72"/>
                    <a:gd name="T87" fmla="*/ 75 h 102"/>
                    <a:gd name="T88" fmla="*/ 4 w 72"/>
                    <a:gd name="T89" fmla="*/ 69 h 102"/>
                    <a:gd name="T90" fmla="*/ 26 w 72"/>
                    <a:gd name="T91" fmla="*/ 60 h 102"/>
                    <a:gd name="T92" fmla="*/ 28 w 72"/>
                    <a:gd name="T93" fmla="*/ 57 h 102"/>
                    <a:gd name="T94" fmla="*/ 29 w 72"/>
                    <a:gd name="T95" fmla="*/ 49 h 102"/>
                    <a:gd name="T96" fmla="*/ 34 w 72"/>
                    <a:gd name="T97" fmla="*/ 29 h 102"/>
                    <a:gd name="T98" fmla="*/ 33 w 72"/>
                    <a:gd name="T99" fmla="*/ 28 h 102"/>
                    <a:gd name="T100" fmla="*/ 26 w 72"/>
                    <a:gd name="T101" fmla="*/ 32 h 102"/>
                    <a:gd name="T102" fmla="*/ 23 w 72"/>
                    <a:gd name="T103" fmla="*/ 36 h 102"/>
                    <a:gd name="T104" fmla="*/ 26 w 72"/>
                    <a:gd name="T105" fmla="*/ 42 h 102"/>
                    <a:gd name="T106" fmla="*/ 31 w 72"/>
                    <a:gd name="T107" fmla="*/ 40 h 102"/>
                    <a:gd name="T108" fmla="*/ 34 w 72"/>
                    <a:gd name="T109" fmla="*/ 2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6" name="Freeform 12">
                  <a:extLst>
                    <a:ext uri="{FF2B5EF4-FFF2-40B4-BE49-F238E27FC236}">
                      <a16:creationId xmlns:a16="http://schemas.microsoft.com/office/drawing/2014/main" id="{D88D9717-3185-4A77-8E18-2A8659D441F7}"/>
                    </a:ext>
                  </a:extLst>
                </p:cNvPr>
                <p:cNvSpPr>
                  <a:spLocks/>
                </p:cNvSpPr>
                <p:nvPr/>
              </p:nvSpPr>
              <p:spPr bwMode="auto">
                <a:xfrm>
                  <a:off x="11893465" y="2009127"/>
                  <a:ext cx="103574" cy="259427"/>
                </a:xfrm>
                <a:custGeom>
                  <a:avLst/>
                  <a:gdLst>
                    <a:gd name="T0" fmla="*/ 30 w 39"/>
                    <a:gd name="T1" fmla="*/ 44 h 98"/>
                    <a:gd name="T2" fmla="*/ 36 w 39"/>
                    <a:gd name="T3" fmla="*/ 34 h 98"/>
                    <a:gd name="T4" fmla="*/ 37 w 39"/>
                    <a:gd name="T5" fmla="*/ 51 h 98"/>
                    <a:gd name="T6" fmla="*/ 25 w 39"/>
                    <a:gd name="T7" fmla="*/ 82 h 98"/>
                    <a:gd name="T8" fmla="*/ 21 w 39"/>
                    <a:gd name="T9" fmla="*/ 98 h 98"/>
                    <a:gd name="T10" fmla="*/ 13 w 39"/>
                    <a:gd name="T11" fmla="*/ 96 h 98"/>
                    <a:gd name="T12" fmla="*/ 5 w 39"/>
                    <a:gd name="T13" fmla="*/ 83 h 98"/>
                    <a:gd name="T14" fmla="*/ 11 w 39"/>
                    <a:gd name="T15" fmla="*/ 62 h 98"/>
                    <a:gd name="T16" fmla="*/ 9 w 39"/>
                    <a:gd name="T17" fmla="*/ 43 h 98"/>
                    <a:gd name="T18" fmla="*/ 12 w 39"/>
                    <a:gd name="T19" fmla="*/ 38 h 98"/>
                    <a:gd name="T20" fmla="*/ 18 w 39"/>
                    <a:gd name="T21" fmla="*/ 33 h 98"/>
                    <a:gd name="T22" fmla="*/ 23 w 39"/>
                    <a:gd name="T23" fmla="*/ 12 h 98"/>
                    <a:gd name="T24" fmla="*/ 11 w 39"/>
                    <a:gd name="T25" fmla="*/ 16 h 98"/>
                    <a:gd name="T26" fmla="*/ 2 w 39"/>
                    <a:gd name="T27" fmla="*/ 16 h 98"/>
                    <a:gd name="T28" fmla="*/ 0 w 39"/>
                    <a:gd name="T29" fmla="*/ 12 h 98"/>
                    <a:gd name="T30" fmla="*/ 3 w 39"/>
                    <a:gd name="T31" fmla="*/ 10 h 98"/>
                    <a:gd name="T32" fmla="*/ 16 w 39"/>
                    <a:gd name="T33" fmla="*/ 7 h 98"/>
                    <a:gd name="T34" fmla="*/ 26 w 39"/>
                    <a:gd name="T35" fmla="*/ 2 h 98"/>
                    <a:gd name="T36" fmla="*/ 32 w 39"/>
                    <a:gd name="T37" fmla="*/ 1 h 98"/>
                    <a:gd name="T38" fmla="*/ 35 w 39"/>
                    <a:gd name="T39" fmla="*/ 9 h 98"/>
                    <a:gd name="T40" fmla="*/ 34 w 39"/>
                    <a:gd name="T41" fmla="*/ 11 h 98"/>
                    <a:gd name="T42" fmla="*/ 27 w 39"/>
                    <a:gd name="T43" fmla="*/ 38 h 98"/>
                    <a:gd name="T44" fmla="*/ 28 w 39"/>
                    <a:gd name="T45" fmla="*/ 44 h 98"/>
                    <a:gd name="T46" fmla="*/ 30 w 39"/>
                    <a:gd name="T47" fmla="*/ 4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grpSp>
      </p:grpSp>
    </p:spTree>
    <p:extLst>
      <p:ext uri="{BB962C8B-B14F-4D97-AF65-F5344CB8AC3E}">
        <p14:creationId xmlns:p14="http://schemas.microsoft.com/office/powerpoint/2010/main" val="3625783344"/>
      </p:ext>
    </p:extLst>
  </p:cSld>
  <p:clrMapOvr>
    <a:masterClrMapping/>
  </p:clrMapOvr>
  <p:transition spd="slow">
    <p:push dir="u"/>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内页样式8-一段一图-1">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6833366C-F485-4B9F-89F5-27A807162B12}"/>
              </a:ext>
            </a:extLst>
          </p:cNvPr>
          <p:cNvSpPr/>
          <p:nvPr userDrawn="1"/>
        </p:nvSpPr>
        <p:spPr>
          <a:xfrm>
            <a:off x="318632" y="6188075"/>
            <a:ext cx="11550080" cy="669925"/>
          </a:xfrm>
          <a:prstGeom prst="rect">
            <a:avLst/>
          </a:prstGeom>
          <a:solidFill>
            <a:schemeClr val="accent4"/>
          </a:solidFill>
          <a:ln>
            <a:noFill/>
          </a:ln>
          <a:effectLst>
            <a:outerShdw blurRad="127000" dist="38100" dir="1620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1" name="文本框 10"/>
          <p:cNvSpPr txBox="1">
            <a:spLocks noChangeArrowheads="1"/>
          </p:cNvSpPr>
          <p:nvPr userDrawn="1"/>
        </p:nvSpPr>
        <p:spPr bwMode="auto">
          <a:xfrm>
            <a:off x="11233150" y="6353175"/>
            <a:ext cx="5508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algn="ctr" eaLnBrk="1" hangingPunct="1">
              <a:defRPr/>
            </a:pPr>
            <a:fld id="{4CE2CC6A-3CD6-4EB2-A6B9-76993E7CF1F2}" type="slidenum">
              <a:rPr lang="zh-CN" altLang="en-US" sz="1600" smtClean="0">
                <a:solidFill>
                  <a:srgbClr val="F2F2F2"/>
                </a:solidFill>
                <a:latin typeface="微软雅黑" panose="020B0503020204020204" pitchFamily="34" charset="-122"/>
              </a:rPr>
              <a:pPr algn="ctr" eaLnBrk="1" hangingPunct="1">
                <a:defRPr/>
              </a:pPr>
              <a:t>‹#›</a:t>
            </a:fld>
            <a:endParaRPr lang="zh-CN" altLang="en-US" sz="1600" dirty="0">
              <a:solidFill>
                <a:srgbClr val="F2F2F2"/>
              </a:solidFill>
              <a:latin typeface="微软雅黑" panose="020B0503020204020204" pitchFamily="34" charset="-122"/>
            </a:endParaRPr>
          </a:p>
        </p:txBody>
      </p:sp>
      <p:grpSp>
        <p:nvGrpSpPr>
          <p:cNvPr id="37" name="组合 36"/>
          <p:cNvGrpSpPr/>
          <p:nvPr userDrawn="1"/>
        </p:nvGrpSpPr>
        <p:grpSpPr>
          <a:xfrm>
            <a:off x="587288" y="6381747"/>
            <a:ext cx="2479573" cy="304965"/>
            <a:chOff x="671368" y="6061309"/>
            <a:chExt cx="2479573" cy="304965"/>
          </a:xfrm>
          <a:solidFill>
            <a:schemeClr val="bg1"/>
          </a:solidFill>
        </p:grpSpPr>
        <p:grpSp>
          <p:nvGrpSpPr>
            <p:cNvPr id="38" name="组合 37"/>
            <p:cNvGrpSpPr/>
            <p:nvPr userDrawn="1"/>
          </p:nvGrpSpPr>
          <p:grpSpPr>
            <a:xfrm>
              <a:off x="2098445" y="6064781"/>
              <a:ext cx="1052496" cy="298683"/>
              <a:chOff x="2373567" y="1096524"/>
              <a:chExt cx="2578404" cy="731714"/>
            </a:xfrm>
            <a:grpFill/>
          </p:grpSpPr>
          <p:sp>
            <p:nvSpPr>
              <p:cNvPr id="54" name="Freeform 5">
                <a:extLst>
                  <a:ext uri="{FF2B5EF4-FFF2-40B4-BE49-F238E27FC236}">
                    <a16:creationId xmlns:a16="http://schemas.microsoft.com/office/drawing/2014/main" id="{7EF8326A-A460-4F1F-A35E-22F6C0E02782}"/>
                  </a:ext>
                </a:extLst>
              </p:cNvPr>
              <p:cNvSpPr>
                <a:spLocks/>
              </p:cNvSpPr>
              <p:nvPr/>
            </p:nvSpPr>
            <p:spPr bwMode="auto">
              <a:xfrm>
                <a:off x="3797881" y="1143043"/>
                <a:ext cx="576140" cy="649652"/>
              </a:xfrm>
              <a:custGeom>
                <a:avLst/>
                <a:gdLst>
                  <a:gd name="T0" fmla="*/ 41 w 125"/>
                  <a:gd name="T1" fmla="*/ 16 h 142"/>
                  <a:gd name="T2" fmla="*/ 49 w 125"/>
                  <a:gd name="T3" fmla="*/ 3 h 142"/>
                  <a:gd name="T4" fmla="*/ 62 w 125"/>
                  <a:gd name="T5" fmla="*/ 20 h 142"/>
                  <a:gd name="T6" fmla="*/ 64 w 125"/>
                  <a:gd name="T7" fmla="*/ 33 h 142"/>
                  <a:gd name="T8" fmla="*/ 50 w 125"/>
                  <a:gd name="T9" fmla="*/ 34 h 142"/>
                  <a:gd name="T10" fmla="*/ 58 w 125"/>
                  <a:gd name="T11" fmla="*/ 58 h 142"/>
                  <a:gd name="T12" fmla="*/ 75 w 125"/>
                  <a:gd name="T13" fmla="*/ 59 h 142"/>
                  <a:gd name="T14" fmla="*/ 71 w 125"/>
                  <a:gd name="T15" fmla="*/ 50 h 142"/>
                  <a:gd name="T16" fmla="*/ 81 w 125"/>
                  <a:gd name="T17" fmla="*/ 47 h 142"/>
                  <a:gd name="T18" fmla="*/ 65 w 125"/>
                  <a:gd name="T19" fmla="*/ 42 h 142"/>
                  <a:gd name="T20" fmla="*/ 63 w 125"/>
                  <a:gd name="T21" fmla="*/ 37 h 142"/>
                  <a:gd name="T22" fmla="*/ 85 w 125"/>
                  <a:gd name="T23" fmla="*/ 27 h 142"/>
                  <a:gd name="T24" fmla="*/ 93 w 125"/>
                  <a:gd name="T25" fmla="*/ 2 h 142"/>
                  <a:gd name="T26" fmla="*/ 99 w 125"/>
                  <a:gd name="T27" fmla="*/ 5 h 142"/>
                  <a:gd name="T28" fmla="*/ 111 w 125"/>
                  <a:gd name="T29" fmla="*/ 30 h 142"/>
                  <a:gd name="T30" fmla="*/ 102 w 125"/>
                  <a:gd name="T31" fmla="*/ 34 h 142"/>
                  <a:gd name="T32" fmla="*/ 95 w 125"/>
                  <a:gd name="T33" fmla="*/ 59 h 142"/>
                  <a:gd name="T34" fmla="*/ 123 w 125"/>
                  <a:gd name="T35" fmla="*/ 61 h 142"/>
                  <a:gd name="T36" fmla="*/ 110 w 125"/>
                  <a:gd name="T37" fmla="*/ 71 h 142"/>
                  <a:gd name="T38" fmla="*/ 104 w 125"/>
                  <a:gd name="T39" fmla="*/ 82 h 142"/>
                  <a:gd name="T40" fmla="*/ 112 w 125"/>
                  <a:gd name="T41" fmla="*/ 134 h 142"/>
                  <a:gd name="T42" fmla="*/ 102 w 125"/>
                  <a:gd name="T43" fmla="*/ 140 h 142"/>
                  <a:gd name="T44" fmla="*/ 89 w 125"/>
                  <a:gd name="T45" fmla="*/ 123 h 142"/>
                  <a:gd name="T46" fmla="*/ 101 w 125"/>
                  <a:gd name="T47" fmla="*/ 128 h 142"/>
                  <a:gd name="T48" fmla="*/ 101 w 125"/>
                  <a:gd name="T49" fmla="*/ 92 h 142"/>
                  <a:gd name="T50" fmla="*/ 97 w 125"/>
                  <a:gd name="T51" fmla="*/ 99 h 142"/>
                  <a:gd name="T52" fmla="*/ 90 w 125"/>
                  <a:gd name="T53" fmla="*/ 103 h 142"/>
                  <a:gd name="T54" fmla="*/ 86 w 125"/>
                  <a:gd name="T55" fmla="*/ 110 h 142"/>
                  <a:gd name="T56" fmla="*/ 81 w 125"/>
                  <a:gd name="T57" fmla="*/ 120 h 142"/>
                  <a:gd name="T58" fmla="*/ 88 w 125"/>
                  <a:gd name="T59" fmla="*/ 71 h 142"/>
                  <a:gd name="T60" fmla="*/ 60 w 125"/>
                  <a:gd name="T61" fmla="*/ 87 h 142"/>
                  <a:gd name="T62" fmla="*/ 53 w 125"/>
                  <a:gd name="T63" fmla="*/ 89 h 142"/>
                  <a:gd name="T64" fmla="*/ 51 w 125"/>
                  <a:gd name="T65" fmla="*/ 128 h 142"/>
                  <a:gd name="T66" fmla="*/ 43 w 125"/>
                  <a:gd name="T67" fmla="*/ 134 h 142"/>
                  <a:gd name="T68" fmla="*/ 39 w 125"/>
                  <a:gd name="T69" fmla="*/ 107 h 142"/>
                  <a:gd name="T70" fmla="*/ 33 w 125"/>
                  <a:gd name="T71" fmla="*/ 114 h 142"/>
                  <a:gd name="T72" fmla="*/ 17 w 125"/>
                  <a:gd name="T73" fmla="*/ 108 h 142"/>
                  <a:gd name="T74" fmla="*/ 5 w 125"/>
                  <a:gd name="T75" fmla="*/ 81 h 142"/>
                  <a:gd name="T76" fmla="*/ 34 w 125"/>
                  <a:gd name="T77" fmla="*/ 56 h 142"/>
                  <a:gd name="T78" fmla="*/ 38 w 125"/>
                  <a:gd name="T79" fmla="*/ 33 h 142"/>
                  <a:gd name="T80" fmla="*/ 22 w 125"/>
                  <a:gd name="T81" fmla="*/ 55 h 142"/>
                  <a:gd name="T82" fmla="*/ 14 w 125"/>
                  <a:gd name="T83" fmla="*/ 55 h 142"/>
                  <a:gd name="T84" fmla="*/ 11 w 125"/>
                  <a:gd name="T85" fmla="*/ 36 h 142"/>
                  <a:gd name="T86" fmla="*/ 32 w 125"/>
                  <a:gd name="T87" fmla="*/ 22 h 142"/>
                  <a:gd name="T88" fmla="*/ 28 w 125"/>
                  <a:gd name="T89" fmla="*/ 3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5" name="Freeform 6">
                <a:extLst>
                  <a:ext uri="{FF2B5EF4-FFF2-40B4-BE49-F238E27FC236}">
                    <a16:creationId xmlns:a16="http://schemas.microsoft.com/office/drawing/2014/main" id="{CC1FA68D-3307-481A-8E89-D3CB2E8693F4}"/>
                  </a:ext>
                </a:extLst>
              </p:cNvPr>
              <p:cNvSpPr>
                <a:spLocks/>
              </p:cNvSpPr>
              <p:nvPr/>
            </p:nvSpPr>
            <p:spPr bwMode="auto">
              <a:xfrm>
                <a:off x="4620305" y="1241947"/>
                <a:ext cx="331666" cy="499206"/>
              </a:xfrm>
              <a:custGeom>
                <a:avLst/>
                <a:gdLst>
                  <a:gd name="T0" fmla="*/ 33 w 72"/>
                  <a:gd name="T1" fmla="*/ 76 h 109"/>
                  <a:gd name="T2" fmla="*/ 44 w 72"/>
                  <a:gd name="T3" fmla="*/ 73 h 109"/>
                  <a:gd name="T4" fmla="*/ 59 w 72"/>
                  <a:gd name="T5" fmla="*/ 71 h 109"/>
                  <a:gd name="T6" fmla="*/ 69 w 72"/>
                  <a:gd name="T7" fmla="*/ 92 h 109"/>
                  <a:gd name="T8" fmla="*/ 66 w 72"/>
                  <a:gd name="T9" fmla="*/ 94 h 109"/>
                  <a:gd name="T10" fmla="*/ 49 w 72"/>
                  <a:gd name="T11" fmla="*/ 96 h 109"/>
                  <a:gd name="T12" fmla="*/ 28 w 72"/>
                  <a:gd name="T13" fmla="*/ 106 h 109"/>
                  <a:gd name="T14" fmla="*/ 16 w 72"/>
                  <a:gd name="T15" fmla="*/ 106 h 109"/>
                  <a:gd name="T16" fmla="*/ 1 w 72"/>
                  <a:gd name="T17" fmla="*/ 80 h 109"/>
                  <a:gd name="T18" fmla="*/ 2 w 72"/>
                  <a:gd name="T19" fmla="*/ 74 h 109"/>
                  <a:gd name="T20" fmla="*/ 23 w 72"/>
                  <a:gd name="T21" fmla="*/ 31 h 109"/>
                  <a:gd name="T22" fmla="*/ 22 w 72"/>
                  <a:gd name="T23" fmla="*/ 26 h 109"/>
                  <a:gd name="T24" fmla="*/ 12 w 72"/>
                  <a:gd name="T25" fmla="*/ 16 h 109"/>
                  <a:gd name="T26" fmla="*/ 15 w 72"/>
                  <a:gd name="T27" fmla="*/ 10 h 109"/>
                  <a:gd name="T28" fmla="*/ 32 w 72"/>
                  <a:gd name="T29" fmla="*/ 5 h 109"/>
                  <a:gd name="T30" fmla="*/ 60 w 72"/>
                  <a:gd name="T31" fmla="*/ 18 h 109"/>
                  <a:gd name="T32" fmla="*/ 59 w 72"/>
                  <a:gd name="T33" fmla="*/ 26 h 109"/>
                  <a:gd name="T34" fmla="*/ 52 w 72"/>
                  <a:gd name="T35" fmla="*/ 36 h 109"/>
                  <a:gd name="T36" fmla="*/ 34 w 72"/>
                  <a:gd name="T37" fmla="*/ 72 h 109"/>
                  <a:gd name="T38" fmla="*/ 33 w 72"/>
                  <a:gd name="T39" fmla="*/ 7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56" name="组合 55">
                <a:extLst>
                  <a:ext uri="{FF2B5EF4-FFF2-40B4-BE49-F238E27FC236}">
                    <a16:creationId xmlns:a16="http://schemas.microsoft.com/office/drawing/2014/main" id="{C7A6E3E5-9A1F-4E06-9E71-F1D7E5C11C32}"/>
                  </a:ext>
                </a:extLst>
              </p:cNvPr>
              <p:cNvGrpSpPr/>
              <p:nvPr/>
            </p:nvGrpSpPr>
            <p:grpSpPr>
              <a:xfrm>
                <a:off x="2373567" y="1096524"/>
                <a:ext cx="589817" cy="731714"/>
                <a:chOff x="5548313" y="2084388"/>
                <a:chExt cx="547688" cy="679451"/>
              </a:xfrm>
              <a:grpFill/>
            </p:grpSpPr>
            <p:sp>
              <p:nvSpPr>
                <p:cNvPr id="61" name="Freeform 7">
                  <a:extLst>
                    <a:ext uri="{FF2B5EF4-FFF2-40B4-BE49-F238E27FC236}">
                      <a16:creationId xmlns:a16="http://schemas.microsoft.com/office/drawing/2014/main" id="{02368C72-9CA0-44B0-93EC-F396645A3423}"/>
                    </a:ext>
                  </a:extLst>
                </p:cNvPr>
                <p:cNvSpPr>
                  <a:spLocks/>
                </p:cNvSpPr>
                <p:nvPr/>
              </p:nvSpPr>
              <p:spPr bwMode="auto">
                <a:xfrm>
                  <a:off x="5548313" y="2084388"/>
                  <a:ext cx="547688" cy="446088"/>
                </a:xfrm>
                <a:custGeom>
                  <a:avLst/>
                  <a:gdLst>
                    <a:gd name="T0" fmla="*/ 101 w 128"/>
                    <a:gd name="T1" fmla="*/ 58 h 105"/>
                    <a:gd name="T2" fmla="*/ 74 w 128"/>
                    <a:gd name="T3" fmla="*/ 56 h 105"/>
                    <a:gd name="T4" fmla="*/ 68 w 128"/>
                    <a:gd name="T5" fmla="*/ 57 h 105"/>
                    <a:gd name="T6" fmla="*/ 51 w 128"/>
                    <a:gd name="T7" fmla="*/ 59 h 105"/>
                    <a:gd name="T8" fmla="*/ 36 w 128"/>
                    <a:gd name="T9" fmla="*/ 65 h 105"/>
                    <a:gd name="T10" fmla="*/ 28 w 128"/>
                    <a:gd name="T11" fmla="*/ 73 h 105"/>
                    <a:gd name="T12" fmla="*/ 16 w 128"/>
                    <a:gd name="T13" fmla="*/ 102 h 105"/>
                    <a:gd name="T14" fmla="*/ 13 w 128"/>
                    <a:gd name="T15" fmla="*/ 104 h 105"/>
                    <a:gd name="T16" fmla="*/ 1 w 128"/>
                    <a:gd name="T17" fmla="*/ 98 h 105"/>
                    <a:gd name="T18" fmla="*/ 0 w 128"/>
                    <a:gd name="T19" fmla="*/ 93 h 105"/>
                    <a:gd name="T20" fmla="*/ 15 w 128"/>
                    <a:gd name="T21" fmla="*/ 60 h 105"/>
                    <a:gd name="T22" fmla="*/ 16 w 128"/>
                    <a:gd name="T23" fmla="*/ 58 h 105"/>
                    <a:gd name="T24" fmla="*/ 20 w 128"/>
                    <a:gd name="T25" fmla="*/ 52 h 105"/>
                    <a:gd name="T26" fmla="*/ 32 w 128"/>
                    <a:gd name="T27" fmla="*/ 54 h 105"/>
                    <a:gd name="T28" fmla="*/ 39 w 128"/>
                    <a:gd name="T29" fmla="*/ 55 h 105"/>
                    <a:gd name="T30" fmla="*/ 72 w 128"/>
                    <a:gd name="T31" fmla="*/ 21 h 105"/>
                    <a:gd name="T32" fmla="*/ 74 w 128"/>
                    <a:gd name="T33" fmla="*/ 16 h 105"/>
                    <a:gd name="T34" fmla="*/ 74 w 128"/>
                    <a:gd name="T35" fmla="*/ 11 h 105"/>
                    <a:gd name="T36" fmla="*/ 71 w 128"/>
                    <a:gd name="T37" fmla="*/ 11 h 105"/>
                    <a:gd name="T38" fmla="*/ 68 w 128"/>
                    <a:gd name="T39" fmla="*/ 15 h 105"/>
                    <a:gd name="T40" fmla="*/ 68 w 128"/>
                    <a:gd name="T41" fmla="*/ 21 h 105"/>
                    <a:gd name="T42" fmla="*/ 59 w 128"/>
                    <a:gd name="T43" fmla="*/ 29 h 105"/>
                    <a:gd name="T44" fmla="*/ 53 w 128"/>
                    <a:gd name="T45" fmla="*/ 27 h 105"/>
                    <a:gd name="T46" fmla="*/ 47 w 128"/>
                    <a:gd name="T47" fmla="*/ 24 h 105"/>
                    <a:gd name="T48" fmla="*/ 47 w 128"/>
                    <a:gd name="T49" fmla="*/ 32 h 105"/>
                    <a:gd name="T50" fmla="*/ 47 w 128"/>
                    <a:gd name="T51" fmla="*/ 34 h 105"/>
                    <a:gd name="T52" fmla="*/ 43 w 128"/>
                    <a:gd name="T53" fmla="*/ 45 h 105"/>
                    <a:gd name="T54" fmla="*/ 31 w 128"/>
                    <a:gd name="T55" fmla="*/ 39 h 105"/>
                    <a:gd name="T56" fmla="*/ 29 w 128"/>
                    <a:gd name="T57" fmla="*/ 23 h 105"/>
                    <a:gd name="T58" fmla="*/ 33 w 128"/>
                    <a:gd name="T59" fmla="*/ 14 h 105"/>
                    <a:gd name="T60" fmla="*/ 36 w 128"/>
                    <a:gd name="T61" fmla="*/ 9 h 105"/>
                    <a:gd name="T62" fmla="*/ 42 w 128"/>
                    <a:gd name="T63" fmla="*/ 13 h 105"/>
                    <a:gd name="T64" fmla="*/ 44 w 128"/>
                    <a:gd name="T65" fmla="*/ 16 h 105"/>
                    <a:gd name="T66" fmla="*/ 57 w 128"/>
                    <a:gd name="T67" fmla="*/ 14 h 105"/>
                    <a:gd name="T68" fmla="*/ 62 w 128"/>
                    <a:gd name="T69" fmla="*/ 11 h 105"/>
                    <a:gd name="T70" fmla="*/ 84 w 128"/>
                    <a:gd name="T71" fmla="*/ 0 h 105"/>
                    <a:gd name="T72" fmla="*/ 96 w 128"/>
                    <a:gd name="T73" fmla="*/ 7 h 105"/>
                    <a:gd name="T74" fmla="*/ 96 w 128"/>
                    <a:gd name="T75" fmla="*/ 20 h 105"/>
                    <a:gd name="T76" fmla="*/ 83 w 128"/>
                    <a:gd name="T77" fmla="*/ 43 h 105"/>
                    <a:gd name="T78" fmla="*/ 94 w 128"/>
                    <a:gd name="T79" fmla="*/ 44 h 105"/>
                    <a:gd name="T80" fmla="*/ 122 w 128"/>
                    <a:gd name="T81" fmla="*/ 59 h 105"/>
                    <a:gd name="T82" fmla="*/ 120 w 128"/>
                    <a:gd name="T83" fmla="*/ 73 h 105"/>
                    <a:gd name="T84" fmla="*/ 98 w 128"/>
                    <a:gd name="T85" fmla="*/ 73 h 105"/>
                    <a:gd name="T86" fmla="*/ 97 w 128"/>
                    <a:gd name="T87" fmla="*/ 66 h 105"/>
                    <a:gd name="T88" fmla="*/ 101 w 128"/>
                    <a:gd name="T89" fmla="*/ 5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Freeform 8">
                  <a:extLst>
                    <a:ext uri="{FF2B5EF4-FFF2-40B4-BE49-F238E27FC236}">
                      <a16:creationId xmlns:a16="http://schemas.microsoft.com/office/drawing/2014/main" id="{68AB8704-3F31-41E0-B209-31D0A83BAA2E}"/>
                    </a:ext>
                  </a:extLst>
                </p:cNvPr>
                <p:cNvSpPr>
                  <a:spLocks/>
                </p:cNvSpPr>
                <p:nvPr/>
              </p:nvSpPr>
              <p:spPr bwMode="auto">
                <a:xfrm>
                  <a:off x="5664200" y="2355851"/>
                  <a:ext cx="341313" cy="407988"/>
                </a:xfrm>
                <a:custGeom>
                  <a:avLst/>
                  <a:gdLst>
                    <a:gd name="T0" fmla="*/ 46 w 80"/>
                    <a:gd name="T1" fmla="*/ 29 h 96"/>
                    <a:gd name="T2" fmla="*/ 65 w 80"/>
                    <a:gd name="T3" fmla="*/ 29 h 96"/>
                    <a:gd name="T4" fmla="*/ 79 w 80"/>
                    <a:gd name="T5" fmla="*/ 41 h 96"/>
                    <a:gd name="T6" fmla="*/ 74 w 80"/>
                    <a:gd name="T7" fmla="*/ 43 h 96"/>
                    <a:gd name="T8" fmla="*/ 60 w 80"/>
                    <a:gd name="T9" fmla="*/ 43 h 96"/>
                    <a:gd name="T10" fmla="*/ 52 w 80"/>
                    <a:gd name="T11" fmla="*/ 50 h 96"/>
                    <a:gd name="T12" fmla="*/ 49 w 80"/>
                    <a:gd name="T13" fmla="*/ 87 h 96"/>
                    <a:gd name="T14" fmla="*/ 37 w 80"/>
                    <a:gd name="T15" fmla="*/ 95 h 96"/>
                    <a:gd name="T16" fmla="*/ 21 w 80"/>
                    <a:gd name="T17" fmla="*/ 68 h 96"/>
                    <a:gd name="T18" fmla="*/ 22 w 80"/>
                    <a:gd name="T19" fmla="*/ 62 h 96"/>
                    <a:gd name="T20" fmla="*/ 30 w 80"/>
                    <a:gd name="T21" fmla="*/ 72 h 96"/>
                    <a:gd name="T22" fmla="*/ 40 w 80"/>
                    <a:gd name="T23" fmla="*/ 70 h 96"/>
                    <a:gd name="T24" fmla="*/ 43 w 80"/>
                    <a:gd name="T25" fmla="*/ 46 h 96"/>
                    <a:gd name="T26" fmla="*/ 24 w 80"/>
                    <a:gd name="T27" fmla="*/ 52 h 96"/>
                    <a:gd name="T28" fmla="*/ 19 w 80"/>
                    <a:gd name="T29" fmla="*/ 54 h 96"/>
                    <a:gd name="T30" fmla="*/ 6 w 80"/>
                    <a:gd name="T31" fmla="*/ 54 h 96"/>
                    <a:gd name="T32" fmla="*/ 2 w 80"/>
                    <a:gd name="T33" fmla="*/ 40 h 96"/>
                    <a:gd name="T34" fmla="*/ 6 w 80"/>
                    <a:gd name="T35" fmla="*/ 37 h 96"/>
                    <a:gd name="T36" fmla="*/ 28 w 80"/>
                    <a:gd name="T37" fmla="*/ 33 h 96"/>
                    <a:gd name="T38" fmla="*/ 33 w 80"/>
                    <a:gd name="T39" fmla="*/ 32 h 96"/>
                    <a:gd name="T40" fmla="*/ 36 w 80"/>
                    <a:gd name="T41" fmla="*/ 22 h 96"/>
                    <a:gd name="T42" fmla="*/ 46 w 80"/>
                    <a:gd name="T43" fmla="*/ 12 h 96"/>
                    <a:gd name="T44" fmla="*/ 45 w 80"/>
                    <a:gd name="T45" fmla="*/ 10 h 96"/>
                    <a:gd name="T46" fmla="*/ 26 w 80"/>
                    <a:gd name="T47" fmla="*/ 17 h 96"/>
                    <a:gd name="T48" fmla="*/ 15 w 80"/>
                    <a:gd name="T49" fmla="*/ 24 h 96"/>
                    <a:gd name="T50" fmla="*/ 5 w 80"/>
                    <a:gd name="T51" fmla="*/ 22 h 96"/>
                    <a:gd name="T52" fmla="*/ 1 w 80"/>
                    <a:gd name="T53" fmla="*/ 17 h 96"/>
                    <a:gd name="T54" fmla="*/ 36 w 80"/>
                    <a:gd name="T55" fmla="*/ 2 h 96"/>
                    <a:gd name="T56" fmla="*/ 55 w 80"/>
                    <a:gd name="T57" fmla="*/ 0 h 96"/>
                    <a:gd name="T58" fmla="*/ 61 w 80"/>
                    <a:gd name="T59" fmla="*/ 6 h 96"/>
                    <a:gd name="T60" fmla="*/ 59 w 80"/>
                    <a:gd name="T61" fmla="*/ 13 h 96"/>
                    <a:gd name="T62" fmla="*/ 46 w 80"/>
                    <a:gd name="T63"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57" name="组合 56">
                <a:extLst>
                  <a:ext uri="{FF2B5EF4-FFF2-40B4-BE49-F238E27FC236}">
                    <a16:creationId xmlns:a16="http://schemas.microsoft.com/office/drawing/2014/main" id="{B92E7EB9-3312-4310-B5FA-50F0FA6CFB99}"/>
                  </a:ext>
                </a:extLst>
              </p:cNvPr>
              <p:cNvGrpSpPr/>
              <p:nvPr/>
            </p:nvGrpSpPr>
            <p:grpSpPr>
              <a:xfrm>
                <a:off x="3194779" y="1296598"/>
                <a:ext cx="356817" cy="382445"/>
                <a:chOff x="3792874" y="3156423"/>
                <a:chExt cx="331330" cy="355128"/>
              </a:xfrm>
              <a:grpFill/>
            </p:grpSpPr>
            <p:sp>
              <p:nvSpPr>
                <p:cNvPr id="58" name="Freeform 15">
                  <a:extLst>
                    <a:ext uri="{FF2B5EF4-FFF2-40B4-BE49-F238E27FC236}">
                      <a16:creationId xmlns:a16="http://schemas.microsoft.com/office/drawing/2014/main" id="{4A24723D-38DD-4916-B1AF-76A903317407}"/>
                    </a:ext>
                  </a:extLst>
                </p:cNvPr>
                <p:cNvSpPr>
                  <a:spLocks/>
                </p:cNvSpPr>
                <p:nvPr/>
              </p:nvSpPr>
              <p:spPr bwMode="auto">
                <a:xfrm>
                  <a:off x="3792874" y="3235325"/>
                  <a:ext cx="152877" cy="246063"/>
                </a:xfrm>
                <a:custGeom>
                  <a:avLst/>
                  <a:gdLst>
                    <a:gd name="T0" fmla="*/ 16 w 39"/>
                    <a:gd name="T1" fmla="*/ 29 h 58"/>
                    <a:gd name="T2" fmla="*/ 27 w 39"/>
                    <a:gd name="T3" fmla="*/ 7 h 58"/>
                    <a:gd name="T4" fmla="*/ 31 w 39"/>
                    <a:gd name="T5" fmla="*/ 1 h 58"/>
                    <a:gd name="T6" fmla="*/ 34 w 39"/>
                    <a:gd name="T7" fmla="*/ 6 h 58"/>
                    <a:gd name="T8" fmla="*/ 35 w 39"/>
                    <a:gd name="T9" fmla="*/ 26 h 58"/>
                    <a:gd name="T10" fmla="*/ 20 w 39"/>
                    <a:gd name="T11" fmla="*/ 52 h 58"/>
                    <a:gd name="T12" fmla="*/ 9 w 39"/>
                    <a:gd name="T13" fmla="*/ 57 h 58"/>
                    <a:gd name="T14" fmla="*/ 1 w 39"/>
                    <a:gd name="T15" fmla="*/ 43 h 58"/>
                    <a:gd name="T16" fmla="*/ 4 w 39"/>
                    <a:gd name="T17" fmla="*/ 6 h 58"/>
                    <a:gd name="T18" fmla="*/ 8 w 39"/>
                    <a:gd name="T19" fmla="*/ 0 h 58"/>
                    <a:gd name="T20" fmla="*/ 15 w 39"/>
                    <a:gd name="T21" fmla="*/ 6 h 58"/>
                    <a:gd name="T22" fmla="*/ 14 w 39"/>
                    <a:gd name="T23" fmla="*/ 20 h 58"/>
                    <a:gd name="T24" fmla="*/ 14 w 39"/>
                    <a:gd name="T25" fmla="*/ 28 h 58"/>
                    <a:gd name="T26" fmla="*/ 16 w 39"/>
                    <a:gd name="T27"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16">
                  <a:extLst>
                    <a:ext uri="{FF2B5EF4-FFF2-40B4-BE49-F238E27FC236}">
                      <a16:creationId xmlns:a16="http://schemas.microsoft.com/office/drawing/2014/main" id="{FB4C6AFE-87EF-4FB7-829C-F7529116EE44}"/>
                    </a:ext>
                  </a:extLst>
                </p:cNvPr>
                <p:cNvSpPr>
                  <a:spLocks/>
                </p:cNvSpPr>
                <p:nvPr/>
              </p:nvSpPr>
              <p:spPr bwMode="auto">
                <a:xfrm>
                  <a:off x="3957518" y="3164747"/>
                  <a:ext cx="166686" cy="346804"/>
                </a:xfrm>
                <a:custGeom>
                  <a:avLst/>
                  <a:gdLst>
                    <a:gd name="T0" fmla="*/ 9 w 47"/>
                    <a:gd name="T1" fmla="*/ 73 h 88"/>
                    <a:gd name="T2" fmla="*/ 3 w 47"/>
                    <a:gd name="T3" fmla="*/ 67 h 88"/>
                    <a:gd name="T4" fmla="*/ 3 w 47"/>
                    <a:gd name="T5" fmla="*/ 57 h 88"/>
                    <a:gd name="T6" fmla="*/ 20 w 47"/>
                    <a:gd name="T7" fmla="*/ 38 h 88"/>
                    <a:gd name="T8" fmla="*/ 33 w 47"/>
                    <a:gd name="T9" fmla="*/ 20 h 88"/>
                    <a:gd name="T10" fmla="*/ 33 w 47"/>
                    <a:gd name="T11" fmla="*/ 4 h 88"/>
                    <a:gd name="T12" fmla="*/ 32 w 47"/>
                    <a:gd name="T13" fmla="*/ 1 h 88"/>
                    <a:gd name="T14" fmla="*/ 33 w 47"/>
                    <a:gd name="T15" fmla="*/ 0 h 88"/>
                    <a:gd name="T16" fmla="*/ 41 w 47"/>
                    <a:gd name="T17" fmla="*/ 6 h 88"/>
                    <a:gd name="T18" fmla="*/ 43 w 47"/>
                    <a:gd name="T19" fmla="*/ 26 h 88"/>
                    <a:gd name="T20" fmla="*/ 29 w 47"/>
                    <a:gd name="T21" fmla="*/ 48 h 88"/>
                    <a:gd name="T22" fmla="*/ 30 w 47"/>
                    <a:gd name="T23" fmla="*/ 52 h 88"/>
                    <a:gd name="T24" fmla="*/ 40 w 47"/>
                    <a:gd name="T25" fmla="*/ 73 h 88"/>
                    <a:gd name="T26" fmla="*/ 41 w 47"/>
                    <a:gd name="T27" fmla="*/ 84 h 88"/>
                    <a:gd name="T28" fmla="*/ 37 w 47"/>
                    <a:gd name="T29" fmla="*/ 86 h 88"/>
                    <a:gd name="T30" fmla="*/ 31 w 47"/>
                    <a:gd name="T31" fmla="*/ 75 h 88"/>
                    <a:gd name="T32" fmla="*/ 28 w 47"/>
                    <a:gd name="T33" fmla="*/ 60 h 88"/>
                    <a:gd name="T34" fmla="*/ 22 w 47"/>
                    <a:gd name="T35" fmla="*/ 59 h 88"/>
                    <a:gd name="T36" fmla="*/ 9 w 47"/>
                    <a:gd name="T37"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17">
                  <a:extLst>
                    <a:ext uri="{FF2B5EF4-FFF2-40B4-BE49-F238E27FC236}">
                      <a16:creationId xmlns:a16="http://schemas.microsoft.com/office/drawing/2014/main" id="{7BBE01C1-D3BA-489E-BE5E-C63059DA7AF9}"/>
                    </a:ext>
                  </a:extLst>
                </p:cNvPr>
                <p:cNvSpPr>
                  <a:spLocks/>
                </p:cNvSpPr>
                <p:nvPr/>
              </p:nvSpPr>
              <p:spPr bwMode="auto">
                <a:xfrm>
                  <a:off x="3879593" y="3156423"/>
                  <a:ext cx="109753" cy="63837"/>
                </a:xfrm>
                <a:custGeom>
                  <a:avLst/>
                  <a:gdLst>
                    <a:gd name="T0" fmla="*/ 0 w 26"/>
                    <a:gd name="T1" fmla="*/ 0 h 19"/>
                    <a:gd name="T2" fmla="*/ 20 w 26"/>
                    <a:gd name="T3" fmla="*/ 1 h 19"/>
                    <a:gd name="T4" fmla="*/ 23 w 26"/>
                    <a:gd name="T5" fmla="*/ 12 h 19"/>
                    <a:gd name="T6" fmla="*/ 12 w 26"/>
                    <a:gd name="T7" fmla="*/ 18 h 19"/>
                    <a:gd name="T8" fmla="*/ 3 w 26"/>
                    <a:gd name="T9" fmla="*/ 11 h 19"/>
                    <a:gd name="T10" fmla="*/ 0 w 26"/>
                    <a:gd name="T11" fmla="*/ 0 h 19"/>
                  </a:gdLst>
                  <a:ahLst/>
                  <a:cxnLst>
                    <a:cxn ang="0">
                      <a:pos x="T0" y="T1"/>
                    </a:cxn>
                    <a:cxn ang="0">
                      <a:pos x="T2" y="T3"/>
                    </a:cxn>
                    <a:cxn ang="0">
                      <a:pos x="T4" y="T5"/>
                    </a:cxn>
                    <a:cxn ang="0">
                      <a:pos x="T6" y="T7"/>
                    </a:cxn>
                    <a:cxn ang="0">
                      <a:pos x="T8" y="T9"/>
                    </a:cxn>
                    <a:cxn ang="0">
                      <a:pos x="T10" y="T11"/>
                    </a:cxn>
                  </a:cxnLst>
                  <a:rect l="0" t="0"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39" name="组合 38"/>
            <p:cNvGrpSpPr/>
            <p:nvPr userDrawn="1"/>
          </p:nvGrpSpPr>
          <p:grpSpPr>
            <a:xfrm>
              <a:off x="671368" y="6061309"/>
              <a:ext cx="1100339" cy="304965"/>
              <a:chOff x="2372715" y="161759"/>
              <a:chExt cx="2695608" cy="747103"/>
            </a:xfrm>
            <a:grpFill/>
          </p:grpSpPr>
          <p:grpSp>
            <p:nvGrpSpPr>
              <p:cNvPr id="41" name="组合 40">
                <a:extLst>
                  <a:ext uri="{FF2B5EF4-FFF2-40B4-BE49-F238E27FC236}">
                    <a16:creationId xmlns:a16="http://schemas.microsoft.com/office/drawing/2014/main" id="{4EB45816-40C4-4065-9181-C29D2BECD84E}"/>
                  </a:ext>
                </a:extLst>
              </p:cNvPr>
              <p:cNvGrpSpPr/>
              <p:nvPr/>
            </p:nvGrpSpPr>
            <p:grpSpPr>
              <a:xfrm>
                <a:off x="3804781" y="283376"/>
                <a:ext cx="521428" cy="548788"/>
                <a:chOff x="6113463" y="3541713"/>
                <a:chExt cx="484188" cy="509588"/>
              </a:xfrm>
              <a:grpFill/>
            </p:grpSpPr>
            <p:sp>
              <p:nvSpPr>
                <p:cNvPr id="52" name="Freeform 9">
                  <a:extLst>
                    <a:ext uri="{FF2B5EF4-FFF2-40B4-BE49-F238E27FC236}">
                      <a16:creationId xmlns:a16="http://schemas.microsoft.com/office/drawing/2014/main" id="{70888479-5294-457A-8111-462CE4F104F2}"/>
                    </a:ext>
                  </a:extLst>
                </p:cNvPr>
                <p:cNvSpPr>
                  <a:spLocks noEditPoints="1"/>
                </p:cNvSpPr>
                <p:nvPr/>
              </p:nvSpPr>
              <p:spPr bwMode="auto">
                <a:xfrm>
                  <a:off x="6113463" y="3579813"/>
                  <a:ext cx="252413" cy="428625"/>
                </a:xfrm>
                <a:custGeom>
                  <a:avLst/>
                  <a:gdLst>
                    <a:gd name="T0" fmla="*/ 39 w 59"/>
                    <a:gd name="T1" fmla="*/ 78 h 101"/>
                    <a:gd name="T2" fmla="*/ 17 w 59"/>
                    <a:gd name="T3" fmla="*/ 94 h 101"/>
                    <a:gd name="T4" fmla="*/ 8 w 59"/>
                    <a:gd name="T5" fmla="*/ 94 h 101"/>
                    <a:gd name="T6" fmla="*/ 0 w 59"/>
                    <a:gd name="T7" fmla="*/ 79 h 101"/>
                    <a:gd name="T8" fmla="*/ 17 w 59"/>
                    <a:gd name="T9" fmla="*/ 73 h 101"/>
                    <a:gd name="T10" fmla="*/ 10 w 59"/>
                    <a:gd name="T11" fmla="*/ 68 h 101"/>
                    <a:gd name="T12" fmla="*/ 8 w 59"/>
                    <a:gd name="T13" fmla="*/ 60 h 101"/>
                    <a:gd name="T14" fmla="*/ 18 w 59"/>
                    <a:gd name="T15" fmla="*/ 23 h 101"/>
                    <a:gd name="T16" fmla="*/ 26 w 59"/>
                    <a:gd name="T17" fmla="*/ 17 h 101"/>
                    <a:gd name="T18" fmla="*/ 36 w 59"/>
                    <a:gd name="T19" fmla="*/ 26 h 101"/>
                    <a:gd name="T20" fmla="*/ 36 w 59"/>
                    <a:gd name="T21" fmla="*/ 27 h 101"/>
                    <a:gd name="T22" fmla="*/ 43 w 59"/>
                    <a:gd name="T23" fmla="*/ 40 h 101"/>
                    <a:gd name="T24" fmla="*/ 42 w 59"/>
                    <a:gd name="T25" fmla="*/ 12 h 101"/>
                    <a:gd name="T26" fmla="*/ 21 w 59"/>
                    <a:gd name="T27" fmla="*/ 5 h 101"/>
                    <a:gd name="T28" fmla="*/ 44 w 59"/>
                    <a:gd name="T29" fmla="*/ 1 h 101"/>
                    <a:gd name="T30" fmla="*/ 57 w 59"/>
                    <a:gd name="T31" fmla="*/ 17 h 101"/>
                    <a:gd name="T32" fmla="*/ 56 w 59"/>
                    <a:gd name="T33" fmla="*/ 48 h 101"/>
                    <a:gd name="T34" fmla="*/ 57 w 59"/>
                    <a:gd name="T35" fmla="*/ 55 h 101"/>
                    <a:gd name="T36" fmla="*/ 55 w 59"/>
                    <a:gd name="T37" fmla="*/ 64 h 101"/>
                    <a:gd name="T38" fmla="*/ 54 w 59"/>
                    <a:gd name="T39" fmla="*/ 71 h 101"/>
                    <a:gd name="T40" fmla="*/ 52 w 59"/>
                    <a:gd name="T41" fmla="*/ 95 h 101"/>
                    <a:gd name="T42" fmla="*/ 49 w 59"/>
                    <a:gd name="T43" fmla="*/ 101 h 101"/>
                    <a:gd name="T44" fmla="*/ 43 w 59"/>
                    <a:gd name="T45" fmla="*/ 98 h 101"/>
                    <a:gd name="T46" fmla="*/ 38 w 59"/>
                    <a:gd name="T47" fmla="*/ 86 h 101"/>
                    <a:gd name="T48" fmla="*/ 39 w 59"/>
                    <a:gd name="T49" fmla="*/ 78 h 101"/>
                    <a:gd name="T50" fmla="*/ 42 w 59"/>
                    <a:gd name="T51" fmla="*/ 47 h 101"/>
                    <a:gd name="T52" fmla="*/ 32 w 59"/>
                    <a:gd name="T53" fmla="*/ 44 h 101"/>
                    <a:gd name="T54" fmla="*/ 29 w 59"/>
                    <a:gd name="T55" fmla="*/ 64 h 101"/>
                    <a:gd name="T56" fmla="*/ 42 w 59"/>
                    <a:gd name="T57" fmla="*/ 4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10">
                  <a:extLst>
                    <a:ext uri="{FF2B5EF4-FFF2-40B4-BE49-F238E27FC236}">
                      <a16:creationId xmlns:a16="http://schemas.microsoft.com/office/drawing/2014/main" id="{3C581795-C09D-460E-9472-8181F266F0EF}"/>
                    </a:ext>
                  </a:extLst>
                </p:cNvPr>
                <p:cNvSpPr>
                  <a:spLocks noEditPoints="1"/>
                </p:cNvSpPr>
                <p:nvPr/>
              </p:nvSpPr>
              <p:spPr bwMode="auto">
                <a:xfrm>
                  <a:off x="6361113" y="3541713"/>
                  <a:ext cx="236538" cy="509588"/>
                </a:xfrm>
                <a:custGeom>
                  <a:avLst/>
                  <a:gdLst>
                    <a:gd name="T0" fmla="*/ 11 w 55"/>
                    <a:gd name="T1" fmla="*/ 89 h 120"/>
                    <a:gd name="T2" fmla="*/ 10 w 55"/>
                    <a:gd name="T3" fmla="*/ 100 h 120"/>
                    <a:gd name="T4" fmla="*/ 6 w 55"/>
                    <a:gd name="T5" fmla="*/ 104 h 120"/>
                    <a:gd name="T6" fmla="*/ 1 w 55"/>
                    <a:gd name="T7" fmla="*/ 99 h 120"/>
                    <a:gd name="T8" fmla="*/ 3 w 55"/>
                    <a:gd name="T9" fmla="*/ 84 h 120"/>
                    <a:gd name="T10" fmla="*/ 14 w 55"/>
                    <a:gd name="T11" fmla="*/ 37 h 120"/>
                    <a:gd name="T12" fmla="*/ 22 w 55"/>
                    <a:gd name="T13" fmla="*/ 11 h 120"/>
                    <a:gd name="T14" fmla="*/ 26 w 55"/>
                    <a:gd name="T15" fmla="*/ 19 h 120"/>
                    <a:gd name="T16" fmla="*/ 20 w 55"/>
                    <a:gd name="T17" fmla="*/ 40 h 120"/>
                    <a:gd name="T18" fmla="*/ 27 w 55"/>
                    <a:gd name="T19" fmla="*/ 35 h 120"/>
                    <a:gd name="T20" fmla="*/ 35 w 55"/>
                    <a:gd name="T21" fmla="*/ 30 h 120"/>
                    <a:gd name="T22" fmla="*/ 33 w 55"/>
                    <a:gd name="T23" fmla="*/ 9 h 120"/>
                    <a:gd name="T24" fmla="*/ 28 w 55"/>
                    <a:gd name="T25" fmla="*/ 8 h 120"/>
                    <a:gd name="T26" fmla="*/ 19 w 55"/>
                    <a:gd name="T27" fmla="*/ 12 h 120"/>
                    <a:gd name="T28" fmla="*/ 12 w 55"/>
                    <a:gd name="T29" fmla="*/ 15 h 120"/>
                    <a:gd name="T30" fmla="*/ 9 w 55"/>
                    <a:gd name="T31" fmla="*/ 11 h 120"/>
                    <a:gd name="T32" fmla="*/ 11 w 55"/>
                    <a:gd name="T33" fmla="*/ 8 h 120"/>
                    <a:gd name="T34" fmla="*/ 31 w 55"/>
                    <a:gd name="T35" fmla="*/ 0 h 120"/>
                    <a:gd name="T36" fmla="*/ 45 w 55"/>
                    <a:gd name="T37" fmla="*/ 15 h 120"/>
                    <a:gd name="T38" fmla="*/ 44 w 55"/>
                    <a:gd name="T39" fmla="*/ 46 h 120"/>
                    <a:gd name="T40" fmla="*/ 48 w 55"/>
                    <a:gd name="T41" fmla="*/ 54 h 120"/>
                    <a:gd name="T42" fmla="*/ 48 w 55"/>
                    <a:gd name="T43" fmla="*/ 71 h 120"/>
                    <a:gd name="T44" fmla="*/ 44 w 55"/>
                    <a:gd name="T45" fmla="*/ 77 h 120"/>
                    <a:gd name="T46" fmla="*/ 44 w 55"/>
                    <a:gd name="T47" fmla="*/ 110 h 120"/>
                    <a:gd name="T48" fmla="*/ 44 w 55"/>
                    <a:gd name="T49" fmla="*/ 114 h 120"/>
                    <a:gd name="T50" fmla="*/ 41 w 55"/>
                    <a:gd name="T51" fmla="*/ 120 h 120"/>
                    <a:gd name="T52" fmla="*/ 32 w 55"/>
                    <a:gd name="T53" fmla="*/ 118 h 120"/>
                    <a:gd name="T54" fmla="*/ 13 w 55"/>
                    <a:gd name="T55" fmla="*/ 91 h 120"/>
                    <a:gd name="T56" fmla="*/ 12 w 55"/>
                    <a:gd name="T57" fmla="*/ 89 h 120"/>
                    <a:gd name="T58" fmla="*/ 11 w 55"/>
                    <a:gd name="T59" fmla="*/ 89 h 120"/>
                    <a:gd name="T60" fmla="*/ 24 w 55"/>
                    <a:gd name="T61" fmla="*/ 76 h 120"/>
                    <a:gd name="T62" fmla="*/ 23 w 55"/>
                    <a:gd name="T63" fmla="*/ 74 h 120"/>
                    <a:gd name="T64" fmla="*/ 27 w 55"/>
                    <a:gd name="T65" fmla="*/ 71 h 120"/>
                    <a:gd name="T66" fmla="*/ 33 w 55"/>
                    <a:gd name="T67" fmla="*/ 67 h 120"/>
                    <a:gd name="T68" fmla="*/ 32 w 55"/>
                    <a:gd name="T69" fmla="*/ 63 h 120"/>
                    <a:gd name="T70" fmla="*/ 22 w 55"/>
                    <a:gd name="T71" fmla="*/ 52 h 120"/>
                    <a:gd name="T72" fmla="*/ 18 w 55"/>
                    <a:gd name="T73" fmla="*/ 89 h 120"/>
                    <a:gd name="T74" fmla="*/ 33 w 55"/>
                    <a:gd name="T75" fmla="*/ 107 h 120"/>
                    <a:gd name="T76" fmla="*/ 35 w 55"/>
                    <a:gd name="T77" fmla="*/ 77 h 120"/>
                    <a:gd name="T78" fmla="*/ 31 w 55"/>
                    <a:gd name="T79" fmla="*/ 75 h 120"/>
                    <a:gd name="T80" fmla="*/ 24 w 55"/>
                    <a:gd name="T81" fmla="*/ 7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42" name="组合 41">
                <a:extLst>
                  <a:ext uri="{FF2B5EF4-FFF2-40B4-BE49-F238E27FC236}">
                    <a16:creationId xmlns:a16="http://schemas.microsoft.com/office/drawing/2014/main" id="{C43281D5-D15F-4210-8FEF-5D0B83A54FD6}"/>
                  </a:ext>
                </a:extLst>
              </p:cNvPr>
              <p:cNvGrpSpPr/>
              <p:nvPr/>
            </p:nvGrpSpPr>
            <p:grpSpPr>
              <a:xfrm>
                <a:off x="2372715" y="161759"/>
                <a:ext cx="591521" cy="747103"/>
                <a:chOff x="6108700" y="2066926"/>
                <a:chExt cx="549275" cy="693738"/>
              </a:xfrm>
              <a:grpFill/>
            </p:grpSpPr>
            <p:sp>
              <p:nvSpPr>
                <p:cNvPr id="50" name="Freeform 13">
                  <a:extLst>
                    <a:ext uri="{FF2B5EF4-FFF2-40B4-BE49-F238E27FC236}">
                      <a16:creationId xmlns:a16="http://schemas.microsoft.com/office/drawing/2014/main" id="{0965091B-D712-42AC-844D-24578409DB9A}"/>
                    </a:ext>
                  </a:extLst>
                </p:cNvPr>
                <p:cNvSpPr>
                  <a:spLocks noEditPoints="1"/>
                </p:cNvSpPr>
                <p:nvPr/>
              </p:nvSpPr>
              <p:spPr bwMode="auto">
                <a:xfrm>
                  <a:off x="6108700" y="2066926"/>
                  <a:ext cx="549275" cy="655638"/>
                </a:xfrm>
                <a:custGeom>
                  <a:avLst/>
                  <a:gdLst>
                    <a:gd name="T0" fmla="*/ 54 w 128"/>
                    <a:gd name="T1" fmla="*/ 76 h 154"/>
                    <a:gd name="T2" fmla="*/ 66 w 128"/>
                    <a:gd name="T3" fmla="*/ 53 h 154"/>
                    <a:gd name="T4" fmla="*/ 49 w 128"/>
                    <a:gd name="T5" fmla="*/ 47 h 154"/>
                    <a:gd name="T6" fmla="*/ 64 w 128"/>
                    <a:gd name="T7" fmla="*/ 44 h 154"/>
                    <a:gd name="T8" fmla="*/ 83 w 128"/>
                    <a:gd name="T9" fmla="*/ 6 h 154"/>
                    <a:gd name="T10" fmla="*/ 91 w 128"/>
                    <a:gd name="T11" fmla="*/ 11 h 154"/>
                    <a:gd name="T12" fmla="*/ 96 w 128"/>
                    <a:gd name="T13" fmla="*/ 36 h 154"/>
                    <a:gd name="T14" fmla="*/ 106 w 128"/>
                    <a:gd name="T15" fmla="*/ 41 h 154"/>
                    <a:gd name="T16" fmla="*/ 82 w 128"/>
                    <a:gd name="T17" fmla="*/ 50 h 154"/>
                    <a:gd name="T18" fmla="*/ 71 w 128"/>
                    <a:gd name="T19" fmla="*/ 65 h 154"/>
                    <a:gd name="T20" fmla="*/ 110 w 128"/>
                    <a:gd name="T21" fmla="*/ 74 h 154"/>
                    <a:gd name="T22" fmla="*/ 101 w 128"/>
                    <a:gd name="T23" fmla="*/ 87 h 154"/>
                    <a:gd name="T24" fmla="*/ 111 w 128"/>
                    <a:gd name="T25" fmla="*/ 98 h 154"/>
                    <a:gd name="T26" fmla="*/ 92 w 128"/>
                    <a:gd name="T27" fmla="*/ 104 h 154"/>
                    <a:gd name="T28" fmla="*/ 86 w 128"/>
                    <a:gd name="T29" fmla="*/ 116 h 154"/>
                    <a:gd name="T30" fmla="*/ 124 w 128"/>
                    <a:gd name="T31" fmla="*/ 112 h 154"/>
                    <a:gd name="T32" fmla="*/ 120 w 128"/>
                    <a:gd name="T33" fmla="*/ 122 h 154"/>
                    <a:gd name="T34" fmla="*/ 111 w 128"/>
                    <a:gd name="T35" fmla="*/ 144 h 154"/>
                    <a:gd name="T36" fmla="*/ 105 w 128"/>
                    <a:gd name="T37" fmla="*/ 153 h 154"/>
                    <a:gd name="T38" fmla="*/ 55 w 128"/>
                    <a:gd name="T39" fmla="*/ 129 h 154"/>
                    <a:gd name="T40" fmla="*/ 53 w 128"/>
                    <a:gd name="T41" fmla="*/ 121 h 154"/>
                    <a:gd name="T42" fmla="*/ 61 w 128"/>
                    <a:gd name="T43" fmla="*/ 125 h 154"/>
                    <a:gd name="T44" fmla="*/ 94 w 128"/>
                    <a:gd name="T45" fmla="*/ 140 h 154"/>
                    <a:gd name="T46" fmla="*/ 85 w 128"/>
                    <a:gd name="T47" fmla="*/ 127 h 154"/>
                    <a:gd name="T48" fmla="*/ 71 w 128"/>
                    <a:gd name="T49" fmla="*/ 108 h 154"/>
                    <a:gd name="T50" fmla="*/ 52 w 128"/>
                    <a:gd name="T51" fmla="*/ 113 h 154"/>
                    <a:gd name="T52" fmla="*/ 38 w 128"/>
                    <a:gd name="T53" fmla="*/ 97 h 154"/>
                    <a:gd name="T54" fmla="*/ 51 w 128"/>
                    <a:gd name="T55" fmla="*/ 97 h 154"/>
                    <a:gd name="T56" fmla="*/ 34 w 128"/>
                    <a:gd name="T57" fmla="*/ 93 h 154"/>
                    <a:gd name="T58" fmla="*/ 35 w 128"/>
                    <a:gd name="T59" fmla="*/ 105 h 154"/>
                    <a:gd name="T60" fmla="*/ 26 w 128"/>
                    <a:gd name="T61" fmla="*/ 154 h 154"/>
                    <a:gd name="T62" fmla="*/ 20 w 128"/>
                    <a:gd name="T63" fmla="*/ 118 h 154"/>
                    <a:gd name="T64" fmla="*/ 0 w 128"/>
                    <a:gd name="T65" fmla="*/ 103 h 154"/>
                    <a:gd name="T66" fmla="*/ 19 w 128"/>
                    <a:gd name="T67" fmla="*/ 72 h 154"/>
                    <a:gd name="T68" fmla="*/ 25 w 128"/>
                    <a:gd name="T69" fmla="*/ 51 h 154"/>
                    <a:gd name="T70" fmla="*/ 39 w 128"/>
                    <a:gd name="T71" fmla="*/ 14 h 154"/>
                    <a:gd name="T72" fmla="*/ 51 w 128"/>
                    <a:gd name="T73" fmla="*/ 24 h 154"/>
                    <a:gd name="T74" fmla="*/ 39 w 128"/>
                    <a:gd name="T75" fmla="*/ 44 h 154"/>
                    <a:gd name="T76" fmla="*/ 48 w 128"/>
                    <a:gd name="T77" fmla="*/ 73 h 154"/>
                    <a:gd name="T78" fmla="*/ 81 w 128"/>
                    <a:gd name="T79" fmla="*/ 90 h 154"/>
                    <a:gd name="T80" fmla="*/ 92 w 128"/>
                    <a:gd name="T81" fmla="*/ 71 h 154"/>
                    <a:gd name="T82" fmla="*/ 81 w 128"/>
                    <a:gd name="T83" fmla="*/ 80 h 154"/>
                    <a:gd name="T84" fmla="*/ 76 w 128"/>
                    <a:gd name="T85" fmla="*/ 73 h 154"/>
                    <a:gd name="T86" fmla="*/ 67 w 128"/>
                    <a:gd name="T87" fmla="*/ 79 h 154"/>
                    <a:gd name="T88" fmla="*/ 76 w 128"/>
                    <a:gd name="T89" fmla="*/ 73 h 154"/>
                    <a:gd name="T90" fmla="*/ 56 w 128"/>
                    <a:gd name="T91" fmla="*/ 88 h 154"/>
                    <a:gd name="T92" fmla="*/ 63 w 128"/>
                    <a:gd name="T93" fmla="*/ 8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14">
                  <a:extLst>
                    <a:ext uri="{FF2B5EF4-FFF2-40B4-BE49-F238E27FC236}">
                      <a16:creationId xmlns:a16="http://schemas.microsoft.com/office/drawing/2014/main" id="{EDF1A89C-87D3-4066-B020-1AF4B9A41344}"/>
                    </a:ext>
                  </a:extLst>
                </p:cNvPr>
                <p:cNvSpPr>
                  <a:spLocks/>
                </p:cNvSpPr>
                <p:nvPr/>
              </p:nvSpPr>
              <p:spPr bwMode="auto">
                <a:xfrm>
                  <a:off x="6259513" y="2578101"/>
                  <a:ext cx="68263" cy="182563"/>
                </a:xfrm>
                <a:custGeom>
                  <a:avLst/>
                  <a:gdLst>
                    <a:gd name="T0" fmla="*/ 9 w 16"/>
                    <a:gd name="T1" fmla="*/ 0 h 43"/>
                    <a:gd name="T2" fmla="*/ 15 w 16"/>
                    <a:gd name="T3" fmla="*/ 11 h 43"/>
                    <a:gd name="T4" fmla="*/ 9 w 16"/>
                    <a:gd name="T5" fmla="*/ 43 h 43"/>
                    <a:gd name="T6" fmla="*/ 2 w 16"/>
                    <a:gd name="T7" fmla="*/ 39 h 43"/>
                    <a:gd name="T8" fmla="*/ 0 w 16"/>
                    <a:gd name="T9" fmla="*/ 35 h 43"/>
                    <a:gd name="T10" fmla="*/ 9 w 16"/>
                    <a:gd name="T11" fmla="*/ 0 h 43"/>
                  </a:gdLst>
                  <a:ahLst/>
                  <a:cxnLst>
                    <a:cxn ang="0">
                      <a:pos x="T0" y="T1"/>
                    </a:cxn>
                    <a:cxn ang="0">
                      <a:pos x="T2" y="T3"/>
                    </a:cxn>
                    <a:cxn ang="0">
                      <a:pos x="T4" y="T5"/>
                    </a:cxn>
                    <a:cxn ang="0">
                      <a:pos x="T6" y="T7"/>
                    </a:cxn>
                    <a:cxn ang="0">
                      <a:pos x="T8" y="T9"/>
                    </a:cxn>
                    <a:cxn ang="0">
                      <a:pos x="T10" y="T11"/>
                    </a:cxn>
                  </a:cxnLst>
                  <a:rect l="0" t="0"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43" name="组合 42">
                <a:extLst>
                  <a:ext uri="{FF2B5EF4-FFF2-40B4-BE49-F238E27FC236}">
                    <a16:creationId xmlns:a16="http://schemas.microsoft.com/office/drawing/2014/main" id="{CD1C2EA2-DECB-4C4E-997D-8417E76BE944}"/>
                  </a:ext>
                </a:extLst>
              </p:cNvPr>
              <p:cNvGrpSpPr/>
              <p:nvPr/>
            </p:nvGrpSpPr>
            <p:grpSpPr>
              <a:xfrm>
                <a:off x="3173775" y="375308"/>
                <a:ext cx="396626" cy="341923"/>
                <a:chOff x="6186488" y="2930526"/>
                <a:chExt cx="368300" cy="317500"/>
              </a:xfrm>
              <a:grpFill/>
            </p:grpSpPr>
            <p:sp>
              <p:nvSpPr>
                <p:cNvPr id="47" name="Freeform 18">
                  <a:extLst>
                    <a:ext uri="{FF2B5EF4-FFF2-40B4-BE49-F238E27FC236}">
                      <a16:creationId xmlns:a16="http://schemas.microsoft.com/office/drawing/2014/main" id="{58E0037C-7932-4788-ADA9-47256329EEB7}"/>
                    </a:ext>
                  </a:extLst>
                </p:cNvPr>
                <p:cNvSpPr>
                  <a:spLocks/>
                </p:cNvSpPr>
                <p:nvPr/>
              </p:nvSpPr>
              <p:spPr bwMode="auto">
                <a:xfrm>
                  <a:off x="6310313" y="2930526"/>
                  <a:ext cx="244475" cy="317500"/>
                </a:xfrm>
                <a:custGeom>
                  <a:avLst/>
                  <a:gdLst>
                    <a:gd name="T0" fmla="*/ 49 w 57"/>
                    <a:gd name="T1" fmla="*/ 74 h 75"/>
                    <a:gd name="T2" fmla="*/ 40 w 57"/>
                    <a:gd name="T3" fmla="*/ 67 h 75"/>
                    <a:gd name="T4" fmla="*/ 33 w 57"/>
                    <a:gd name="T5" fmla="*/ 48 h 75"/>
                    <a:gd name="T6" fmla="*/ 27 w 57"/>
                    <a:gd name="T7" fmla="*/ 46 h 75"/>
                    <a:gd name="T8" fmla="*/ 11 w 57"/>
                    <a:gd name="T9" fmla="*/ 60 h 75"/>
                    <a:gd name="T10" fmla="*/ 5 w 57"/>
                    <a:gd name="T11" fmla="*/ 60 h 75"/>
                    <a:gd name="T12" fmla="*/ 6 w 57"/>
                    <a:gd name="T13" fmla="*/ 46 h 75"/>
                    <a:gd name="T14" fmla="*/ 27 w 57"/>
                    <a:gd name="T15" fmla="*/ 26 h 75"/>
                    <a:gd name="T16" fmla="*/ 40 w 57"/>
                    <a:gd name="T17" fmla="*/ 10 h 75"/>
                    <a:gd name="T18" fmla="*/ 41 w 57"/>
                    <a:gd name="T19" fmla="*/ 6 h 75"/>
                    <a:gd name="T20" fmla="*/ 45 w 57"/>
                    <a:gd name="T21" fmla="*/ 0 h 75"/>
                    <a:gd name="T22" fmla="*/ 53 w 57"/>
                    <a:gd name="T23" fmla="*/ 3 h 75"/>
                    <a:gd name="T24" fmla="*/ 53 w 57"/>
                    <a:gd name="T25" fmla="*/ 20 h 75"/>
                    <a:gd name="T26" fmla="*/ 37 w 57"/>
                    <a:gd name="T27" fmla="*/ 38 h 75"/>
                    <a:gd name="T28" fmla="*/ 49 w 57"/>
                    <a:gd name="T29" fmla="*/ 7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19">
                  <a:extLst>
                    <a:ext uri="{FF2B5EF4-FFF2-40B4-BE49-F238E27FC236}">
                      <a16:creationId xmlns:a16="http://schemas.microsoft.com/office/drawing/2014/main" id="{B78F413E-1D51-491F-A6EC-02810949F837}"/>
                    </a:ext>
                  </a:extLst>
                </p:cNvPr>
                <p:cNvSpPr>
                  <a:spLocks/>
                </p:cNvSpPr>
                <p:nvPr/>
              </p:nvSpPr>
              <p:spPr bwMode="auto">
                <a:xfrm>
                  <a:off x="6186488" y="3009901"/>
                  <a:ext cx="123825" cy="234950"/>
                </a:xfrm>
                <a:custGeom>
                  <a:avLst/>
                  <a:gdLst>
                    <a:gd name="T0" fmla="*/ 12 w 29"/>
                    <a:gd name="T1" fmla="*/ 30 h 55"/>
                    <a:gd name="T2" fmla="*/ 20 w 29"/>
                    <a:gd name="T3" fmla="*/ 7 h 55"/>
                    <a:gd name="T4" fmla="*/ 25 w 29"/>
                    <a:gd name="T5" fmla="*/ 1 h 55"/>
                    <a:gd name="T6" fmla="*/ 26 w 29"/>
                    <a:gd name="T7" fmla="*/ 9 h 55"/>
                    <a:gd name="T8" fmla="*/ 16 w 29"/>
                    <a:gd name="T9" fmla="*/ 39 h 55"/>
                    <a:gd name="T10" fmla="*/ 13 w 29"/>
                    <a:gd name="T11" fmla="*/ 52 h 55"/>
                    <a:gd name="T12" fmla="*/ 7 w 29"/>
                    <a:gd name="T13" fmla="*/ 54 h 55"/>
                    <a:gd name="T14" fmla="*/ 2 w 29"/>
                    <a:gd name="T15" fmla="*/ 41 h 55"/>
                    <a:gd name="T16" fmla="*/ 3 w 29"/>
                    <a:gd name="T17" fmla="*/ 32 h 55"/>
                    <a:gd name="T18" fmla="*/ 2 w 29"/>
                    <a:gd name="T19" fmla="*/ 6 h 55"/>
                    <a:gd name="T20" fmla="*/ 6 w 29"/>
                    <a:gd name="T21" fmla="*/ 5 h 55"/>
                    <a:gd name="T22" fmla="*/ 10 w 29"/>
                    <a:gd name="T23" fmla="*/ 14 h 55"/>
                    <a:gd name="T24" fmla="*/ 11 w 29"/>
                    <a:gd name="T25" fmla="*/ 30 h 55"/>
                    <a:gd name="T26" fmla="*/ 12 w 29"/>
                    <a:gd name="T27" fmla="*/ 3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20">
                  <a:extLst>
                    <a:ext uri="{FF2B5EF4-FFF2-40B4-BE49-F238E27FC236}">
                      <a16:creationId xmlns:a16="http://schemas.microsoft.com/office/drawing/2014/main" id="{28D425C4-CE02-4413-BBE1-2E9FA0CC0E90}"/>
                    </a:ext>
                  </a:extLst>
                </p:cNvPr>
                <p:cNvSpPr>
                  <a:spLocks/>
                </p:cNvSpPr>
                <p:nvPr/>
              </p:nvSpPr>
              <p:spPr bwMode="auto">
                <a:xfrm>
                  <a:off x="6259513" y="2933701"/>
                  <a:ext cx="114300" cy="73025"/>
                </a:xfrm>
                <a:custGeom>
                  <a:avLst/>
                  <a:gdLst>
                    <a:gd name="T0" fmla="*/ 27 w 27"/>
                    <a:gd name="T1" fmla="*/ 1 h 17"/>
                    <a:gd name="T2" fmla="*/ 16 w 27"/>
                    <a:gd name="T3" fmla="*/ 14 h 17"/>
                    <a:gd name="T4" fmla="*/ 5 w 27"/>
                    <a:gd name="T5" fmla="*/ 13 h 17"/>
                    <a:gd name="T6" fmla="*/ 0 w 27"/>
                    <a:gd name="T7" fmla="*/ 4 h 17"/>
                    <a:gd name="T8" fmla="*/ 9 w 27"/>
                    <a:gd name="T9" fmla="*/ 2 h 17"/>
                    <a:gd name="T10" fmla="*/ 27 w 27"/>
                    <a:gd name="T11" fmla="*/ 0 h 17"/>
                    <a:gd name="T12" fmla="*/ 27 w 27"/>
                    <a:gd name="T13" fmla="*/ 1 h 17"/>
                  </a:gdLst>
                  <a:ahLst/>
                  <a:cxnLst>
                    <a:cxn ang="0">
                      <a:pos x="T0" y="T1"/>
                    </a:cxn>
                    <a:cxn ang="0">
                      <a:pos x="T2" y="T3"/>
                    </a:cxn>
                    <a:cxn ang="0">
                      <a:pos x="T4" y="T5"/>
                    </a:cxn>
                    <a:cxn ang="0">
                      <a:pos x="T6" y="T7"/>
                    </a:cxn>
                    <a:cxn ang="0">
                      <a:pos x="T8" y="T9"/>
                    </a:cxn>
                    <a:cxn ang="0">
                      <a:pos x="T10" y="T11"/>
                    </a:cxn>
                    <a:cxn ang="0">
                      <a:pos x="T12" y="T13"/>
                    </a:cxn>
                  </a:cxnLst>
                  <a:rect l="0" t="0"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44" name="组合 43"/>
              <p:cNvGrpSpPr/>
              <p:nvPr/>
            </p:nvGrpSpPr>
            <p:grpSpPr>
              <a:xfrm>
                <a:off x="4613362" y="313351"/>
                <a:ext cx="454961" cy="453362"/>
                <a:chOff x="11893465" y="1994536"/>
                <a:chExt cx="274986" cy="274018"/>
              </a:xfrm>
              <a:grpFill/>
            </p:grpSpPr>
            <p:sp>
              <p:nvSpPr>
                <p:cNvPr id="45" name="Freeform 11">
                  <a:extLst>
                    <a:ext uri="{FF2B5EF4-FFF2-40B4-BE49-F238E27FC236}">
                      <a16:creationId xmlns:a16="http://schemas.microsoft.com/office/drawing/2014/main" id="{9E7CBDC3-9BA0-4307-8967-3267E5966ED9}"/>
                    </a:ext>
                  </a:extLst>
                </p:cNvPr>
                <p:cNvSpPr>
                  <a:spLocks noEditPoints="1"/>
                </p:cNvSpPr>
                <p:nvPr/>
              </p:nvSpPr>
              <p:spPr bwMode="auto">
                <a:xfrm>
                  <a:off x="11976100" y="1994536"/>
                  <a:ext cx="192351" cy="269291"/>
                </a:xfrm>
                <a:custGeom>
                  <a:avLst/>
                  <a:gdLst>
                    <a:gd name="T0" fmla="*/ 29 w 72"/>
                    <a:gd name="T1" fmla="*/ 49 h 102"/>
                    <a:gd name="T2" fmla="*/ 15 w 72"/>
                    <a:gd name="T3" fmla="*/ 43 h 102"/>
                    <a:gd name="T4" fmla="*/ 10 w 72"/>
                    <a:gd name="T5" fmla="*/ 21 h 102"/>
                    <a:gd name="T6" fmla="*/ 13 w 72"/>
                    <a:gd name="T7" fmla="*/ 15 h 102"/>
                    <a:gd name="T8" fmla="*/ 19 w 72"/>
                    <a:gd name="T9" fmla="*/ 18 h 102"/>
                    <a:gd name="T10" fmla="*/ 20 w 72"/>
                    <a:gd name="T11" fmla="*/ 26 h 102"/>
                    <a:gd name="T12" fmla="*/ 35 w 72"/>
                    <a:gd name="T13" fmla="*/ 22 h 102"/>
                    <a:gd name="T14" fmla="*/ 40 w 72"/>
                    <a:gd name="T15" fmla="*/ 16 h 102"/>
                    <a:gd name="T16" fmla="*/ 43 w 72"/>
                    <a:gd name="T17" fmla="*/ 14 h 102"/>
                    <a:gd name="T18" fmla="*/ 44 w 72"/>
                    <a:gd name="T19" fmla="*/ 19 h 102"/>
                    <a:gd name="T20" fmla="*/ 43 w 72"/>
                    <a:gd name="T21" fmla="*/ 28 h 102"/>
                    <a:gd name="T22" fmla="*/ 36 w 72"/>
                    <a:gd name="T23" fmla="*/ 40 h 102"/>
                    <a:gd name="T24" fmla="*/ 37 w 72"/>
                    <a:gd name="T25" fmla="*/ 42 h 102"/>
                    <a:gd name="T26" fmla="*/ 44 w 72"/>
                    <a:gd name="T27" fmla="*/ 38 h 102"/>
                    <a:gd name="T28" fmla="*/ 56 w 72"/>
                    <a:gd name="T29" fmla="*/ 20 h 102"/>
                    <a:gd name="T30" fmla="*/ 49 w 72"/>
                    <a:gd name="T31" fmla="*/ 9 h 102"/>
                    <a:gd name="T32" fmla="*/ 28 w 72"/>
                    <a:gd name="T33" fmla="*/ 14 h 102"/>
                    <a:gd name="T34" fmla="*/ 20 w 72"/>
                    <a:gd name="T35" fmla="*/ 13 h 102"/>
                    <a:gd name="T36" fmla="*/ 22 w 72"/>
                    <a:gd name="T37" fmla="*/ 6 h 102"/>
                    <a:gd name="T38" fmla="*/ 50 w 72"/>
                    <a:gd name="T39" fmla="*/ 1 h 102"/>
                    <a:gd name="T40" fmla="*/ 68 w 72"/>
                    <a:gd name="T41" fmla="*/ 12 h 102"/>
                    <a:gd name="T42" fmla="*/ 67 w 72"/>
                    <a:gd name="T43" fmla="*/ 24 h 102"/>
                    <a:gd name="T44" fmla="*/ 49 w 72"/>
                    <a:gd name="T45" fmla="*/ 48 h 102"/>
                    <a:gd name="T46" fmla="*/ 42 w 72"/>
                    <a:gd name="T47" fmla="*/ 49 h 102"/>
                    <a:gd name="T48" fmla="*/ 37 w 72"/>
                    <a:gd name="T49" fmla="*/ 47 h 102"/>
                    <a:gd name="T50" fmla="*/ 35 w 72"/>
                    <a:gd name="T51" fmla="*/ 52 h 102"/>
                    <a:gd name="T52" fmla="*/ 41 w 72"/>
                    <a:gd name="T53" fmla="*/ 58 h 102"/>
                    <a:gd name="T54" fmla="*/ 48 w 72"/>
                    <a:gd name="T55" fmla="*/ 57 h 102"/>
                    <a:gd name="T56" fmla="*/ 53 w 72"/>
                    <a:gd name="T57" fmla="*/ 59 h 102"/>
                    <a:gd name="T58" fmla="*/ 53 w 72"/>
                    <a:gd name="T59" fmla="*/ 66 h 102"/>
                    <a:gd name="T60" fmla="*/ 48 w 72"/>
                    <a:gd name="T61" fmla="*/ 70 h 102"/>
                    <a:gd name="T62" fmla="*/ 37 w 72"/>
                    <a:gd name="T63" fmla="*/ 81 h 102"/>
                    <a:gd name="T64" fmla="*/ 45 w 72"/>
                    <a:gd name="T65" fmla="*/ 81 h 102"/>
                    <a:gd name="T66" fmla="*/ 57 w 72"/>
                    <a:gd name="T67" fmla="*/ 89 h 102"/>
                    <a:gd name="T68" fmla="*/ 51 w 72"/>
                    <a:gd name="T69" fmla="*/ 98 h 102"/>
                    <a:gd name="T70" fmla="*/ 26 w 72"/>
                    <a:gd name="T71" fmla="*/ 101 h 102"/>
                    <a:gd name="T72" fmla="*/ 17 w 72"/>
                    <a:gd name="T73" fmla="*/ 96 h 102"/>
                    <a:gd name="T74" fmla="*/ 15 w 72"/>
                    <a:gd name="T75" fmla="*/ 94 h 102"/>
                    <a:gd name="T76" fmla="*/ 19 w 72"/>
                    <a:gd name="T77" fmla="*/ 77 h 102"/>
                    <a:gd name="T78" fmla="*/ 27 w 72"/>
                    <a:gd name="T79" fmla="*/ 70 h 102"/>
                    <a:gd name="T80" fmla="*/ 27 w 72"/>
                    <a:gd name="T81" fmla="*/ 69 h 102"/>
                    <a:gd name="T82" fmla="*/ 21 w 72"/>
                    <a:gd name="T83" fmla="*/ 71 h 102"/>
                    <a:gd name="T84" fmla="*/ 9 w 72"/>
                    <a:gd name="T85" fmla="*/ 76 h 102"/>
                    <a:gd name="T86" fmla="*/ 3 w 72"/>
                    <a:gd name="T87" fmla="*/ 75 h 102"/>
                    <a:gd name="T88" fmla="*/ 4 w 72"/>
                    <a:gd name="T89" fmla="*/ 69 h 102"/>
                    <a:gd name="T90" fmla="*/ 26 w 72"/>
                    <a:gd name="T91" fmla="*/ 60 h 102"/>
                    <a:gd name="T92" fmla="*/ 28 w 72"/>
                    <a:gd name="T93" fmla="*/ 57 h 102"/>
                    <a:gd name="T94" fmla="*/ 29 w 72"/>
                    <a:gd name="T95" fmla="*/ 49 h 102"/>
                    <a:gd name="T96" fmla="*/ 34 w 72"/>
                    <a:gd name="T97" fmla="*/ 29 h 102"/>
                    <a:gd name="T98" fmla="*/ 33 w 72"/>
                    <a:gd name="T99" fmla="*/ 28 h 102"/>
                    <a:gd name="T100" fmla="*/ 26 w 72"/>
                    <a:gd name="T101" fmla="*/ 32 h 102"/>
                    <a:gd name="T102" fmla="*/ 23 w 72"/>
                    <a:gd name="T103" fmla="*/ 36 h 102"/>
                    <a:gd name="T104" fmla="*/ 26 w 72"/>
                    <a:gd name="T105" fmla="*/ 42 h 102"/>
                    <a:gd name="T106" fmla="*/ 31 w 72"/>
                    <a:gd name="T107" fmla="*/ 40 h 102"/>
                    <a:gd name="T108" fmla="*/ 34 w 72"/>
                    <a:gd name="T109" fmla="*/ 2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6" name="Freeform 12">
                  <a:extLst>
                    <a:ext uri="{FF2B5EF4-FFF2-40B4-BE49-F238E27FC236}">
                      <a16:creationId xmlns:a16="http://schemas.microsoft.com/office/drawing/2014/main" id="{D88D9717-3185-4A77-8E18-2A8659D441F7}"/>
                    </a:ext>
                  </a:extLst>
                </p:cNvPr>
                <p:cNvSpPr>
                  <a:spLocks/>
                </p:cNvSpPr>
                <p:nvPr/>
              </p:nvSpPr>
              <p:spPr bwMode="auto">
                <a:xfrm>
                  <a:off x="11893465" y="2009127"/>
                  <a:ext cx="103574" cy="259427"/>
                </a:xfrm>
                <a:custGeom>
                  <a:avLst/>
                  <a:gdLst>
                    <a:gd name="T0" fmla="*/ 30 w 39"/>
                    <a:gd name="T1" fmla="*/ 44 h 98"/>
                    <a:gd name="T2" fmla="*/ 36 w 39"/>
                    <a:gd name="T3" fmla="*/ 34 h 98"/>
                    <a:gd name="T4" fmla="*/ 37 w 39"/>
                    <a:gd name="T5" fmla="*/ 51 h 98"/>
                    <a:gd name="T6" fmla="*/ 25 w 39"/>
                    <a:gd name="T7" fmla="*/ 82 h 98"/>
                    <a:gd name="T8" fmla="*/ 21 w 39"/>
                    <a:gd name="T9" fmla="*/ 98 h 98"/>
                    <a:gd name="T10" fmla="*/ 13 w 39"/>
                    <a:gd name="T11" fmla="*/ 96 h 98"/>
                    <a:gd name="T12" fmla="*/ 5 w 39"/>
                    <a:gd name="T13" fmla="*/ 83 h 98"/>
                    <a:gd name="T14" fmla="*/ 11 w 39"/>
                    <a:gd name="T15" fmla="*/ 62 h 98"/>
                    <a:gd name="T16" fmla="*/ 9 w 39"/>
                    <a:gd name="T17" fmla="*/ 43 h 98"/>
                    <a:gd name="T18" fmla="*/ 12 w 39"/>
                    <a:gd name="T19" fmla="*/ 38 h 98"/>
                    <a:gd name="T20" fmla="*/ 18 w 39"/>
                    <a:gd name="T21" fmla="*/ 33 h 98"/>
                    <a:gd name="T22" fmla="*/ 23 w 39"/>
                    <a:gd name="T23" fmla="*/ 12 h 98"/>
                    <a:gd name="T24" fmla="*/ 11 w 39"/>
                    <a:gd name="T25" fmla="*/ 16 h 98"/>
                    <a:gd name="T26" fmla="*/ 2 w 39"/>
                    <a:gd name="T27" fmla="*/ 16 h 98"/>
                    <a:gd name="T28" fmla="*/ 0 w 39"/>
                    <a:gd name="T29" fmla="*/ 12 h 98"/>
                    <a:gd name="T30" fmla="*/ 3 w 39"/>
                    <a:gd name="T31" fmla="*/ 10 h 98"/>
                    <a:gd name="T32" fmla="*/ 16 w 39"/>
                    <a:gd name="T33" fmla="*/ 7 h 98"/>
                    <a:gd name="T34" fmla="*/ 26 w 39"/>
                    <a:gd name="T35" fmla="*/ 2 h 98"/>
                    <a:gd name="T36" fmla="*/ 32 w 39"/>
                    <a:gd name="T37" fmla="*/ 1 h 98"/>
                    <a:gd name="T38" fmla="*/ 35 w 39"/>
                    <a:gd name="T39" fmla="*/ 9 h 98"/>
                    <a:gd name="T40" fmla="*/ 34 w 39"/>
                    <a:gd name="T41" fmla="*/ 11 h 98"/>
                    <a:gd name="T42" fmla="*/ 27 w 39"/>
                    <a:gd name="T43" fmla="*/ 38 h 98"/>
                    <a:gd name="T44" fmla="*/ 28 w 39"/>
                    <a:gd name="T45" fmla="*/ 44 h 98"/>
                    <a:gd name="T46" fmla="*/ 30 w 39"/>
                    <a:gd name="T47" fmla="*/ 4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grpSp>
      </p:grpSp>
      <p:sp>
        <p:nvSpPr>
          <p:cNvPr id="32" name="标题 11">
            <a:extLst>
              <a:ext uri="{FF2B5EF4-FFF2-40B4-BE49-F238E27FC236}">
                <a16:creationId xmlns:a16="http://schemas.microsoft.com/office/drawing/2014/main" id="{A87381B5-231A-44CC-994D-B480CB6C319A}"/>
              </a:ext>
            </a:extLst>
          </p:cNvPr>
          <p:cNvSpPr>
            <a:spLocks noGrp="1"/>
          </p:cNvSpPr>
          <p:nvPr>
            <p:ph type="title"/>
          </p:nvPr>
        </p:nvSpPr>
        <p:spPr>
          <a:xfrm>
            <a:off x="1767600" y="3016800"/>
            <a:ext cx="8643848" cy="7017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ctr">
              <a:defRPr lang="zh-CN" altLang="en-US" sz="4400" b="1" baseline="0">
                <a:solidFill>
                  <a:srgbClr val="006C39"/>
                </a:solidFill>
                <a:latin typeface="微软雅黑" panose="020B0503020204020204" pitchFamily="34" charset="-122"/>
                <a:ea typeface="微软雅黑" panose="020B0503020204020204" pitchFamily="34" charset="-122"/>
                <a:cs typeface="+mn-cs"/>
              </a:defRPr>
            </a:lvl1pPr>
          </a:lstStyle>
          <a:p>
            <a:pPr lvl="0" eaLnBrk="1" hangingPunct="1"/>
            <a:r>
              <a:rPr lang="zh-CN" altLang="en-US" dirty="0"/>
              <a:t>单击此处编辑母版标题样式</a:t>
            </a:r>
          </a:p>
        </p:txBody>
      </p:sp>
    </p:spTree>
    <p:extLst>
      <p:ext uri="{BB962C8B-B14F-4D97-AF65-F5344CB8AC3E}">
        <p14:creationId xmlns:p14="http://schemas.microsoft.com/office/powerpoint/2010/main" val="2094049907"/>
      </p:ext>
    </p:extLst>
  </p:cSld>
  <p:clrMapOvr>
    <a:masterClrMapping/>
  </p:clrMapOvr>
  <p:transition spd="slow">
    <p:push dir="u"/>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内页样式8-一段一图-2">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6833366C-F485-4B9F-89F5-27A807162B12}"/>
              </a:ext>
            </a:extLst>
          </p:cNvPr>
          <p:cNvSpPr/>
          <p:nvPr userDrawn="1"/>
        </p:nvSpPr>
        <p:spPr>
          <a:xfrm>
            <a:off x="11144922" y="6188075"/>
            <a:ext cx="723790" cy="669925"/>
          </a:xfrm>
          <a:prstGeom prst="rect">
            <a:avLst/>
          </a:prstGeom>
          <a:solidFill>
            <a:schemeClr val="accent4"/>
          </a:solidFill>
          <a:ln>
            <a:noFill/>
          </a:ln>
          <a:effectLst>
            <a:outerShdw blurRad="127000" dist="38100" dir="1620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矩形 7">
            <a:extLst>
              <a:ext uri="{FF2B5EF4-FFF2-40B4-BE49-F238E27FC236}">
                <a16:creationId xmlns:a16="http://schemas.microsoft.com/office/drawing/2014/main" id="{C10D966C-9DD4-4144-A316-29077EB905B4}"/>
              </a:ext>
            </a:extLst>
          </p:cNvPr>
          <p:cNvSpPr/>
          <p:nvPr userDrawn="1"/>
        </p:nvSpPr>
        <p:spPr>
          <a:xfrm>
            <a:off x="9488246" y="0"/>
            <a:ext cx="2380466" cy="873125"/>
          </a:xfrm>
          <a:prstGeom prst="rect">
            <a:avLst/>
          </a:prstGeom>
          <a:solidFill>
            <a:schemeClr val="accent1"/>
          </a:solidFill>
          <a:ln>
            <a:solidFill>
              <a:schemeClr val="accent1"/>
            </a:solidFill>
          </a:ln>
          <a:effectLst>
            <a:outerShdw blurRad="127000" dist="38100" dir="5400000" algn="t"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solidFill>
                <a:schemeClr val="bg1"/>
              </a:solidFill>
            </a:endParaRPr>
          </a:p>
        </p:txBody>
      </p:sp>
      <p:sp>
        <p:nvSpPr>
          <p:cNvPr id="11" name="文本框 10"/>
          <p:cNvSpPr txBox="1">
            <a:spLocks noChangeArrowheads="1"/>
          </p:cNvSpPr>
          <p:nvPr userDrawn="1"/>
        </p:nvSpPr>
        <p:spPr bwMode="auto">
          <a:xfrm>
            <a:off x="11233150" y="6353175"/>
            <a:ext cx="5508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algn="ctr" eaLnBrk="1" hangingPunct="1">
              <a:defRPr/>
            </a:pPr>
            <a:fld id="{4CE2CC6A-3CD6-4EB2-A6B9-76993E7CF1F2}" type="slidenum">
              <a:rPr lang="zh-CN" altLang="en-US" sz="1600" smtClean="0">
                <a:solidFill>
                  <a:srgbClr val="F2F2F2"/>
                </a:solidFill>
                <a:latin typeface="微软雅黑" panose="020B0503020204020204" pitchFamily="34" charset="-122"/>
              </a:rPr>
              <a:pPr algn="ctr" eaLnBrk="1" hangingPunct="1">
                <a:defRPr/>
              </a:pPr>
              <a:t>‹#›</a:t>
            </a:fld>
            <a:endParaRPr lang="zh-CN" altLang="en-US" sz="1600" dirty="0">
              <a:solidFill>
                <a:srgbClr val="F2F2F2"/>
              </a:solidFill>
              <a:latin typeface="微软雅黑" panose="020B0503020204020204" pitchFamily="34" charset="-122"/>
            </a:endParaRPr>
          </a:p>
        </p:txBody>
      </p:sp>
      <p:pic>
        <p:nvPicPr>
          <p:cNvPr id="40" name="图片 39"/>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564050" y="131404"/>
            <a:ext cx="2243119" cy="627854"/>
          </a:xfrm>
          <a:prstGeom prst="rect">
            <a:avLst/>
          </a:prstGeom>
        </p:spPr>
      </p:pic>
    </p:spTree>
    <p:extLst>
      <p:ext uri="{BB962C8B-B14F-4D97-AF65-F5344CB8AC3E}">
        <p14:creationId xmlns:p14="http://schemas.microsoft.com/office/powerpoint/2010/main" val="2730394146"/>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封面样式2-首页3">
    <p:spTree>
      <p:nvGrpSpPr>
        <p:cNvPr id="1" name=""/>
        <p:cNvGrpSpPr/>
        <p:nvPr/>
      </p:nvGrpSpPr>
      <p:grpSpPr>
        <a:xfrm>
          <a:off x="0" y="0"/>
          <a:ext cx="0" cy="0"/>
          <a:chOff x="0" y="0"/>
          <a:chExt cx="0" cy="0"/>
        </a:xfrm>
      </p:grpSpPr>
      <p:sp>
        <p:nvSpPr>
          <p:cNvPr id="33" name="PA-矩形 7">
            <a:extLst>
              <a:ext uri="{FF2B5EF4-FFF2-40B4-BE49-F238E27FC236}">
                <a16:creationId xmlns:a16="http://schemas.microsoft.com/office/drawing/2014/main" id="{F617AE56-2DFD-4B3C-9381-5F4B6AA7F4D0}"/>
              </a:ext>
            </a:extLst>
          </p:cNvPr>
          <p:cNvSpPr/>
          <p:nvPr userDrawn="1">
            <p:custDataLst>
              <p:tags r:id="rId1"/>
            </p:custData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119" name="任意多边形: 形状 118">
            <a:extLst>
              <a:ext uri="{FF2B5EF4-FFF2-40B4-BE49-F238E27FC236}">
                <a16:creationId xmlns:a16="http://schemas.microsoft.com/office/drawing/2014/main" id="{2598B5BD-9CE3-4414-BCF1-860652297EE0}"/>
              </a:ext>
            </a:extLst>
          </p:cNvPr>
          <p:cNvSpPr/>
          <p:nvPr userDrawn="1"/>
        </p:nvSpPr>
        <p:spPr>
          <a:xfrm rot="1916941">
            <a:off x="-628945" y="-604401"/>
            <a:ext cx="12918999" cy="10347422"/>
          </a:xfrm>
          <a:custGeom>
            <a:avLst/>
            <a:gdLst>
              <a:gd name="connsiteX0" fmla="*/ 3910821 w 12918999"/>
              <a:gd name="connsiteY0" fmla="*/ 3392979 h 10347422"/>
              <a:gd name="connsiteX1" fmla="*/ 10262073 w 12918999"/>
              <a:gd name="connsiteY1" fmla="*/ 135295 h 10347422"/>
              <a:gd name="connsiteX2" fmla="*/ 10593809 w 12918999"/>
              <a:gd name="connsiteY2" fmla="*/ 0 h 10347422"/>
              <a:gd name="connsiteX3" fmla="*/ 12918999 w 12918999"/>
              <a:gd name="connsiteY3" fmla="*/ 3728462 h 10347422"/>
              <a:gd name="connsiteX4" fmla="*/ 11966464 w 12918999"/>
              <a:gd name="connsiteY4" fmla="*/ 4224159 h 10347422"/>
              <a:gd name="connsiteX5" fmla="*/ 3050273 w 12918999"/>
              <a:gd name="connsiteY5" fmla="*/ 10050202 h 10347422"/>
              <a:gd name="connsiteX6" fmla="*/ 2678241 w 12918999"/>
              <a:gd name="connsiteY6" fmla="*/ 10347422 h 10347422"/>
              <a:gd name="connsiteX7" fmla="*/ 0 w 12918999"/>
              <a:gd name="connsiteY7" fmla="*/ 6052840 h 10347422"/>
              <a:gd name="connsiteX8" fmla="*/ 4301 w 12918999"/>
              <a:gd name="connsiteY8" fmla="*/ 6049545 h 10347422"/>
              <a:gd name="connsiteX9" fmla="*/ 3049697 w 12918999"/>
              <a:gd name="connsiteY9" fmla="*/ 3931365 h 10347422"/>
              <a:gd name="connsiteX10" fmla="*/ 3910821 w 12918999"/>
              <a:gd name="connsiteY10" fmla="*/ 3392979 h 10347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918999" h="10347422">
                <a:moveTo>
                  <a:pt x="3910821" y="3392979"/>
                </a:moveTo>
                <a:cubicBezTo>
                  <a:pt x="5934272" y="2157348"/>
                  <a:pt x="8056184" y="1066634"/>
                  <a:pt x="10262073" y="135295"/>
                </a:cubicBezTo>
                <a:lnTo>
                  <a:pt x="10593809" y="0"/>
                </a:lnTo>
                <a:lnTo>
                  <a:pt x="12918999" y="3728462"/>
                </a:lnTo>
                <a:lnTo>
                  <a:pt x="11966464" y="4224159"/>
                </a:lnTo>
                <a:cubicBezTo>
                  <a:pt x="8816355" y="5904658"/>
                  <a:pt x="5833798" y="7857148"/>
                  <a:pt x="3050273" y="10050202"/>
                </a:cubicBezTo>
                <a:lnTo>
                  <a:pt x="2678241" y="10347422"/>
                </a:lnTo>
                <a:lnTo>
                  <a:pt x="0" y="6052840"/>
                </a:lnTo>
                <a:lnTo>
                  <a:pt x="4301" y="6049545"/>
                </a:lnTo>
                <a:cubicBezTo>
                  <a:pt x="990558" y="5305797"/>
                  <a:pt x="2006380" y="4599047"/>
                  <a:pt x="3049697" y="3931365"/>
                </a:cubicBezTo>
                <a:cubicBezTo>
                  <a:pt x="3334701" y="3748973"/>
                  <a:pt x="3621756" y="3569497"/>
                  <a:pt x="3910821" y="3392979"/>
                </a:cubicBezTo>
                <a:close/>
              </a:path>
            </a:pathLst>
          </a:custGeom>
          <a:gradFill>
            <a:gsLst>
              <a:gs pos="0">
                <a:schemeClr val="bg1">
                  <a:alpha val="0"/>
                </a:schemeClr>
              </a:gs>
              <a:gs pos="100000">
                <a:schemeClr val="accent2">
                  <a:alpha val="1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106" name="任意多边形: 形状 105">
            <a:extLst>
              <a:ext uri="{FF2B5EF4-FFF2-40B4-BE49-F238E27FC236}">
                <a16:creationId xmlns:a16="http://schemas.microsoft.com/office/drawing/2014/main" id="{71EDBCA9-8B80-4A76-9586-83EE76079DF6}"/>
              </a:ext>
            </a:extLst>
          </p:cNvPr>
          <p:cNvSpPr/>
          <p:nvPr userDrawn="1"/>
        </p:nvSpPr>
        <p:spPr>
          <a:xfrm rot="2885786">
            <a:off x="1087929" y="-2969595"/>
            <a:ext cx="10843749" cy="12155155"/>
          </a:xfrm>
          <a:custGeom>
            <a:avLst/>
            <a:gdLst>
              <a:gd name="connsiteX0" fmla="*/ 6051751 w 10843749"/>
              <a:gd name="connsiteY0" fmla="*/ 1433305 h 12155155"/>
              <a:gd name="connsiteX1" fmla="*/ 6837805 w 10843749"/>
              <a:gd name="connsiteY1" fmla="*/ 587393 h 12155155"/>
              <a:gd name="connsiteX2" fmla="*/ 7410328 w 10843749"/>
              <a:gd name="connsiteY2" fmla="*/ 0 h 12155155"/>
              <a:gd name="connsiteX3" fmla="*/ 10843749 w 10843749"/>
              <a:gd name="connsiteY3" fmla="*/ 3081016 h 12155155"/>
              <a:gd name="connsiteX4" fmla="*/ 2700969 w 10843749"/>
              <a:gd name="connsiteY4" fmla="*/ 12155155 h 12155155"/>
              <a:gd name="connsiteX5" fmla="*/ 0 w 10843749"/>
              <a:gd name="connsiteY5" fmla="*/ 9731411 h 12155155"/>
              <a:gd name="connsiteX6" fmla="*/ 261077 w 10843749"/>
              <a:gd name="connsiteY6" fmla="*/ 9278934 h 12155155"/>
              <a:gd name="connsiteX7" fmla="*/ 6051751 w 10843749"/>
              <a:gd name="connsiteY7" fmla="*/ 1433305 h 1215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43749" h="12155155">
                <a:moveTo>
                  <a:pt x="6051751" y="1433305"/>
                </a:moveTo>
                <a:cubicBezTo>
                  <a:pt x="6310424" y="1148193"/>
                  <a:pt x="6572461" y="866201"/>
                  <a:pt x="6837805" y="587393"/>
                </a:cubicBezTo>
                <a:lnTo>
                  <a:pt x="7410328" y="0"/>
                </a:lnTo>
                <a:lnTo>
                  <a:pt x="10843749" y="3081016"/>
                </a:lnTo>
                <a:lnTo>
                  <a:pt x="2700969" y="12155155"/>
                </a:lnTo>
                <a:lnTo>
                  <a:pt x="0" y="9731411"/>
                </a:lnTo>
                <a:lnTo>
                  <a:pt x="261077" y="9278934"/>
                </a:lnTo>
                <a:cubicBezTo>
                  <a:pt x="1926385" y="6466781"/>
                  <a:pt x="3869211" y="3838947"/>
                  <a:pt x="6051751" y="1433305"/>
                </a:cubicBezTo>
                <a:close/>
              </a:path>
            </a:pathLst>
          </a:custGeom>
          <a:gradFill>
            <a:gsLst>
              <a:gs pos="0">
                <a:schemeClr val="bg1">
                  <a:alpha val="0"/>
                </a:schemeClr>
              </a:gs>
              <a:gs pos="100000">
                <a:schemeClr val="accent2">
                  <a:alpha val="11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118" name="任意多边形: 形状 117">
            <a:extLst>
              <a:ext uri="{FF2B5EF4-FFF2-40B4-BE49-F238E27FC236}">
                <a16:creationId xmlns:a16="http://schemas.microsoft.com/office/drawing/2014/main" id="{D3BDC8EB-D763-47E3-A6AE-FBF19E39A979}"/>
              </a:ext>
            </a:extLst>
          </p:cNvPr>
          <p:cNvSpPr/>
          <p:nvPr userDrawn="1"/>
        </p:nvSpPr>
        <p:spPr>
          <a:xfrm rot="1846855">
            <a:off x="-307281" y="-539696"/>
            <a:ext cx="12650822" cy="11532482"/>
          </a:xfrm>
          <a:custGeom>
            <a:avLst/>
            <a:gdLst>
              <a:gd name="connsiteX0" fmla="*/ 7956679 w 12650822"/>
              <a:gd name="connsiteY0" fmla="*/ 1195248 h 11532482"/>
              <a:gd name="connsiteX1" fmla="*/ 9978822 w 12650822"/>
              <a:gd name="connsiteY1" fmla="*/ 62012 h 11532482"/>
              <a:gd name="connsiteX2" fmla="*/ 10098991 w 12650822"/>
              <a:gd name="connsiteY2" fmla="*/ 0 h 11532482"/>
              <a:gd name="connsiteX3" fmla="*/ 12650822 w 12650822"/>
              <a:gd name="connsiteY3" fmla="*/ 4283979 h 11532482"/>
              <a:gd name="connsiteX4" fmla="*/ 12245569 w 12650822"/>
              <a:gd name="connsiteY4" fmla="*/ 4531370 h 11532482"/>
              <a:gd name="connsiteX5" fmla="*/ 3166697 w 12650822"/>
              <a:gd name="connsiteY5" fmla="*/ 11321300 h 11532482"/>
              <a:gd name="connsiteX6" fmla="*/ 2933905 w 12650822"/>
              <a:gd name="connsiteY6" fmla="*/ 11532482 h 11532482"/>
              <a:gd name="connsiteX7" fmla="*/ 1718627 w 12650822"/>
              <a:gd name="connsiteY7" fmla="*/ 9865697 h 11532482"/>
              <a:gd name="connsiteX8" fmla="*/ 0 w 12650822"/>
              <a:gd name="connsiteY8" fmla="*/ 6980488 h 11532482"/>
              <a:gd name="connsiteX9" fmla="*/ 22022 w 12650822"/>
              <a:gd name="connsiteY9" fmla="*/ 6960742 h 11532482"/>
              <a:gd name="connsiteX10" fmla="*/ 4718407 w 12650822"/>
              <a:gd name="connsiteY10" fmla="*/ 3273000 h 11532482"/>
              <a:gd name="connsiteX11" fmla="*/ 7956679 w 12650822"/>
              <a:gd name="connsiteY11" fmla="*/ 1195248 h 11532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650822" h="11532482">
                <a:moveTo>
                  <a:pt x="7956679" y="1195248"/>
                </a:moveTo>
                <a:cubicBezTo>
                  <a:pt x="8621077" y="803084"/>
                  <a:pt x="9295272" y="425195"/>
                  <a:pt x="9978822" y="62012"/>
                </a:cubicBezTo>
                <a:lnTo>
                  <a:pt x="10098991" y="0"/>
                </a:lnTo>
                <a:lnTo>
                  <a:pt x="12650822" y="4283979"/>
                </a:lnTo>
                <a:lnTo>
                  <a:pt x="12245569" y="4531370"/>
                </a:lnTo>
                <a:cubicBezTo>
                  <a:pt x="9012618" y="6531229"/>
                  <a:pt x="5974903" y="8805712"/>
                  <a:pt x="3166697" y="11321300"/>
                </a:cubicBezTo>
                <a:lnTo>
                  <a:pt x="2933905" y="11532482"/>
                </a:lnTo>
                <a:lnTo>
                  <a:pt x="1718627" y="9865697"/>
                </a:lnTo>
                <a:lnTo>
                  <a:pt x="0" y="6980488"/>
                </a:lnTo>
                <a:lnTo>
                  <a:pt x="22022" y="6960742"/>
                </a:lnTo>
                <a:cubicBezTo>
                  <a:pt x="1511041" y="5644986"/>
                  <a:pt x="3079104" y="4413194"/>
                  <a:pt x="4718407" y="3273000"/>
                </a:cubicBezTo>
                <a:cubicBezTo>
                  <a:pt x="5769244" y="2542106"/>
                  <a:pt x="6849352" y="1848853"/>
                  <a:pt x="7956679" y="1195248"/>
                </a:cubicBezTo>
                <a:close/>
              </a:path>
            </a:pathLst>
          </a:custGeom>
          <a:gradFill>
            <a:gsLst>
              <a:gs pos="0">
                <a:schemeClr val="bg1">
                  <a:alpha val="3000"/>
                </a:schemeClr>
              </a:gs>
              <a:gs pos="100000">
                <a:schemeClr val="accent2">
                  <a:alpha val="18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49" name="任意多边形: 形状 83">
            <a:extLst>
              <a:ext uri="{FF2B5EF4-FFF2-40B4-BE49-F238E27FC236}">
                <a16:creationId xmlns:a16="http://schemas.microsoft.com/office/drawing/2014/main" id="{BF5A8484-2D5B-4F59-A3A8-5B9369A9154A}"/>
              </a:ext>
            </a:extLst>
          </p:cNvPr>
          <p:cNvSpPr/>
          <p:nvPr userDrawn="1"/>
        </p:nvSpPr>
        <p:spPr>
          <a:xfrm>
            <a:off x="-1" y="2998308"/>
            <a:ext cx="12191999" cy="3656014"/>
          </a:xfrm>
          <a:custGeom>
            <a:avLst/>
            <a:gdLst>
              <a:gd name="connsiteX0" fmla="*/ 6096002 w 12191999"/>
              <a:gd name="connsiteY0" fmla="*/ 0 h 3656014"/>
              <a:gd name="connsiteX1" fmla="*/ 11517301 w 12191999"/>
              <a:gd name="connsiteY1" fmla="*/ 568339 h 3656014"/>
              <a:gd name="connsiteX2" fmla="*/ 12191999 w 12191999"/>
              <a:gd name="connsiteY2" fmla="*/ 741496 h 3656014"/>
              <a:gd name="connsiteX3" fmla="*/ 12191999 w 12191999"/>
              <a:gd name="connsiteY3" fmla="*/ 3656014 h 3656014"/>
              <a:gd name="connsiteX4" fmla="*/ 0 w 12191999"/>
              <a:gd name="connsiteY4" fmla="*/ 3656014 h 3656014"/>
              <a:gd name="connsiteX5" fmla="*/ 0 w 12191999"/>
              <a:gd name="connsiteY5" fmla="*/ 741497 h 3656014"/>
              <a:gd name="connsiteX6" fmla="*/ 674702 w 12191999"/>
              <a:gd name="connsiteY6" fmla="*/ 568339 h 3656014"/>
              <a:gd name="connsiteX7" fmla="*/ 6096002 w 12191999"/>
              <a:gd name="connsiteY7" fmla="*/ 0 h 3656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3656014">
                <a:moveTo>
                  <a:pt x="6096002" y="0"/>
                </a:moveTo>
                <a:cubicBezTo>
                  <a:pt x="8104174" y="0"/>
                  <a:pt x="9969760" y="209519"/>
                  <a:pt x="11517301" y="568339"/>
                </a:cubicBezTo>
                <a:lnTo>
                  <a:pt x="12191999" y="741496"/>
                </a:lnTo>
                <a:lnTo>
                  <a:pt x="12191999" y="3656014"/>
                </a:lnTo>
                <a:lnTo>
                  <a:pt x="0" y="3656014"/>
                </a:lnTo>
                <a:lnTo>
                  <a:pt x="0" y="741497"/>
                </a:lnTo>
                <a:lnTo>
                  <a:pt x="674702" y="568339"/>
                </a:lnTo>
                <a:cubicBezTo>
                  <a:pt x="2222243" y="209519"/>
                  <a:pt x="4087830" y="0"/>
                  <a:pt x="6096002" y="0"/>
                </a:cubicBezTo>
                <a:close/>
              </a:path>
            </a:pathLst>
          </a:custGeom>
          <a:solidFill>
            <a:schemeClr val="bg1"/>
          </a:solidFill>
          <a:ln>
            <a:noFill/>
          </a:ln>
          <a:effectLst>
            <a:outerShdw blurRad="3810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0" fontAlgn="base" latinLnBrk="0" hangingPunct="0">
              <a:lnSpc>
                <a:spcPct val="13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ea"/>
            </a:endParaRPr>
          </a:p>
        </p:txBody>
      </p:sp>
      <p:sp>
        <p:nvSpPr>
          <p:cNvPr id="50" name="任意多边形: 形状 83">
            <a:extLst>
              <a:ext uri="{FF2B5EF4-FFF2-40B4-BE49-F238E27FC236}">
                <a16:creationId xmlns:a16="http://schemas.microsoft.com/office/drawing/2014/main" id="{BF5A8484-2D5B-4F59-A3A8-5B9369A9154A}"/>
              </a:ext>
            </a:extLst>
          </p:cNvPr>
          <p:cNvSpPr/>
          <p:nvPr userDrawn="1"/>
        </p:nvSpPr>
        <p:spPr>
          <a:xfrm>
            <a:off x="-2" y="3019587"/>
            <a:ext cx="12191999" cy="3656014"/>
          </a:xfrm>
          <a:custGeom>
            <a:avLst/>
            <a:gdLst>
              <a:gd name="connsiteX0" fmla="*/ 6096002 w 12191999"/>
              <a:gd name="connsiteY0" fmla="*/ 0 h 3656014"/>
              <a:gd name="connsiteX1" fmla="*/ 11517301 w 12191999"/>
              <a:gd name="connsiteY1" fmla="*/ 568339 h 3656014"/>
              <a:gd name="connsiteX2" fmla="*/ 12191999 w 12191999"/>
              <a:gd name="connsiteY2" fmla="*/ 741496 h 3656014"/>
              <a:gd name="connsiteX3" fmla="*/ 12191999 w 12191999"/>
              <a:gd name="connsiteY3" fmla="*/ 3656014 h 3656014"/>
              <a:gd name="connsiteX4" fmla="*/ 0 w 12191999"/>
              <a:gd name="connsiteY4" fmla="*/ 3656014 h 3656014"/>
              <a:gd name="connsiteX5" fmla="*/ 0 w 12191999"/>
              <a:gd name="connsiteY5" fmla="*/ 741497 h 3656014"/>
              <a:gd name="connsiteX6" fmla="*/ 674702 w 12191999"/>
              <a:gd name="connsiteY6" fmla="*/ 568339 h 3656014"/>
              <a:gd name="connsiteX7" fmla="*/ 6096002 w 12191999"/>
              <a:gd name="connsiteY7" fmla="*/ 0 h 3656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3656014">
                <a:moveTo>
                  <a:pt x="6096002" y="0"/>
                </a:moveTo>
                <a:cubicBezTo>
                  <a:pt x="8104174" y="0"/>
                  <a:pt x="9969760" y="209519"/>
                  <a:pt x="11517301" y="568339"/>
                </a:cubicBezTo>
                <a:lnTo>
                  <a:pt x="12191999" y="741496"/>
                </a:lnTo>
                <a:lnTo>
                  <a:pt x="12191999" y="3656014"/>
                </a:lnTo>
                <a:lnTo>
                  <a:pt x="0" y="3656014"/>
                </a:lnTo>
                <a:lnTo>
                  <a:pt x="0" y="741497"/>
                </a:lnTo>
                <a:lnTo>
                  <a:pt x="674702" y="568339"/>
                </a:lnTo>
                <a:cubicBezTo>
                  <a:pt x="2222243" y="209519"/>
                  <a:pt x="4087830" y="0"/>
                  <a:pt x="6096002" y="0"/>
                </a:cubicBezTo>
                <a:close/>
              </a:path>
            </a:pathLst>
          </a:cu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0" fontAlgn="base" latinLnBrk="0" hangingPunct="0">
              <a:lnSpc>
                <a:spcPct val="13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ea"/>
            </a:endParaRPr>
          </a:p>
        </p:txBody>
      </p:sp>
      <p:sp>
        <p:nvSpPr>
          <p:cNvPr id="102" name="任意多边形: 形状 101">
            <a:extLst>
              <a:ext uri="{FF2B5EF4-FFF2-40B4-BE49-F238E27FC236}">
                <a16:creationId xmlns:a16="http://schemas.microsoft.com/office/drawing/2014/main" id="{0EDC3667-87B7-4232-9F74-2F0E9CE7574F}"/>
              </a:ext>
            </a:extLst>
          </p:cNvPr>
          <p:cNvSpPr/>
          <p:nvPr userDrawn="1"/>
        </p:nvSpPr>
        <p:spPr>
          <a:xfrm rot="2676034">
            <a:off x="-1681418" y="5021332"/>
            <a:ext cx="3362838" cy="3410056"/>
          </a:xfrm>
          <a:custGeom>
            <a:avLst/>
            <a:gdLst>
              <a:gd name="connsiteX0" fmla="*/ 0 w 3362838"/>
              <a:gd name="connsiteY0" fmla="*/ 0 h 3410056"/>
              <a:gd name="connsiteX1" fmla="*/ 3362838 w 3362838"/>
              <a:gd name="connsiteY1" fmla="*/ 3410056 h 3410056"/>
              <a:gd name="connsiteX2" fmla="*/ 3362837 w 3362838"/>
              <a:gd name="connsiteY2" fmla="*/ 3410056 h 3410056"/>
              <a:gd name="connsiteX3" fmla="*/ 0 w 3362838"/>
              <a:gd name="connsiteY3" fmla="*/ 1 h 3410056"/>
            </a:gdLst>
            <a:ahLst/>
            <a:cxnLst>
              <a:cxn ang="0">
                <a:pos x="connsiteX0" y="connsiteY0"/>
              </a:cxn>
              <a:cxn ang="0">
                <a:pos x="connsiteX1" y="connsiteY1"/>
              </a:cxn>
              <a:cxn ang="0">
                <a:pos x="connsiteX2" y="connsiteY2"/>
              </a:cxn>
              <a:cxn ang="0">
                <a:pos x="connsiteX3" y="connsiteY3"/>
              </a:cxn>
            </a:cxnLst>
            <a:rect l="l" t="t" r="r" b="b"/>
            <a:pathLst>
              <a:path w="3362838" h="3410056">
                <a:moveTo>
                  <a:pt x="0" y="0"/>
                </a:moveTo>
                <a:lnTo>
                  <a:pt x="3362838" y="3410056"/>
                </a:lnTo>
                <a:lnTo>
                  <a:pt x="3362837" y="3410056"/>
                </a:lnTo>
                <a:lnTo>
                  <a:pt x="0" y="1"/>
                </a:lnTo>
                <a:close/>
              </a:path>
            </a:pathLst>
          </a:custGeom>
          <a:gradFill>
            <a:gsLst>
              <a:gs pos="0">
                <a:schemeClr val="bg1">
                  <a:alpha val="0"/>
                </a:schemeClr>
              </a:gs>
              <a:gs pos="100000">
                <a:schemeClr val="accent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84" name="任意多边形: 形状 83">
            <a:extLst>
              <a:ext uri="{FF2B5EF4-FFF2-40B4-BE49-F238E27FC236}">
                <a16:creationId xmlns:a16="http://schemas.microsoft.com/office/drawing/2014/main" id="{BF5A8484-2D5B-4F59-A3A8-5B9369A9154A}"/>
              </a:ext>
            </a:extLst>
          </p:cNvPr>
          <p:cNvSpPr/>
          <p:nvPr userDrawn="1"/>
        </p:nvSpPr>
        <p:spPr>
          <a:xfrm>
            <a:off x="1" y="3201986"/>
            <a:ext cx="12191999" cy="3656014"/>
          </a:xfrm>
          <a:custGeom>
            <a:avLst/>
            <a:gdLst>
              <a:gd name="connsiteX0" fmla="*/ 6096002 w 12191999"/>
              <a:gd name="connsiteY0" fmla="*/ 0 h 3656014"/>
              <a:gd name="connsiteX1" fmla="*/ 11517301 w 12191999"/>
              <a:gd name="connsiteY1" fmla="*/ 568339 h 3656014"/>
              <a:gd name="connsiteX2" fmla="*/ 12191999 w 12191999"/>
              <a:gd name="connsiteY2" fmla="*/ 741496 h 3656014"/>
              <a:gd name="connsiteX3" fmla="*/ 12191999 w 12191999"/>
              <a:gd name="connsiteY3" fmla="*/ 3656014 h 3656014"/>
              <a:gd name="connsiteX4" fmla="*/ 0 w 12191999"/>
              <a:gd name="connsiteY4" fmla="*/ 3656014 h 3656014"/>
              <a:gd name="connsiteX5" fmla="*/ 0 w 12191999"/>
              <a:gd name="connsiteY5" fmla="*/ 741497 h 3656014"/>
              <a:gd name="connsiteX6" fmla="*/ 674702 w 12191999"/>
              <a:gd name="connsiteY6" fmla="*/ 568339 h 3656014"/>
              <a:gd name="connsiteX7" fmla="*/ 6096002 w 12191999"/>
              <a:gd name="connsiteY7" fmla="*/ 0 h 3656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3656014">
                <a:moveTo>
                  <a:pt x="6096002" y="0"/>
                </a:moveTo>
                <a:cubicBezTo>
                  <a:pt x="8104174" y="0"/>
                  <a:pt x="9969760" y="209519"/>
                  <a:pt x="11517301" y="568339"/>
                </a:cubicBezTo>
                <a:lnTo>
                  <a:pt x="12191999" y="741496"/>
                </a:lnTo>
                <a:lnTo>
                  <a:pt x="12191999" y="3656014"/>
                </a:lnTo>
                <a:lnTo>
                  <a:pt x="0" y="3656014"/>
                </a:lnTo>
                <a:lnTo>
                  <a:pt x="0" y="741497"/>
                </a:lnTo>
                <a:lnTo>
                  <a:pt x="674702" y="568339"/>
                </a:lnTo>
                <a:cubicBezTo>
                  <a:pt x="2222243" y="209519"/>
                  <a:pt x="4087830" y="0"/>
                  <a:pt x="6096002" y="0"/>
                </a:cubicBezTo>
                <a:close/>
              </a:path>
            </a:pathLst>
          </a:custGeom>
          <a:solidFill>
            <a:schemeClr val="bg1"/>
          </a:solidFill>
          <a:ln>
            <a:noFill/>
          </a:ln>
          <a:effectLst>
            <a:outerShdw blurRad="3810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0" fontAlgn="base" latinLnBrk="0" hangingPunct="0">
              <a:lnSpc>
                <a:spcPct val="13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ea"/>
            </a:endParaRPr>
          </a:p>
        </p:txBody>
      </p:sp>
      <p:sp>
        <p:nvSpPr>
          <p:cNvPr id="48" name="标题 47">
            <a:extLst>
              <a:ext uri="{FF2B5EF4-FFF2-40B4-BE49-F238E27FC236}">
                <a16:creationId xmlns:a16="http://schemas.microsoft.com/office/drawing/2014/main" id="{253B7C5E-3F08-4EBF-9056-30949C85AEF8}"/>
              </a:ext>
            </a:extLst>
          </p:cNvPr>
          <p:cNvSpPr>
            <a:spLocks noGrp="1"/>
          </p:cNvSpPr>
          <p:nvPr userDrawn="1">
            <p:ph type="title" hasCustomPrompt="1"/>
          </p:nvPr>
        </p:nvSpPr>
        <p:spPr>
          <a:xfrm>
            <a:off x="515938" y="3758091"/>
            <a:ext cx="11160124" cy="1323439"/>
          </a:xfrm>
          <a:prstGeom prst="rect">
            <a:avLst/>
          </a:prstGeom>
          <a:noFill/>
        </p:spPr>
        <p:txBody>
          <a:bodyPr wrap="square" lIns="0" rtlCol="0">
            <a:spAutoFit/>
          </a:bodyPr>
          <a:lstStyle>
            <a:lvl1pPr algn="ctr">
              <a:lnSpc>
                <a:spcPct val="100000"/>
              </a:lnSpc>
              <a:defRPr lang="zh-CN" altLang="en-US" sz="4000" b="1" spc="100" dirty="0">
                <a:solidFill>
                  <a:schemeClr val="tx1"/>
                </a:solidFill>
                <a:latin typeface="+mn-ea"/>
                <a:ea typeface="+mn-ea"/>
                <a:cs typeface="+mn-ea"/>
              </a:defRPr>
            </a:lvl1pPr>
          </a:lstStyle>
          <a:p>
            <a:pPr marL="0" lvl="0"/>
            <a:r>
              <a:rPr lang="zh-CN" altLang="en-US" dirty="0"/>
              <a:t>北京理工大学</a:t>
            </a:r>
            <a:br>
              <a:rPr lang="zh-CN" altLang="en-US" dirty="0"/>
            </a:br>
            <a:r>
              <a:rPr lang="zh-CN" altLang="en-US" dirty="0"/>
              <a:t>毕业设计论文答辩模板</a:t>
            </a:r>
          </a:p>
        </p:txBody>
      </p:sp>
      <p:sp>
        <p:nvSpPr>
          <p:cNvPr id="38" name="文本占位符 53">
            <a:extLst>
              <a:ext uri="{FF2B5EF4-FFF2-40B4-BE49-F238E27FC236}">
                <a16:creationId xmlns:a16="http://schemas.microsoft.com/office/drawing/2014/main" id="{6465F7BF-7316-4A2A-9ECF-AB9E637FFCF4}"/>
              </a:ext>
            </a:extLst>
          </p:cNvPr>
          <p:cNvSpPr>
            <a:spLocks noGrp="1"/>
          </p:cNvSpPr>
          <p:nvPr userDrawn="1">
            <p:ph type="body" sz="quarter" idx="16" hasCustomPrompt="1"/>
          </p:nvPr>
        </p:nvSpPr>
        <p:spPr>
          <a:xfrm>
            <a:off x="2141362" y="5528219"/>
            <a:ext cx="7909277" cy="372410"/>
          </a:xfrm>
          <a:prstGeom prst="rect">
            <a:avLst/>
          </a:prstGeom>
          <a:noFill/>
        </p:spPr>
        <p:txBody>
          <a:bodyPr wrap="square" lIns="0" rtlCol="0" anchor="ctr" anchorCtr="0">
            <a:spAutoFit/>
          </a:bodyPr>
          <a:lstStyle>
            <a:lvl1pPr marL="0" indent="0" algn="ctr">
              <a:lnSpc>
                <a:spcPct val="130000"/>
              </a:lnSpc>
              <a:buNone/>
              <a:defRPr lang="zh-CN" altLang="en-US" sz="1400" spc="100" smtClean="0">
                <a:solidFill>
                  <a:schemeClr val="tx1">
                    <a:lumMod val="85000"/>
                    <a:lumOff val="15000"/>
                  </a:schemeClr>
                </a:solidFill>
                <a:cs typeface="+mn-ea"/>
              </a:defRPr>
            </a:lvl1pPr>
            <a:lvl2pPr>
              <a:defRPr lang="zh-CN" altLang="en-US" sz="1800" smtClean="0"/>
            </a:lvl2pPr>
            <a:lvl3pPr>
              <a:defRPr lang="zh-CN" altLang="en-US" sz="1800" smtClean="0"/>
            </a:lvl3pPr>
            <a:lvl4pPr>
              <a:defRPr lang="zh-CN" altLang="en-US" smtClean="0"/>
            </a:lvl4pPr>
            <a:lvl5pPr>
              <a:defRPr lang="zh-CN" altLang="en-US"/>
            </a:lvl5pPr>
          </a:lstStyle>
          <a:p>
            <a:pPr marL="0" lvl="0">
              <a:lnSpc>
                <a:spcPct val="130000"/>
              </a:lnSpc>
            </a:pPr>
            <a:r>
              <a:rPr lang="zh-CN" altLang="en-US" dirty="0"/>
              <a:t>答辩人：北小理　　　导　师： 京小工　　　时　间：</a:t>
            </a:r>
            <a:r>
              <a:rPr lang="en-US" altLang="zh-CN" dirty="0"/>
              <a:t>XXX</a:t>
            </a:r>
            <a:endParaRPr lang="zh-CN" altLang="en-US" dirty="0"/>
          </a:p>
        </p:txBody>
      </p:sp>
      <p:cxnSp>
        <p:nvCxnSpPr>
          <p:cNvPr id="18" name="直接连接符 17">
            <a:extLst>
              <a:ext uri="{FF2B5EF4-FFF2-40B4-BE49-F238E27FC236}">
                <a16:creationId xmlns:a16="http://schemas.microsoft.com/office/drawing/2014/main" id="{598AF966-7C79-45DC-9C70-AB081DBECE7D}"/>
              </a:ext>
            </a:extLst>
          </p:cNvPr>
          <p:cNvCxnSpPr>
            <a:cxnSpLocks/>
          </p:cNvCxnSpPr>
          <p:nvPr userDrawn="1"/>
        </p:nvCxnSpPr>
        <p:spPr>
          <a:xfrm>
            <a:off x="2108522" y="5295418"/>
            <a:ext cx="7974957"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3866200" y="944838"/>
            <a:ext cx="4510874" cy="1262604"/>
          </a:xfrm>
          <a:prstGeom prst="rect">
            <a:avLst/>
          </a:prstGeom>
        </p:spPr>
      </p:pic>
      <p:sp>
        <p:nvSpPr>
          <p:cNvPr id="51" name="文本框 50"/>
          <p:cNvSpPr txBox="1"/>
          <p:nvPr userDrawn="1"/>
        </p:nvSpPr>
        <p:spPr>
          <a:xfrm>
            <a:off x="150844" y="6088688"/>
            <a:ext cx="2156520" cy="617431"/>
          </a:xfrm>
          <a:prstGeom prst="rect">
            <a:avLst/>
          </a:prstGeom>
          <a:noFill/>
          <a:ln>
            <a:noFill/>
          </a:ln>
        </p:spPr>
        <p:txBody>
          <a:bodyPr wrap="square" lIns="180000" tIns="180000" rIns="180000" bIns="180000" rtlCol="0">
            <a:spAutoFit/>
          </a:bodyPr>
          <a:lstStyle/>
          <a:p>
            <a:pPr marL="0" marR="0" lvl="0" indent="0" algn="l" defTabSz="914400" rtl="0" eaLnBrk="0" fontAlgn="base" latinLnBrk="0" hangingPunct="0">
              <a:lnSpc>
                <a:spcPct val="130000"/>
              </a:lnSpc>
              <a:spcBef>
                <a:spcPct val="0"/>
              </a:spcBef>
              <a:spcAft>
                <a:spcPct val="0"/>
              </a:spcAft>
              <a:buClrTx/>
              <a:buSzTx/>
              <a:buFontTx/>
              <a:buNone/>
              <a:tabLst/>
              <a:defRPr/>
            </a:pPr>
            <a:r>
              <a:rPr kumimoji="0" lang="en-US" altLang="zh-CN" sz="1400" b="1" i="0" u="none" strike="noStrike" kern="1200" cap="none" spc="100" normalizeH="0" baseline="0" noProof="0" dirty="0">
                <a:ln>
                  <a:noFill/>
                </a:ln>
                <a:solidFill>
                  <a:srgbClr val="A2A2A2"/>
                </a:solidFill>
                <a:effectLst/>
                <a:uLnTx/>
                <a:uFillTx/>
                <a:latin typeface="微软雅黑"/>
                <a:ea typeface="微软雅黑"/>
                <a:cs typeface="+mn-cs"/>
              </a:rPr>
              <a:t>BIT</a:t>
            </a:r>
            <a:r>
              <a:rPr kumimoji="0" lang="en-US" altLang="zh-CN" sz="1400" b="0" i="0" u="none" strike="noStrike" kern="1200" cap="none" spc="100" normalizeH="0" baseline="0" noProof="0" dirty="0">
                <a:ln>
                  <a:noFill/>
                </a:ln>
                <a:solidFill>
                  <a:srgbClr val="A2A2A2"/>
                </a:solidFill>
                <a:effectLst/>
                <a:uLnTx/>
                <a:uFillTx/>
                <a:latin typeface="微软雅黑"/>
                <a:ea typeface="微软雅黑" panose="020B0503020204020204" pitchFamily="34" charset="-122"/>
                <a:cs typeface="+mn-cs"/>
              </a:rPr>
              <a:t> </a:t>
            </a:r>
            <a:r>
              <a:rPr kumimoji="0" lang="en-US" altLang="zh-CN" sz="1400" b="1" i="0" u="none" strike="noStrike" kern="1200" cap="none" spc="100" normalizeH="0" baseline="0" noProof="0" dirty="0">
                <a:ln>
                  <a:noFill/>
                </a:ln>
                <a:solidFill>
                  <a:srgbClr val="A2A2A2"/>
                </a:solidFill>
                <a:effectLst/>
                <a:uLnTx/>
                <a:uFillTx/>
                <a:latin typeface="微软雅黑"/>
                <a:ea typeface="微软雅黑" panose="020B0503020204020204" pitchFamily="34" charset="-122"/>
                <a:cs typeface="+mn-cs"/>
              </a:rPr>
              <a:t>|</a:t>
            </a:r>
            <a:r>
              <a:rPr kumimoji="0" lang="en-US" altLang="zh-CN" sz="1400" b="0" i="0" u="none" strike="noStrike" kern="1200" cap="none" spc="100" normalizeH="0" baseline="0" noProof="0" dirty="0">
                <a:ln>
                  <a:noFill/>
                </a:ln>
                <a:solidFill>
                  <a:srgbClr val="A2A2A2"/>
                </a:solidFill>
                <a:effectLst/>
                <a:uLnTx/>
                <a:uFillTx/>
                <a:latin typeface="微软雅黑"/>
                <a:ea typeface="微软雅黑" panose="020B0503020204020204" pitchFamily="34" charset="-122"/>
                <a:cs typeface="+mn-cs"/>
              </a:rPr>
              <a:t> </a:t>
            </a:r>
            <a:r>
              <a:rPr kumimoji="0" lang="en-US" altLang="zh-CN" sz="1400" b="1" i="0" u="none" strike="noStrike" kern="1200" cap="none" spc="100" normalizeH="0" baseline="0" noProof="0" dirty="0">
                <a:ln>
                  <a:noFill/>
                </a:ln>
                <a:solidFill>
                  <a:srgbClr val="A2A2A2"/>
                </a:solidFill>
                <a:effectLst/>
                <a:uLnTx/>
                <a:uFillTx/>
                <a:latin typeface="微软雅黑"/>
                <a:ea typeface="微软雅黑" panose="020B0503020204020204" pitchFamily="34" charset="-122"/>
                <a:cs typeface="+mn-cs"/>
              </a:rPr>
              <a:t>SINCE 1940</a:t>
            </a:r>
            <a:endParaRPr kumimoji="0" lang="zh-CN" altLang="en-US" sz="1400" b="1" i="0" u="none" strike="noStrike" kern="1200" cap="none" spc="100" normalizeH="0" baseline="0" noProof="0" dirty="0">
              <a:ln>
                <a:noFill/>
              </a:ln>
              <a:solidFill>
                <a:srgbClr val="A2A2A2"/>
              </a:solidFill>
              <a:effectLst/>
              <a:uLnTx/>
              <a:uFillTx/>
              <a:latin typeface="微软雅黑 Light" panose="020B0502040204020203" pitchFamily="34" charset="-122"/>
              <a:ea typeface="微软雅黑 Light" panose="020B0502040204020203" pitchFamily="34" charset="-122"/>
              <a:cs typeface="+mn-cs"/>
            </a:endParaRPr>
          </a:p>
        </p:txBody>
      </p:sp>
      <p:grpSp>
        <p:nvGrpSpPr>
          <p:cNvPr id="3" name="组合 2"/>
          <p:cNvGrpSpPr/>
          <p:nvPr userDrawn="1"/>
        </p:nvGrpSpPr>
        <p:grpSpPr>
          <a:xfrm>
            <a:off x="10272478" y="6308389"/>
            <a:ext cx="1629576" cy="198576"/>
            <a:chOff x="10272478" y="6308389"/>
            <a:chExt cx="1629576" cy="198576"/>
          </a:xfrm>
        </p:grpSpPr>
        <p:grpSp>
          <p:nvGrpSpPr>
            <p:cNvPr id="40" name="组合 39"/>
            <p:cNvGrpSpPr/>
            <p:nvPr userDrawn="1"/>
          </p:nvGrpSpPr>
          <p:grpSpPr>
            <a:xfrm>
              <a:off x="11216726" y="6310650"/>
              <a:ext cx="685328" cy="194486"/>
              <a:chOff x="2373567" y="1096524"/>
              <a:chExt cx="2578404" cy="731714"/>
            </a:xfrm>
          </p:grpSpPr>
          <p:sp>
            <p:nvSpPr>
              <p:cNvPr id="70" name="Freeform 5">
                <a:extLst>
                  <a:ext uri="{FF2B5EF4-FFF2-40B4-BE49-F238E27FC236}">
                    <a16:creationId xmlns:a16="http://schemas.microsoft.com/office/drawing/2014/main" id="{7EF8326A-A460-4F1F-A35E-22F6C0E02782}"/>
                  </a:ext>
                </a:extLst>
              </p:cNvPr>
              <p:cNvSpPr>
                <a:spLocks/>
              </p:cNvSpPr>
              <p:nvPr/>
            </p:nvSpPr>
            <p:spPr bwMode="auto">
              <a:xfrm>
                <a:off x="3797881" y="1143043"/>
                <a:ext cx="576140" cy="649652"/>
              </a:xfrm>
              <a:custGeom>
                <a:avLst/>
                <a:gdLst>
                  <a:gd name="T0" fmla="*/ 41 w 125"/>
                  <a:gd name="T1" fmla="*/ 16 h 142"/>
                  <a:gd name="T2" fmla="*/ 49 w 125"/>
                  <a:gd name="T3" fmla="*/ 3 h 142"/>
                  <a:gd name="T4" fmla="*/ 62 w 125"/>
                  <a:gd name="T5" fmla="*/ 20 h 142"/>
                  <a:gd name="T6" fmla="*/ 64 w 125"/>
                  <a:gd name="T7" fmla="*/ 33 h 142"/>
                  <a:gd name="T8" fmla="*/ 50 w 125"/>
                  <a:gd name="T9" fmla="*/ 34 h 142"/>
                  <a:gd name="T10" fmla="*/ 58 w 125"/>
                  <a:gd name="T11" fmla="*/ 58 h 142"/>
                  <a:gd name="T12" fmla="*/ 75 w 125"/>
                  <a:gd name="T13" fmla="*/ 59 h 142"/>
                  <a:gd name="T14" fmla="*/ 71 w 125"/>
                  <a:gd name="T15" fmla="*/ 50 h 142"/>
                  <a:gd name="T16" fmla="*/ 81 w 125"/>
                  <a:gd name="T17" fmla="*/ 47 h 142"/>
                  <a:gd name="T18" fmla="*/ 65 w 125"/>
                  <a:gd name="T19" fmla="*/ 42 h 142"/>
                  <a:gd name="T20" fmla="*/ 63 w 125"/>
                  <a:gd name="T21" fmla="*/ 37 h 142"/>
                  <a:gd name="T22" fmla="*/ 85 w 125"/>
                  <a:gd name="T23" fmla="*/ 27 h 142"/>
                  <a:gd name="T24" fmla="*/ 93 w 125"/>
                  <a:gd name="T25" fmla="*/ 2 h 142"/>
                  <a:gd name="T26" fmla="*/ 99 w 125"/>
                  <a:gd name="T27" fmla="*/ 5 h 142"/>
                  <a:gd name="T28" fmla="*/ 111 w 125"/>
                  <a:gd name="T29" fmla="*/ 30 h 142"/>
                  <a:gd name="T30" fmla="*/ 102 w 125"/>
                  <a:gd name="T31" fmla="*/ 34 h 142"/>
                  <a:gd name="T32" fmla="*/ 95 w 125"/>
                  <a:gd name="T33" fmla="*/ 59 h 142"/>
                  <a:gd name="T34" fmla="*/ 123 w 125"/>
                  <a:gd name="T35" fmla="*/ 61 h 142"/>
                  <a:gd name="T36" fmla="*/ 110 w 125"/>
                  <a:gd name="T37" fmla="*/ 71 h 142"/>
                  <a:gd name="T38" fmla="*/ 104 w 125"/>
                  <a:gd name="T39" fmla="*/ 82 h 142"/>
                  <a:gd name="T40" fmla="*/ 112 w 125"/>
                  <a:gd name="T41" fmla="*/ 134 h 142"/>
                  <a:gd name="T42" fmla="*/ 102 w 125"/>
                  <a:gd name="T43" fmla="*/ 140 h 142"/>
                  <a:gd name="T44" fmla="*/ 89 w 125"/>
                  <a:gd name="T45" fmla="*/ 123 h 142"/>
                  <a:gd name="T46" fmla="*/ 101 w 125"/>
                  <a:gd name="T47" fmla="*/ 128 h 142"/>
                  <a:gd name="T48" fmla="*/ 101 w 125"/>
                  <a:gd name="T49" fmla="*/ 92 h 142"/>
                  <a:gd name="T50" fmla="*/ 97 w 125"/>
                  <a:gd name="T51" fmla="*/ 99 h 142"/>
                  <a:gd name="T52" fmla="*/ 90 w 125"/>
                  <a:gd name="T53" fmla="*/ 103 h 142"/>
                  <a:gd name="T54" fmla="*/ 86 w 125"/>
                  <a:gd name="T55" fmla="*/ 110 h 142"/>
                  <a:gd name="T56" fmla="*/ 81 w 125"/>
                  <a:gd name="T57" fmla="*/ 120 h 142"/>
                  <a:gd name="T58" fmla="*/ 88 w 125"/>
                  <a:gd name="T59" fmla="*/ 71 h 142"/>
                  <a:gd name="T60" fmla="*/ 60 w 125"/>
                  <a:gd name="T61" fmla="*/ 87 h 142"/>
                  <a:gd name="T62" fmla="*/ 53 w 125"/>
                  <a:gd name="T63" fmla="*/ 89 h 142"/>
                  <a:gd name="T64" fmla="*/ 51 w 125"/>
                  <a:gd name="T65" fmla="*/ 128 h 142"/>
                  <a:gd name="T66" fmla="*/ 43 w 125"/>
                  <a:gd name="T67" fmla="*/ 134 h 142"/>
                  <a:gd name="T68" fmla="*/ 39 w 125"/>
                  <a:gd name="T69" fmla="*/ 107 h 142"/>
                  <a:gd name="T70" fmla="*/ 33 w 125"/>
                  <a:gd name="T71" fmla="*/ 114 h 142"/>
                  <a:gd name="T72" fmla="*/ 17 w 125"/>
                  <a:gd name="T73" fmla="*/ 108 h 142"/>
                  <a:gd name="T74" fmla="*/ 5 w 125"/>
                  <a:gd name="T75" fmla="*/ 81 h 142"/>
                  <a:gd name="T76" fmla="*/ 34 w 125"/>
                  <a:gd name="T77" fmla="*/ 56 h 142"/>
                  <a:gd name="T78" fmla="*/ 38 w 125"/>
                  <a:gd name="T79" fmla="*/ 33 h 142"/>
                  <a:gd name="T80" fmla="*/ 22 w 125"/>
                  <a:gd name="T81" fmla="*/ 55 h 142"/>
                  <a:gd name="T82" fmla="*/ 14 w 125"/>
                  <a:gd name="T83" fmla="*/ 55 h 142"/>
                  <a:gd name="T84" fmla="*/ 11 w 125"/>
                  <a:gd name="T85" fmla="*/ 36 h 142"/>
                  <a:gd name="T86" fmla="*/ 32 w 125"/>
                  <a:gd name="T87" fmla="*/ 22 h 142"/>
                  <a:gd name="T88" fmla="*/ 28 w 125"/>
                  <a:gd name="T89" fmla="*/ 3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71" name="Freeform 6">
                <a:extLst>
                  <a:ext uri="{FF2B5EF4-FFF2-40B4-BE49-F238E27FC236}">
                    <a16:creationId xmlns:a16="http://schemas.microsoft.com/office/drawing/2014/main" id="{CC1FA68D-3307-481A-8E89-D3CB2E8693F4}"/>
                  </a:ext>
                </a:extLst>
              </p:cNvPr>
              <p:cNvSpPr>
                <a:spLocks/>
              </p:cNvSpPr>
              <p:nvPr/>
            </p:nvSpPr>
            <p:spPr bwMode="auto">
              <a:xfrm>
                <a:off x="4620306" y="1237050"/>
                <a:ext cx="331665" cy="499208"/>
              </a:xfrm>
              <a:custGeom>
                <a:avLst/>
                <a:gdLst>
                  <a:gd name="T0" fmla="*/ 33 w 72"/>
                  <a:gd name="T1" fmla="*/ 76 h 109"/>
                  <a:gd name="T2" fmla="*/ 44 w 72"/>
                  <a:gd name="T3" fmla="*/ 73 h 109"/>
                  <a:gd name="T4" fmla="*/ 59 w 72"/>
                  <a:gd name="T5" fmla="*/ 71 h 109"/>
                  <a:gd name="T6" fmla="*/ 69 w 72"/>
                  <a:gd name="T7" fmla="*/ 92 h 109"/>
                  <a:gd name="T8" fmla="*/ 66 w 72"/>
                  <a:gd name="T9" fmla="*/ 94 h 109"/>
                  <a:gd name="T10" fmla="*/ 49 w 72"/>
                  <a:gd name="T11" fmla="*/ 96 h 109"/>
                  <a:gd name="T12" fmla="*/ 28 w 72"/>
                  <a:gd name="T13" fmla="*/ 106 h 109"/>
                  <a:gd name="T14" fmla="*/ 16 w 72"/>
                  <a:gd name="T15" fmla="*/ 106 h 109"/>
                  <a:gd name="T16" fmla="*/ 1 w 72"/>
                  <a:gd name="T17" fmla="*/ 80 h 109"/>
                  <a:gd name="T18" fmla="*/ 2 w 72"/>
                  <a:gd name="T19" fmla="*/ 74 h 109"/>
                  <a:gd name="T20" fmla="*/ 23 w 72"/>
                  <a:gd name="T21" fmla="*/ 31 h 109"/>
                  <a:gd name="T22" fmla="*/ 22 w 72"/>
                  <a:gd name="T23" fmla="*/ 26 h 109"/>
                  <a:gd name="T24" fmla="*/ 12 w 72"/>
                  <a:gd name="T25" fmla="*/ 16 h 109"/>
                  <a:gd name="T26" fmla="*/ 15 w 72"/>
                  <a:gd name="T27" fmla="*/ 10 h 109"/>
                  <a:gd name="T28" fmla="*/ 32 w 72"/>
                  <a:gd name="T29" fmla="*/ 5 h 109"/>
                  <a:gd name="T30" fmla="*/ 60 w 72"/>
                  <a:gd name="T31" fmla="*/ 18 h 109"/>
                  <a:gd name="T32" fmla="*/ 59 w 72"/>
                  <a:gd name="T33" fmla="*/ 26 h 109"/>
                  <a:gd name="T34" fmla="*/ 52 w 72"/>
                  <a:gd name="T35" fmla="*/ 36 h 109"/>
                  <a:gd name="T36" fmla="*/ 34 w 72"/>
                  <a:gd name="T37" fmla="*/ 72 h 109"/>
                  <a:gd name="T38" fmla="*/ 33 w 72"/>
                  <a:gd name="T39" fmla="*/ 7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grpSp>
            <p:nvGrpSpPr>
              <p:cNvPr id="72" name="组合 71">
                <a:extLst>
                  <a:ext uri="{FF2B5EF4-FFF2-40B4-BE49-F238E27FC236}">
                    <a16:creationId xmlns:a16="http://schemas.microsoft.com/office/drawing/2014/main" id="{C7A6E3E5-9A1F-4E06-9E71-F1D7E5C11C32}"/>
                  </a:ext>
                </a:extLst>
              </p:cNvPr>
              <p:cNvGrpSpPr/>
              <p:nvPr/>
            </p:nvGrpSpPr>
            <p:grpSpPr>
              <a:xfrm>
                <a:off x="2373567" y="1096524"/>
                <a:ext cx="589817" cy="731714"/>
                <a:chOff x="5548313" y="2084388"/>
                <a:chExt cx="547688" cy="679451"/>
              </a:xfrm>
              <a:solidFill>
                <a:schemeClr val="accent3"/>
              </a:solidFill>
            </p:grpSpPr>
            <p:sp>
              <p:nvSpPr>
                <p:cNvPr id="77" name="Freeform 7">
                  <a:extLst>
                    <a:ext uri="{FF2B5EF4-FFF2-40B4-BE49-F238E27FC236}">
                      <a16:creationId xmlns:a16="http://schemas.microsoft.com/office/drawing/2014/main" id="{02368C72-9CA0-44B0-93EC-F396645A3423}"/>
                    </a:ext>
                  </a:extLst>
                </p:cNvPr>
                <p:cNvSpPr>
                  <a:spLocks/>
                </p:cNvSpPr>
                <p:nvPr/>
              </p:nvSpPr>
              <p:spPr bwMode="auto">
                <a:xfrm>
                  <a:off x="5548313" y="2084388"/>
                  <a:ext cx="547688" cy="446088"/>
                </a:xfrm>
                <a:custGeom>
                  <a:avLst/>
                  <a:gdLst>
                    <a:gd name="T0" fmla="*/ 101 w 128"/>
                    <a:gd name="T1" fmla="*/ 58 h 105"/>
                    <a:gd name="T2" fmla="*/ 74 w 128"/>
                    <a:gd name="T3" fmla="*/ 56 h 105"/>
                    <a:gd name="T4" fmla="*/ 68 w 128"/>
                    <a:gd name="T5" fmla="*/ 57 h 105"/>
                    <a:gd name="T6" fmla="*/ 51 w 128"/>
                    <a:gd name="T7" fmla="*/ 59 h 105"/>
                    <a:gd name="T8" fmla="*/ 36 w 128"/>
                    <a:gd name="T9" fmla="*/ 65 h 105"/>
                    <a:gd name="T10" fmla="*/ 28 w 128"/>
                    <a:gd name="T11" fmla="*/ 73 h 105"/>
                    <a:gd name="T12" fmla="*/ 16 w 128"/>
                    <a:gd name="T13" fmla="*/ 102 h 105"/>
                    <a:gd name="T14" fmla="*/ 13 w 128"/>
                    <a:gd name="T15" fmla="*/ 104 h 105"/>
                    <a:gd name="T16" fmla="*/ 1 w 128"/>
                    <a:gd name="T17" fmla="*/ 98 h 105"/>
                    <a:gd name="T18" fmla="*/ 0 w 128"/>
                    <a:gd name="T19" fmla="*/ 93 h 105"/>
                    <a:gd name="T20" fmla="*/ 15 w 128"/>
                    <a:gd name="T21" fmla="*/ 60 h 105"/>
                    <a:gd name="T22" fmla="*/ 16 w 128"/>
                    <a:gd name="T23" fmla="*/ 58 h 105"/>
                    <a:gd name="T24" fmla="*/ 20 w 128"/>
                    <a:gd name="T25" fmla="*/ 52 h 105"/>
                    <a:gd name="T26" fmla="*/ 32 w 128"/>
                    <a:gd name="T27" fmla="*/ 54 h 105"/>
                    <a:gd name="T28" fmla="*/ 39 w 128"/>
                    <a:gd name="T29" fmla="*/ 55 h 105"/>
                    <a:gd name="T30" fmla="*/ 72 w 128"/>
                    <a:gd name="T31" fmla="*/ 21 h 105"/>
                    <a:gd name="T32" fmla="*/ 74 w 128"/>
                    <a:gd name="T33" fmla="*/ 16 h 105"/>
                    <a:gd name="T34" fmla="*/ 74 w 128"/>
                    <a:gd name="T35" fmla="*/ 11 h 105"/>
                    <a:gd name="T36" fmla="*/ 71 w 128"/>
                    <a:gd name="T37" fmla="*/ 11 h 105"/>
                    <a:gd name="T38" fmla="*/ 68 w 128"/>
                    <a:gd name="T39" fmla="*/ 15 h 105"/>
                    <a:gd name="T40" fmla="*/ 68 w 128"/>
                    <a:gd name="T41" fmla="*/ 21 h 105"/>
                    <a:gd name="T42" fmla="*/ 59 w 128"/>
                    <a:gd name="T43" fmla="*/ 29 h 105"/>
                    <a:gd name="T44" fmla="*/ 53 w 128"/>
                    <a:gd name="T45" fmla="*/ 27 h 105"/>
                    <a:gd name="T46" fmla="*/ 47 w 128"/>
                    <a:gd name="T47" fmla="*/ 24 h 105"/>
                    <a:gd name="T48" fmla="*/ 47 w 128"/>
                    <a:gd name="T49" fmla="*/ 32 h 105"/>
                    <a:gd name="T50" fmla="*/ 47 w 128"/>
                    <a:gd name="T51" fmla="*/ 34 h 105"/>
                    <a:gd name="T52" fmla="*/ 43 w 128"/>
                    <a:gd name="T53" fmla="*/ 45 h 105"/>
                    <a:gd name="T54" fmla="*/ 31 w 128"/>
                    <a:gd name="T55" fmla="*/ 39 h 105"/>
                    <a:gd name="T56" fmla="*/ 29 w 128"/>
                    <a:gd name="T57" fmla="*/ 23 h 105"/>
                    <a:gd name="T58" fmla="*/ 33 w 128"/>
                    <a:gd name="T59" fmla="*/ 14 h 105"/>
                    <a:gd name="T60" fmla="*/ 36 w 128"/>
                    <a:gd name="T61" fmla="*/ 9 h 105"/>
                    <a:gd name="T62" fmla="*/ 42 w 128"/>
                    <a:gd name="T63" fmla="*/ 13 h 105"/>
                    <a:gd name="T64" fmla="*/ 44 w 128"/>
                    <a:gd name="T65" fmla="*/ 16 h 105"/>
                    <a:gd name="T66" fmla="*/ 57 w 128"/>
                    <a:gd name="T67" fmla="*/ 14 h 105"/>
                    <a:gd name="T68" fmla="*/ 62 w 128"/>
                    <a:gd name="T69" fmla="*/ 11 h 105"/>
                    <a:gd name="T70" fmla="*/ 84 w 128"/>
                    <a:gd name="T71" fmla="*/ 0 h 105"/>
                    <a:gd name="T72" fmla="*/ 96 w 128"/>
                    <a:gd name="T73" fmla="*/ 7 h 105"/>
                    <a:gd name="T74" fmla="*/ 96 w 128"/>
                    <a:gd name="T75" fmla="*/ 20 h 105"/>
                    <a:gd name="T76" fmla="*/ 83 w 128"/>
                    <a:gd name="T77" fmla="*/ 43 h 105"/>
                    <a:gd name="T78" fmla="*/ 94 w 128"/>
                    <a:gd name="T79" fmla="*/ 44 h 105"/>
                    <a:gd name="T80" fmla="*/ 122 w 128"/>
                    <a:gd name="T81" fmla="*/ 59 h 105"/>
                    <a:gd name="T82" fmla="*/ 120 w 128"/>
                    <a:gd name="T83" fmla="*/ 73 h 105"/>
                    <a:gd name="T84" fmla="*/ 98 w 128"/>
                    <a:gd name="T85" fmla="*/ 73 h 105"/>
                    <a:gd name="T86" fmla="*/ 97 w 128"/>
                    <a:gd name="T87" fmla="*/ 66 h 105"/>
                    <a:gd name="T88" fmla="*/ 101 w 128"/>
                    <a:gd name="T89" fmla="*/ 5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78" name="Freeform 8">
                  <a:extLst>
                    <a:ext uri="{FF2B5EF4-FFF2-40B4-BE49-F238E27FC236}">
                      <a16:creationId xmlns:a16="http://schemas.microsoft.com/office/drawing/2014/main" id="{68AB8704-3F31-41E0-B209-31D0A83BAA2E}"/>
                    </a:ext>
                  </a:extLst>
                </p:cNvPr>
                <p:cNvSpPr>
                  <a:spLocks/>
                </p:cNvSpPr>
                <p:nvPr/>
              </p:nvSpPr>
              <p:spPr bwMode="auto">
                <a:xfrm>
                  <a:off x="5664200" y="2355851"/>
                  <a:ext cx="341313" cy="407988"/>
                </a:xfrm>
                <a:custGeom>
                  <a:avLst/>
                  <a:gdLst>
                    <a:gd name="T0" fmla="*/ 46 w 80"/>
                    <a:gd name="T1" fmla="*/ 29 h 96"/>
                    <a:gd name="T2" fmla="*/ 65 w 80"/>
                    <a:gd name="T3" fmla="*/ 29 h 96"/>
                    <a:gd name="T4" fmla="*/ 79 w 80"/>
                    <a:gd name="T5" fmla="*/ 41 h 96"/>
                    <a:gd name="T6" fmla="*/ 74 w 80"/>
                    <a:gd name="T7" fmla="*/ 43 h 96"/>
                    <a:gd name="T8" fmla="*/ 60 w 80"/>
                    <a:gd name="T9" fmla="*/ 43 h 96"/>
                    <a:gd name="T10" fmla="*/ 52 w 80"/>
                    <a:gd name="T11" fmla="*/ 50 h 96"/>
                    <a:gd name="T12" fmla="*/ 49 w 80"/>
                    <a:gd name="T13" fmla="*/ 87 h 96"/>
                    <a:gd name="T14" fmla="*/ 37 w 80"/>
                    <a:gd name="T15" fmla="*/ 95 h 96"/>
                    <a:gd name="T16" fmla="*/ 21 w 80"/>
                    <a:gd name="T17" fmla="*/ 68 h 96"/>
                    <a:gd name="T18" fmla="*/ 22 w 80"/>
                    <a:gd name="T19" fmla="*/ 62 h 96"/>
                    <a:gd name="T20" fmla="*/ 30 w 80"/>
                    <a:gd name="T21" fmla="*/ 72 h 96"/>
                    <a:gd name="T22" fmla="*/ 40 w 80"/>
                    <a:gd name="T23" fmla="*/ 70 h 96"/>
                    <a:gd name="T24" fmla="*/ 43 w 80"/>
                    <a:gd name="T25" fmla="*/ 46 h 96"/>
                    <a:gd name="T26" fmla="*/ 24 w 80"/>
                    <a:gd name="T27" fmla="*/ 52 h 96"/>
                    <a:gd name="T28" fmla="*/ 19 w 80"/>
                    <a:gd name="T29" fmla="*/ 54 h 96"/>
                    <a:gd name="T30" fmla="*/ 6 w 80"/>
                    <a:gd name="T31" fmla="*/ 54 h 96"/>
                    <a:gd name="T32" fmla="*/ 2 w 80"/>
                    <a:gd name="T33" fmla="*/ 40 h 96"/>
                    <a:gd name="T34" fmla="*/ 6 w 80"/>
                    <a:gd name="T35" fmla="*/ 37 h 96"/>
                    <a:gd name="T36" fmla="*/ 28 w 80"/>
                    <a:gd name="T37" fmla="*/ 33 h 96"/>
                    <a:gd name="T38" fmla="*/ 33 w 80"/>
                    <a:gd name="T39" fmla="*/ 32 h 96"/>
                    <a:gd name="T40" fmla="*/ 36 w 80"/>
                    <a:gd name="T41" fmla="*/ 22 h 96"/>
                    <a:gd name="T42" fmla="*/ 46 w 80"/>
                    <a:gd name="T43" fmla="*/ 12 h 96"/>
                    <a:gd name="T44" fmla="*/ 45 w 80"/>
                    <a:gd name="T45" fmla="*/ 10 h 96"/>
                    <a:gd name="T46" fmla="*/ 26 w 80"/>
                    <a:gd name="T47" fmla="*/ 17 h 96"/>
                    <a:gd name="T48" fmla="*/ 15 w 80"/>
                    <a:gd name="T49" fmla="*/ 24 h 96"/>
                    <a:gd name="T50" fmla="*/ 5 w 80"/>
                    <a:gd name="T51" fmla="*/ 22 h 96"/>
                    <a:gd name="T52" fmla="*/ 1 w 80"/>
                    <a:gd name="T53" fmla="*/ 17 h 96"/>
                    <a:gd name="T54" fmla="*/ 36 w 80"/>
                    <a:gd name="T55" fmla="*/ 2 h 96"/>
                    <a:gd name="T56" fmla="*/ 55 w 80"/>
                    <a:gd name="T57" fmla="*/ 0 h 96"/>
                    <a:gd name="T58" fmla="*/ 61 w 80"/>
                    <a:gd name="T59" fmla="*/ 6 h 96"/>
                    <a:gd name="T60" fmla="*/ 59 w 80"/>
                    <a:gd name="T61" fmla="*/ 13 h 96"/>
                    <a:gd name="T62" fmla="*/ 46 w 80"/>
                    <a:gd name="T63"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grpSp>
          <p:grpSp>
            <p:nvGrpSpPr>
              <p:cNvPr id="73" name="组合 72">
                <a:extLst>
                  <a:ext uri="{FF2B5EF4-FFF2-40B4-BE49-F238E27FC236}">
                    <a16:creationId xmlns:a16="http://schemas.microsoft.com/office/drawing/2014/main" id="{B92E7EB9-3312-4310-B5FA-50F0FA6CFB99}"/>
                  </a:ext>
                </a:extLst>
              </p:cNvPr>
              <p:cNvGrpSpPr/>
              <p:nvPr/>
            </p:nvGrpSpPr>
            <p:grpSpPr>
              <a:xfrm>
                <a:off x="3194779" y="1296598"/>
                <a:ext cx="356817" cy="382445"/>
                <a:chOff x="3792874" y="3156423"/>
                <a:chExt cx="331330" cy="355128"/>
              </a:xfrm>
              <a:solidFill>
                <a:schemeClr val="accent3"/>
              </a:solidFill>
            </p:grpSpPr>
            <p:sp>
              <p:nvSpPr>
                <p:cNvPr id="74" name="Freeform 15">
                  <a:extLst>
                    <a:ext uri="{FF2B5EF4-FFF2-40B4-BE49-F238E27FC236}">
                      <a16:creationId xmlns:a16="http://schemas.microsoft.com/office/drawing/2014/main" id="{4A24723D-38DD-4916-B1AF-76A903317407}"/>
                    </a:ext>
                  </a:extLst>
                </p:cNvPr>
                <p:cNvSpPr>
                  <a:spLocks/>
                </p:cNvSpPr>
                <p:nvPr/>
              </p:nvSpPr>
              <p:spPr bwMode="auto">
                <a:xfrm>
                  <a:off x="3792874" y="3235325"/>
                  <a:ext cx="152877" cy="246063"/>
                </a:xfrm>
                <a:custGeom>
                  <a:avLst/>
                  <a:gdLst>
                    <a:gd name="T0" fmla="*/ 16 w 39"/>
                    <a:gd name="T1" fmla="*/ 29 h 58"/>
                    <a:gd name="T2" fmla="*/ 27 w 39"/>
                    <a:gd name="T3" fmla="*/ 7 h 58"/>
                    <a:gd name="T4" fmla="*/ 31 w 39"/>
                    <a:gd name="T5" fmla="*/ 1 h 58"/>
                    <a:gd name="T6" fmla="*/ 34 w 39"/>
                    <a:gd name="T7" fmla="*/ 6 h 58"/>
                    <a:gd name="T8" fmla="*/ 35 w 39"/>
                    <a:gd name="T9" fmla="*/ 26 h 58"/>
                    <a:gd name="T10" fmla="*/ 20 w 39"/>
                    <a:gd name="T11" fmla="*/ 52 h 58"/>
                    <a:gd name="T12" fmla="*/ 9 w 39"/>
                    <a:gd name="T13" fmla="*/ 57 h 58"/>
                    <a:gd name="T14" fmla="*/ 1 w 39"/>
                    <a:gd name="T15" fmla="*/ 43 h 58"/>
                    <a:gd name="T16" fmla="*/ 4 w 39"/>
                    <a:gd name="T17" fmla="*/ 6 h 58"/>
                    <a:gd name="T18" fmla="*/ 8 w 39"/>
                    <a:gd name="T19" fmla="*/ 0 h 58"/>
                    <a:gd name="T20" fmla="*/ 15 w 39"/>
                    <a:gd name="T21" fmla="*/ 6 h 58"/>
                    <a:gd name="T22" fmla="*/ 14 w 39"/>
                    <a:gd name="T23" fmla="*/ 20 h 58"/>
                    <a:gd name="T24" fmla="*/ 14 w 39"/>
                    <a:gd name="T25" fmla="*/ 28 h 58"/>
                    <a:gd name="T26" fmla="*/ 16 w 39"/>
                    <a:gd name="T27"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75" name="Freeform 16">
                  <a:extLst>
                    <a:ext uri="{FF2B5EF4-FFF2-40B4-BE49-F238E27FC236}">
                      <a16:creationId xmlns:a16="http://schemas.microsoft.com/office/drawing/2014/main" id="{FB4C6AFE-87EF-4FB7-829C-F7529116EE44}"/>
                    </a:ext>
                  </a:extLst>
                </p:cNvPr>
                <p:cNvSpPr>
                  <a:spLocks/>
                </p:cNvSpPr>
                <p:nvPr/>
              </p:nvSpPr>
              <p:spPr bwMode="auto">
                <a:xfrm>
                  <a:off x="3957518" y="3164747"/>
                  <a:ext cx="166686" cy="346804"/>
                </a:xfrm>
                <a:custGeom>
                  <a:avLst/>
                  <a:gdLst>
                    <a:gd name="T0" fmla="*/ 9 w 47"/>
                    <a:gd name="T1" fmla="*/ 73 h 88"/>
                    <a:gd name="T2" fmla="*/ 3 w 47"/>
                    <a:gd name="T3" fmla="*/ 67 h 88"/>
                    <a:gd name="T4" fmla="*/ 3 w 47"/>
                    <a:gd name="T5" fmla="*/ 57 h 88"/>
                    <a:gd name="T6" fmla="*/ 20 w 47"/>
                    <a:gd name="T7" fmla="*/ 38 h 88"/>
                    <a:gd name="T8" fmla="*/ 33 w 47"/>
                    <a:gd name="T9" fmla="*/ 20 h 88"/>
                    <a:gd name="T10" fmla="*/ 33 w 47"/>
                    <a:gd name="T11" fmla="*/ 4 h 88"/>
                    <a:gd name="T12" fmla="*/ 32 w 47"/>
                    <a:gd name="T13" fmla="*/ 1 h 88"/>
                    <a:gd name="T14" fmla="*/ 33 w 47"/>
                    <a:gd name="T15" fmla="*/ 0 h 88"/>
                    <a:gd name="T16" fmla="*/ 41 w 47"/>
                    <a:gd name="T17" fmla="*/ 6 h 88"/>
                    <a:gd name="T18" fmla="*/ 43 w 47"/>
                    <a:gd name="T19" fmla="*/ 26 h 88"/>
                    <a:gd name="T20" fmla="*/ 29 w 47"/>
                    <a:gd name="T21" fmla="*/ 48 h 88"/>
                    <a:gd name="T22" fmla="*/ 30 w 47"/>
                    <a:gd name="T23" fmla="*/ 52 h 88"/>
                    <a:gd name="T24" fmla="*/ 40 w 47"/>
                    <a:gd name="T25" fmla="*/ 73 h 88"/>
                    <a:gd name="T26" fmla="*/ 41 w 47"/>
                    <a:gd name="T27" fmla="*/ 84 h 88"/>
                    <a:gd name="T28" fmla="*/ 37 w 47"/>
                    <a:gd name="T29" fmla="*/ 86 h 88"/>
                    <a:gd name="T30" fmla="*/ 31 w 47"/>
                    <a:gd name="T31" fmla="*/ 75 h 88"/>
                    <a:gd name="T32" fmla="*/ 28 w 47"/>
                    <a:gd name="T33" fmla="*/ 60 h 88"/>
                    <a:gd name="T34" fmla="*/ 22 w 47"/>
                    <a:gd name="T35" fmla="*/ 59 h 88"/>
                    <a:gd name="T36" fmla="*/ 9 w 47"/>
                    <a:gd name="T37"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76" name="Freeform 17">
                  <a:extLst>
                    <a:ext uri="{FF2B5EF4-FFF2-40B4-BE49-F238E27FC236}">
                      <a16:creationId xmlns:a16="http://schemas.microsoft.com/office/drawing/2014/main" id="{7BBE01C1-D3BA-489E-BE5E-C63059DA7AF9}"/>
                    </a:ext>
                  </a:extLst>
                </p:cNvPr>
                <p:cNvSpPr>
                  <a:spLocks/>
                </p:cNvSpPr>
                <p:nvPr/>
              </p:nvSpPr>
              <p:spPr bwMode="auto">
                <a:xfrm>
                  <a:off x="3879593" y="3156423"/>
                  <a:ext cx="109753" cy="63837"/>
                </a:xfrm>
                <a:custGeom>
                  <a:avLst/>
                  <a:gdLst>
                    <a:gd name="T0" fmla="*/ 0 w 26"/>
                    <a:gd name="T1" fmla="*/ 0 h 19"/>
                    <a:gd name="T2" fmla="*/ 20 w 26"/>
                    <a:gd name="T3" fmla="*/ 1 h 19"/>
                    <a:gd name="T4" fmla="*/ 23 w 26"/>
                    <a:gd name="T5" fmla="*/ 12 h 19"/>
                    <a:gd name="T6" fmla="*/ 12 w 26"/>
                    <a:gd name="T7" fmla="*/ 18 h 19"/>
                    <a:gd name="T8" fmla="*/ 3 w 26"/>
                    <a:gd name="T9" fmla="*/ 11 h 19"/>
                    <a:gd name="T10" fmla="*/ 0 w 26"/>
                    <a:gd name="T11" fmla="*/ 0 h 19"/>
                  </a:gdLst>
                  <a:ahLst/>
                  <a:cxnLst>
                    <a:cxn ang="0">
                      <a:pos x="T0" y="T1"/>
                    </a:cxn>
                    <a:cxn ang="0">
                      <a:pos x="T2" y="T3"/>
                    </a:cxn>
                    <a:cxn ang="0">
                      <a:pos x="T4" y="T5"/>
                    </a:cxn>
                    <a:cxn ang="0">
                      <a:pos x="T6" y="T7"/>
                    </a:cxn>
                    <a:cxn ang="0">
                      <a:pos x="T8" y="T9"/>
                    </a:cxn>
                    <a:cxn ang="0">
                      <a:pos x="T10" y="T11"/>
                    </a:cxn>
                  </a:cxnLst>
                  <a:rect l="0" t="0"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grpSp>
        </p:grpSp>
        <p:grpSp>
          <p:nvGrpSpPr>
            <p:cNvPr id="41" name="组合 40"/>
            <p:cNvGrpSpPr/>
            <p:nvPr userDrawn="1"/>
          </p:nvGrpSpPr>
          <p:grpSpPr>
            <a:xfrm>
              <a:off x="10272478" y="6308389"/>
              <a:ext cx="721622" cy="198576"/>
              <a:chOff x="2372715" y="161759"/>
              <a:chExt cx="2714952" cy="747103"/>
            </a:xfrm>
          </p:grpSpPr>
          <p:grpSp>
            <p:nvGrpSpPr>
              <p:cNvPr id="42" name="组合 41">
                <a:extLst>
                  <a:ext uri="{FF2B5EF4-FFF2-40B4-BE49-F238E27FC236}">
                    <a16:creationId xmlns:a16="http://schemas.microsoft.com/office/drawing/2014/main" id="{4EB45816-40C4-4065-9181-C29D2BECD84E}"/>
                  </a:ext>
                </a:extLst>
              </p:cNvPr>
              <p:cNvGrpSpPr/>
              <p:nvPr/>
            </p:nvGrpSpPr>
            <p:grpSpPr>
              <a:xfrm>
                <a:off x="3804781" y="283376"/>
                <a:ext cx="521428" cy="548788"/>
                <a:chOff x="6113463" y="3541713"/>
                <a:chExt cx="484188" cy="509588"/>
              </a:xfrm>
              <a:solidFill>
                <a:schemeClr val="accent3"/>
              </a:solidFill>
            </p:grpSpPr>
            <p:sp>
              <p:nvSpPr>
                <p:cNvPr id="68" name="Freeform 9">
                  <a:extLst>
                    <a:ext uri="{FF2B5EF4-FFF2-40B4-BE49-F238E27FC236}">
                      <a16:creationId xmlns:a16="http://schemas.microsoft.com/office/drawing/2014/main" id="{70888479-5294-457A-8111-462CE4F104F2}"/>
                    </a:ext>
                  </a:extLst>
                </p:cNvPr>
                <p:cNvSpPr>
                  <a:spLocks noEditPoints="1"/>
                </p:cNvSpPr>
                <p:nvPr/>
              </p:nvSpPr>
              <p:spPr bwMode="auto">
                <a:xfrm>
                  <a:off x="6113463" y="3579813"/>
                  <a:ext cx="252413" cy="428625"/>
                </a:xfrm>
                <a:custGeom>
                  <a:avLst/>
                  <a:gdLst>
                    <a:gd name="T0" fmla="*/ 39 w 59"/>
                    <a:gd name="T1" fmla="*/ 78 h 101"/>
                    <a:gd name="T2" fmla="*/ 17 w 59"/>
                    <a:gd name="T3" fmla="*/ 94 h 101"/>
                    <a:gd name="T4" fmla="*/ 8 w 59"/>
                    <a:gd name="T5" fmla="*/ 94 h 101"/>
                    <a:gd name="T6" fmla="*/ 0 w 59"/>
                    <a:gd name="T7" fmla="*/ 79 h 101"/>
                    <a:gd name="T8" fmla="*/ 17 w 59"/>
                    <a:gd name="T9" fmla="*/ 73 h 101"/>
                    <a:gd name="T10" fmla="*/ 10 w 59"/>
                    <a:gd name="T11" fmla="*/ 68 h 101"/>
                    <a:gd name="T12" fmla="*/ 8 w 59"/>
                    <a:gd name="T13" fmla="*/ 60 h 101"/>
                    <a:gd name="T14" fmla="*/ 18 w 59"/>
                    <a:gd name="T15" fmla="*/ 23 h 101"/>
                    <a:gd name="T16" fmla="*/ 26 w 59"/>
                    <a:gd name="T17" fmla="*/ 17 h 101"/>
                    <a:gd name="T18" fmla="*/ 36 w 59"/>
                    <a:gd name="T19" fmla="*/ 26 h 101"/>
                    <a:gd name="T20" fmla="*/ 36 w 59"/>
                    <a:gd name="T21" fmla="*/ 27 h 101"/>
                    <a:gd name="T22" fmla="*/ 43 w 59"/>
                    <a:gd name="T23" fmla="*/ 40 h 101"/>
                    <a:gd name="T24" fmla="*/ 42 w 59"/>
                    <a:gd name="T25" fmla="*/ 12 h 101"/>
                    <a:gd name="T26" fmla="*/ 21 w 59"/>
                    <a:gd name="T27" fmla="*/ 5 h 101"/>
                    <a:gd name="T28" fmla="*/ 44 w 59"/>
                    <a:gd name="T29" fmla="*/ 1 h 101"/>
                    <a:gd name="T30" fmla="*/ 57 w 59"/>
                    <a:gd name="T31" fmla="*/ 17 h 101"/>
                    <a:gd name="T32" fmla="*/ 56 w 59"/>
                    <a:gd name="T33" fmla="*/ 48 h 101"/>
                    <a:gd name="T34" fmla="*/ 57 w 59"/>
                    <a:gd name="T35" fmla="*/ 55 h 101"/>
                    <a:gd name="T36" fmla="*/ 55 w 59"/>
                    <a:gd name="T37" fmla="*/ 64 h 101"/>
                    <a:gd name="T38" fmla="*/ 54 w 59"/>
                    <a:gd name="T39" fmla="*/ 71 h 101"/>
                    <a:gd name="T40" fmla="*/ 52 w 59"/>
                    <a:gd name="T41" fmla="*/ 95 h 101"/>
                    <a:gd name="T42" fmla="*/ 49 w 59"/>
                    <a:gd name="T43" fmla="*/ 101 h 101"/>
                    <a:gd name="T44" fmla="*/ 43 w 59"/>
                    <a:gd name="T45" fmla="*/ 98 h 101"/>
                    <a:gd name="T46" fmla="*/ 38 w 59"/>
                    <a:gd name="T47" fmla="*/ 86 h 101"/>
                    <a:gd name="T48" fmla="*/ 39 w 59"/>
                    <a:gd name="T49" fmla="*/ 78 h 101"/>
                    <a:gd name="T50" fmla="*/ 42 w 59"/>
                    <a:gd name="T51" fmla="*/ 47 h 101"/>
                    <a:gd name="T52" fmla="*/ 32 w 59"/>
                    <a:gd name="T53" fmla="*/ 44 h 101"/>
                    <a:gd name="T54" fmla="*/ 29 w 59"/>
                    <a:gd name="T55" fmla="*/ 64 h 101"/>
                    <a:gd name="T56" fmla="*/ 42 w 59"/>
                    <a:gd name="T57" fmla="*/ 4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69" name="Freeform 10">
                  <a:extLst>
                    <a:ext uri="{FF2B5EF4-FFF2-40B4-BE49-F238E27FC236}">
                      <a16:creationId xmlns:a16="http://schemas.microsoft.com/office/drawing/2014/main" id="{3C581795-C09D-460E-9472-8181F266F0EF}"/>
                    </a:ext>
                  </a:extLst>
                </p:cNvPr>
                <p:cNvSpPr>
                  <a:spLocks noEditPoints="1"/>
                </p:cNvSpPr>
                <p:nvPr/>
              </p:nvSpPr>
              <p:spPr bwMode="auto">
                <a:xfrm>
                  <a:off x="6361113" y="3541713"/>
                  <a:ext cx="236538" cy="509588"/>
                </a:xfrm>
                <a:custGeom>
                  <a:avLst/>
                  <a:gdLst>
                    <a:gd name="T0" fmla="*/ 11 w 55"/>
                    <a:gd name="T1" fmla="*/ 89 h 120"/>
                    <a:gd name="T2" fmla="*/ 10 w 55"/>
                    <a:gd name="T3" fmla="*/ 100 h 120"/>
                    <a:gd name="T4" fmla="*/ 6 w 55"/>
                    <a:gd name="T5" fmla="*/ 104 h 120"/>
                    <a:gd name="T6" fmla="*/ 1 w 55"/>
                    <a:gd name="T7" fmla="*/ 99 h 120"/>
                    <a:gd name="T8" fmla="*/ 3 w 55"/>
                    <a:gd name="T9" fmla="*/ 84 h 120"/>
                    <a:gd name="T10" fmla="*/ 14 w 55"/>
                    <a:gd name="T11" fmla="*/ 37 h 120"/>
                    <a:gd name="T12" fmla="*/ 22 w 55"/>
                    <a:gd name="T13" fmla="*/ 11 h 120"/>
                    <a:gd name="T14" fmla="*/ 26 w 55"/>
                    <a:gd name="T15" fmla="*/ 19 h 120"/>
                    <a:gd name="T16" fmla="*/ 20 w 55"/>
                    <a:gd name="T17" fmla="*/ 40 h 120"/>
                    <a:gd name="T18" fmla="*/ 27 w 55"/>
                    <a:gd name="T19" fmla="*/ 35 h 120"/>
                    <a:gd name="T20" fmla="*/ 35 w 55"/>
                    <a:gd name="T21" fmla="*/ 30 h 120"/>
                    <a:gd name="T22" fmla="*/ 33 w 55"/>
                    <a:gd name="T23" fmla="*/ 9 h 120"/>
                    <a:gd name="T24" fmla="*/ 28 w 55"/>
                    <a:gd name="T25" fmla="*/ 8 h 120"/>
                    <a:gd name="T26" fmla="*/ 19 w 55"/>
                    <a:gd name="T27" fmla="*/ 12 h 120"/>
                    <a:gd name="T28" fmla="*/ 12 w 55"/>
                    <a:gd name="T29" fmla="*/ 15 h 120"/>
                    <a:gd name="T30" fmla="*/ 9 w 55"/>
                    <a:gd name="T31" fmla="*/ 11 h 120"/>
                    <a:gd name="T32" fmla="*/ 11 w 55"/>
                    <a:gd name="T33" fmla="*/ 8 h 120"/>
                    <a:gd name="T34" fmla="*/ 31 w 55"/>
                    <a:gd name="T35" fmla="*/ 0 h 120"/>
                    <a:gd name="T36" fmla="*/ 45 w 55"/>
                    <a:gd name="T37" fmla="*/ 15 h 120"/>
                    <a:gd name="T38" fmla="*/ 44 w 55"/>
                    <a:gd name="T39" fmla="*/ 46 h 120"/>
                    <a:gd name="T40" fmla="*/ 48 w 55"/>
                    <a:gd name="T41" fmla="*/ 54 h 120"/>
                    <a:gd name="T42" fmla="*/ 48 w 55"/>
                    <a:gd name="T43" fmla="*/ 71 h 120"/>
                    <a:gd name="T44" fmla="*/ 44 w 55"/>
                    <a:gd name="T45" fmla="*/ 77 h 120"/>
                    <a:gd name="T46" fmla="*/ 44 w 55"/>
                    <a:gd name="T47" fmla="*/ 110 h 120"/>
                    <a:gd name="T48" fmla="*/ 44 w 55"/>
                    <a:gd name="T49" fmla="*/ 114 h 120"/>
                    <a:gd name="T50" fmla="*/ 41 w 55"/>
                    <a:gd name="T51" fmla="*/ 120 h 120"/>
                    <a:gd name="T52" fmla="*/ 32 w 55"/>
                    <a:gd name="T53" fmla="*/ 118 h 120"/>
                    <a:gd name="T54" fmla="*/ 13 w 55"/>
                    <a:gd name="T55" fmla="*/ 91 h 120"/>
                    <a:gd name="T56" fmla="*/ 12 w 55"/>
                    <a:gd name="T57" fmla="*/ 89 h 120"/>
                    <a:gd name="T58" fmla="*/ 11 w 55"/>
                    <a:gd name="T59" fmla="*/ 89 h 120"/>
                    <a:gd name="T60" fmla="*/ 24 w 55"/>
                    <a:gd name="T61" fmla="*/ 76 h 120"/>
                    <a:gd name="T62" fmla="*/ 23 w 55"/>
                    <a:gd name="T63" fmla="*/ 74 h 120"/>
                    <a:gd name="T64" fmla="*/ 27 w 55"/>
                    <a:gd name="T65" fmla="*/ 71 h 120"/>
                    <a:gd name="T66" fmla="*/ 33 w 55"/>
                    <a:gd name="T67" fmla="*/ 67 h 120"/>
                    <a:gd name="T68" fmla="*/ 32 w 55"/>
                    <a:gd name="T69" fmla="*/ 63 h 120"/>
                    <a:gd name="T70" fmla="*/ 22 w 55"/>
                    <a:gd name="T71" fmla="*/ 52 h 120"/>
                    <a:gd name="T72" fmla="*/ 18 w 55"/>
                    <a:gd name="T73" fmla="*/ 89 h 120"/>
                    <a:gd name="T74" fmla="*/ 33 w 55"/>
                    <a:gd name="T75" fmla="*/ 107 h 120"/>
                    <a:gd name="T76" fmla="*/ 35 w 55"/>
                    <a:gd name="T77" fmla="*/ 77 h 120"/>
                    <a:gd name="T78" fmla="*/ 31 w 55"/>
                    <a:gd name="T79" fmla="*/ 75 h 120"/>
                    <a:gd name="T80" fmla="*/ 24 w 55"/>
                    <a:gd name="T81" fmla="*/ 7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grpSp>
          <p:grpSp>
            <p:nvGrpSpPr>
              <p:cNvPr id="43" name="组合 42">
                <a:extLst>
                  <a:ext uri="{FF2B5EF4-FFF2-40B4-BE49-F238E27FC236}">
                    <a16:creationId xmlns:a16="http://schemas.microsoft.com/office/drawing/2014/main" id="{C43281D5-D15F-4210-8FEF-5D0B83A54FD6}"/>
                  </a:ext>
                </a:extLst>
              </p:cNvPr>
              <p:cNvGrpSpPr/>
              <p:nvPr/>
            </p:nvGrpSpPr>
            <p:grpSpPr>
              <a:xfrm>
                <a:off x="2372715" y="161759"/>
                <a:ext cx="591521" cy="747103"/>
                <a:chOff x="6108700" y="2066926"/>
                <a:chExt cx="549275" cy="693738"/>
              </a:xfrm>
              <a:solidFill>
                <a:schemeClr val="accent3"/>
              </a:solidFill>
            </p:grpSpPr>
            <p:sp>
              <p:nvSpPr>
                <p:cNvPr id="66" name="Freeform 13">
                  <a:extLst>
                    <a:ext uri="{FF2B5EF4-FFF2-40B4-BE49-F238E27FC236}">
                      <a16:creationId xmlns:a16="http://schemas.microsoft.com/office/drawing/2014/main" id="{0965091B-D712-42AC-844D-24578409DB9A}"/>
                    </a:ext>
                  </a:extLst>
                </p:cNvPr>
                <p:cNvSpPr>
                  <a:spLocks noEditPoints="1"/>
                </p:cNvSpPr>
                <p:nvPr/>
              </p:nvSpPr>
              <p:spPr bwMode="auto">
                <a:xfrm>
                  <a:off x="6108700" y="2066926"/>
                  <a:ext cx="549275" cy="655638"/>
                </a:xfrm>
                <a:custGeom>
                  <a:avLst/>
                  <a:gdLst>
                    <a:gd name="T0" fmla="*/ 54 w 128"/>
                    <a:gd name="T1" fmla="*/ 76 h 154"/>
                    <a:gd name="T2" fmla="*/ 66 w 128"/>
                    <a:gd name="T3" fmla="*/ 53 h 154"/>
                    <a:gd name="T4" fmla="*/ 49 w 128"/>
                    <a:gd name="T5" fmla="*/ 47 h 154"/>
                    <a:gd name="T6" fmla="*/ 64 w 128"/>
                    <a:gd name="T7" fmla="*/ 44 h 154"/>
                    <a:gd name="T8" fmla="*/ 83 w 128"/>
                    <a:gd name="T9" fmla="*/ 6 h 154"/>
                    <a:gd name="T10" fmla="*/ 91 w 128"/>
                    <a:gd name="T11" fmla="*/ 11 h 154"/>
                    <a:gd name="T12" fmla="*/ 96 w 128"/>
                    <a:gd name="T13" fmla="*/ 36 h 154"/>
                    <a:gd name="T14" fmla="*/ 106 w 128"/>
                    <a:gd name="T15" fmla="*/ 41 h 154"/>
                    <a:gd name="T16" fmla="*/ 82 w 128"/>
                    <a:gd name="T17" fmla="*/ 50 h 154"/>
                    <a:gd name="T18" fmla="*/ 71 w 128"/>
                    <a:gd name="T19" fmla="*/ 65 h 154"/>
                    <a:gd name="T20" fmla="*/ 110 w 128"/>
                    <a:gd name="T21" fmla="*/ 74 h 154"/>
                    <a:gd name="T22" fmla="*/ 101 w 128"/>
                    <a:gd name="T23" fmla="*/ 87 h 154"/>
                    <a:gd name="T24" fmla="*/ 111 w 128"/>
                    <a:gd name="T25" fmla="*/ 98 h 154"/>
                    <a:gd name="T26" fmla="*/ 92 w 128"/>
                    <a:gd name="T27" fmla="*/ 104 h 154"/>
                    <a:gd name="T28" fmla="*/ 86 w 128"/>
                    <a:gd name="T29" fmla="*/ 116 h 154"/>
                    <a:gd name="T30" fmla="*/ 124 w 128"/>
                    <a:gd name="T31" fmla="*/ 112 h 154"/>
                    <a:gd name="T32" fmla="*/ 120 w 128"/>
                    <a:gd name="T33" fmla="*/ 122 h 154"/>
                    <a:gd name="T34" fmla="*/ 111 w 128"/>
                    <a:gd name="T35" fmla="*/ 144 h 154"/>
                    <a:gd name="T36" fmla="*/ 105 w 128"/>
                    <a:gd name="T37" fmla="*/ 153 h 154"/>
                    <a:gd name="T38" fmla="*/ 55 w 128"/>
                    <a:gd name="T39" fmla="*/ 129 h 154"/>
                    <a:gd name="T40" fmla="*/ 53 w 128"/>
                    <a:gd name="T41" fmla="*/ 121 h 154"/>
                    <a:gd name="T42" fmla="*/ 61 w 128"/>
                    <a:gd name="T43" fmla="*/ 125 h 154"/>
                    <a:gd name="T44" fmla="*/ 94 w 128"/>
                    <a:gd name="T45" fmla="*/ 140 h 154"/>
                    <a:gd name="T46" fmla="*/ 85 w 128"/>
                    <a:gd name="T47" fmla="*/ 127 h 154"/>
                    <a:gd name="T48" fmla="*/ 71 w 128"/>
                    <a:gd name="T49" fmla="*/ 108 h 154"/>
                    <a:gd name="T50" fmla="*/ 52 w 128"/>
                    <a:gd name="T51" fmla="*/ 113 h 154"/>
                    <a:gd name="T52" fmla="*/ 38 w 128"/>
                    <a:gd name="T53" fmla="*/ 97 h 154"/>
                    <a:gd name="T54" fmla="*/ 51 w 128"/>
                    <a:gd name="T55" fmla="*/ 97 h 154"/>
                    <a:gd name="T56" fmla="*/ 34 w 128"/>
                    <a:gd name="T57" fmla="*/ 93 h 154"/>
                    <a:gd name="T58" fmla="*/ 35 w 128"/>
                    <a:gd name="T59" fmla="*/ 105 h 154"/>
                    <a:gd name="T60" fmla="*/ 26 w 128"/>
                    <a:gd name="T61" fmla="*/ 154 h 154"/>
                    <a:gd name="T62" fmla="*/ 20 w 128"/>
                    <a:gd name="T63" fmla="*/ 118 h 154"/>
                    <a:gd name="T64" fmla="*/ 0 w 128"/>
                    <a:gd name="T65" fmla="*/ 103 h 154"/>
                    <a:gd name="T66" fmla="*/ 19 w 128"/>
                    <a:gd name="T67" fmla="*/ 72 h 154"/>
                    <a:gd name="T68" fmla="*/ 25 w 128"/>
                    <a:gd name="T69" fmla="*/ 51 h 154"/>
                    <a:gd name="T70" fmla="*/ 39 w 128"/>
                    <a:gd name="T71" fmla="*/ 14 h 154"/>
                    <a:gd name="T72" fmla="*/ 51 w 128"/>
                    <a:gd name="T73" fmla="*/ 24 h 154"/>
                    <a:gd name="T74" fmla="*/ 39 w 128"/>
                    <a:gd name="T75" fmla="*/ 44 h 154"/>
                    <a:gd name="T76" fmla="*/ 48 w 128"/>
                    <a:gd name="T77" fmla="*/ 73 h 154"/>
                    <a:gd name="T78" fmla="*/ 81 w 128"/>
                    <a:gd name="T79" fmla="*/ 90 h 154"/>
                    <a:gd name="T80" fmla="*/ 92 w 128"/>
                    <a:gd name="T81" fmla="*/ 71 h 154"/>
                    <a:gd name="T82" fmla="*/ 81 w 128"/>
                    <a:gd name="T83" fmla="*/ 80 h 154"/>
                    <a:gd name="T84" fmla="*/ 76 w 128"/>
                    <a:gd name="T85" fmla="*/ 73 h 154"/>
                    <a:gd name="T86" fmla="*/ 67 w 128"/>
                    <a:gd name="T87" fmla="*/ 79 h 154"/>
                    <a:gd name="T88" fmla="*/ 76 w 128"/>
                    <a:gd name="T89" fmla="*/ 73 h 154"/>
                    <a:gd name="T90" fmla="*/ 56 w 128"/>
                    <a:gd name="T91" fmla="*/ 88 h 154"/>
                    <a:gd name="T92" fmla="*/ 63 w 128"/>
                    <a:gd name="T93" fmla="*/ 8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67" name="Freeform 14">
                  <a:extLst>
                    <a:ext uri="{FF2B5EF4-FFF2-40B4-BE49-F238E27FC236}">
                      <a16:creationId xmlns:a16="http://schemas.microsoft.com/office/drawing/2014/main" id="{EDF1A89C-87D3-4066-B020-1AF4B9A41344}"/>
                    </a:ext>
                  </a:extLst>
                </p:cNvPr>
                <p:cNvSpPr>
                  <a:spLocks/>
                </p:cNvSpPr>
                <p:nvPr/>
              </p:nvSpPr>
              <p:spPr bwMode="auto">
                <a:xfrm>
                  <a:off x="6259513" y="2578101"/>
                  <a:ext cx="68263" cy="182563"/>
                </a:xfrm>
                <a:custGeom>
                  <a:avLst/>
                  <a:gdLst>
                    <a:gd name="T0" fmla="*/ 9 w 16"/>
                    <a:gd name="T1" fmla="*/ 0 h 43"/>
                    <a:gd name="T2" fmla="*/ 15 w 16"/>
                    <a:gd name="T3" fmla="*/ 11 h 43"/>
                    <a:gd name="T4" fmla="*/ 9 w 16"/>
                    <a:gd name="T5" fmla="*/ 43 h 43"/>
                    <a:gd name="T6" fmla="*/ 2 w 16"/>
                    <a:gd name="T7" fmla="*/ 39 h 43"/>
                    <a:gd name="T8" fmla="*/ 0 w 16"/>
                    <a:gd name="T9" fmla="*/ 35 h 43"/>
                    <a:gd name="T10" fmla="*/ 9 w 16"/>
                    <a:gd name="T11" fmla="*/ 0 h 43"/>
                  </a:gdLst>
                  <a:ahLst/>
                  <a:cxnLst>
                    <a:cxn ang="0">
                      <a:pos x="T0" y="T1"/>
                    </a:cxn>
                    <a:cxn ang="0">
                      <a:pos x="T2" y="T3"/>
                    </a:cxn>
                    <a:cxn ang="0">
                      <a:pos x="T4" y="T5"/>
                    </a:cxn>
                    <a:cxn ang="0">
                      <a:pos x="T6" y="T7"/>
                    </a:cxn>
                    <a:cxn ang="0">
                      <a:pos x="T8" y="T9"/>
                    </a:cxn>
                    <a:cxn ang="0">
                      <a:pos x="T10" y="T11"/>
                    </a:cxn>
                  </a:cxnLst>
                  <a:rect l="0" t="0"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grpSp>
          <p:grpSp>
            <p:nvGrpSpPr>
              <p:cNvPr id="44" name="组合 43">
                <a:extLst>
                  <a:ext uri="{FF2B5EF4-FFF2-40B4-BE49-F238E27FC236}">
                    <a16:creationId xmlns:a16="http://schemas.microsoft.com/office/drawing/2014/main" id="{CD1C2EA2-DECB-4C4E-997D-8417E76BE944}"/>
                  </a:ext>
                </a:extLst>
              </p:cNvPr>
              <p:cNvGrpSpPr/>
              <p:nvPr/>
            </p:nvGrpSpPr>
            <p:grpSpPr>
              <a:xfrm>
                <a:off x="3173775" y="375308"/>
                <a:ext cx="396626" cy="341923"/>
                <a:chOff x="6186488" y="2930526"/>
                <a:chExt cx="368300" cy="317500"/>
              </a:xfrm>
              <a:solidFill>
                <a:schemeClr val="accent3"/>
              </a:solidFill>
            </p:grpSpPr>
            <p:sp>
              <p:nvSpPr>
                <p:cNvPr id="63" name="Freeform 18">
                  <a:extLst>
                    <a:ext uri="{FF2B5EF4-FFF2-40B4-BE49-F238E27FC236}">
                      <a16:creationId xmlns:a16="http://schemas.microsoft.com/office/drawing/2014/main" id="{58E0037C-7932-4788-ADA9-47256329EEB7}"/>
                    </a:ext>
                  </a:extLst>
                </p:cNvPr>
                <p:cNvSpPr>
                  <a:spLocks/>
                </p:cNvSpPr>
                <p:nvPr/>
              </p:nvSpPr>
              <p:spPr bwMode="auto">
                <a:xfrm>
                  <a:off x="6310313" y="2930526"/>
                  <a:ext cx="244475" cy="317500"/>
                </a:xfrm>
                <a:custGeom>
                  <a:avLst/>
                  <a:gdLst>
                    <a:gd name="T0" fmla="*/ 49 w 57"/>
                    <a:gd name="T1" fmla="*/ 74 h 75"/>
                    <a:gd name="T2" fmla="*/ 40 w 57"/>
                    <a:gd name="T3" fmla="*/ 67 h 75"/>
                    <a:gd name="T4" fmla="*/ 33 w 57"/>
                    <a:gd name="T5" fmla="*/ 48 h 75"/>
                    <a:gd name="T6" fmla="*/ 27 w 57"/>
                    <a:gd name="T7" fmla="*/ 46 h 75"/>
                    <a:gd name="T8" fmla="*/ 11 w 57"/>
                    <a:gd name="T9" fmla="*/ 60 h 75"/>
                    <a:gd name="T10" fmla="*/ 5 w 57"/>
                    <a:gd name="T11" fmla="*/ 60 h 75"/>
                    <a:gd name="T12" fmla="*/ 6 w 57"/>
                    <a:gd name="T13" fmla="*/ 46 h 75"/>
                    <a:gd name="T14" fmla="*/ 27 w 57"/>
                    <a:gd name="T15" fmla="*/ 26 h 75"/>
                    <a:gd name="T16" fmla="*/ 40 w 57"/>
                    <a:gd name="T17" fmla="*/ 10 h 75"/>
                    <a:gd name="T18" fmla="*/ 41 w 57"/>
                    <a:gd name="T19" fmla="*/ 6 h 75"/>
                    <a:gd name="T20" fmla="*/ 45 w 57"/>
                    <a:gd name="T21" fmla="*/ 0 h 75"/>
                    <a:gd name="T22" fmla="*/ 53 w 57"/>
                    <a:gd name="T23" fmla="*/ 3 h 75"/>
                    <a:gd name="T24" fmla="*/ 53 w 57"/>
                    <a:gd name="T25" fmla="*/ 20 h 75"/>
                    <a:gd name="T26" fmla="*/ 37 w 57"/>
                    <a:gd name="T27" fmla="*/ 38 h 75"/>
                    <a:gd name="T28" fmla="*/ 49 w 57"/>
                    <a:gd name="T29" fmla="*/ 7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64" name="Freeform 19">
                  <a:extLst>
                    <a:ext uri="{FF2B5EF4-FFF2-40B4-BE49-F238E27FC236}">
                      <a16:creationId xmlns:a16="http://schemas.microsoft.com/office/drawing/2014/main" id="{B78F413E-1D51-491F-A6EC-02810949F837}"/>
                    </a:ext>
                  </a:extLst>
                </p:cNvPr>
                <p:cNvSpPr>
                  <a:spLocks/>
                </p:cNvSpPr>
                <p:nvPr/>
              </p:nvSpPr>
              <p:spPr bwMode="auto">
                <a:xfrm>
                  <a:off x="6186488" y="3009901"/>
                  <a:ext cx="123825" cy="234950"/>
                </a:xfrm>
                <a:custGeom>
                  <a:avLst/>
                  <a:gdLst>
                    <a:gd name="T0" fmla="*/ 12 w 29"/>
                    <a:gd name="T1" fmla="*/ 30 h 55"/>
                    <a:gd name="T2" fmla="*/ 20 w 29"/>
                    <a:gd name="T3" fmla="*/ 7 h 55"/>
                    <a:gd name="T4" fmla="*/ 25 w 29"/>
                    <a:gd name="T5" fmla="*/ 1 h 55"/>
                    <a:gd name="T6" fmla="*/ 26 w 29"/>
                    <a:gd name="T7" fmla="*/ 9 h 55"/>
                    <a:gd name="T8" fmla="*/ 16 w 29"/>
                    <a:gd name="T9" fmla="*/ 39 h 55"/>
                    <a:gd name="T10" fmla="*/ 13 w 29"/>
                    <a:gd name="T11" fmla="*/ 52 h 55"/>
                    <a:gd name="T12" fmla="*/ 7 w 29"/>
                    <a:gd name="T13" fmla="*/ 54 h 55"/>
                    <a:gd name="T14" fmla="*/ 2 w 29"/>
                    <a:gd name="T15" fmla="*/ 41 h 55"/>
                    <a:gd name="T16" fmla="*/ 3 w 29"/>
                    <a:gd name="T17" fmla="*/ 32 h 55"/>
                    <a:gd name="T18" fmla="*/ 2 w 29"/>
                    <a:gd name="T19" fmla="*/ 6 h 55"/>
                    <a:gd name="T20" fmla="*/ 6 w 29"/>
                    <a:gd name="T21" fmla="*/ 5 h 55"/>
                    <a:gd name="T22" fmla="*/ 10 w 29"/>
                    <a:gd name="T23" fmla="*/ 14 h 55"/>
                    <a:gd name="T24" fmla="*/ 11 w 29"/>
                    <a:gd name="T25" fmla="*/ 30 h 55"/>
                    <a:gd name="T26" fmla="*/ 12 w 29"/>
                    <a:gd name="T27" fmla="*/ 3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65" name="Freeform 20">
                  <a:extLst>
                    <a:ext uri="{FF2B5EF4-FFF2-40B4-BE49-F238E27FC236}">
                      <a16:creationId xmlns:a16="http://schemas.microsoft.com/office/drawing/2014/main" id="{28D425C4-CE02-4413-BBE1-2E9FA0CC0E90}"/>
                    </a:ext>
                  </a:extLst>
                </p:cNvPr>
                <p:cNvSpPr>
                  <a:spLocks/>
                </p:cNvSpPr>
                <p:nvPr/>
              </p:nvSpPr>
              <p:spPr bwMode="auto">
                <a:xfrm>
                  <a:off x="6259513" y="2933701"/>
                  <a:ext cx="114300" cy="73025"/>
                </a:xfrm>
                <a:custGeom>
                  <a:avLst/>
                  <a:gdLst>
                    <a:gd name="T0" fmla="*/ 27 w 27"/>
                    <a:gd name="T1" fmla="*/ 1 h 17"/>
                    <a:gd name="T2" fmla="*/ 16 w 27"/>
                    <a:gd name="T3" fmla="*/ 14 h 17"/>
                    <a:gd name="T4" fmla="*/ 5 w 27"/>
                    <a:gd name="T5" fmla="*/ 13 h 17"/>
                    <a:gd name="T6" fmla="*/ 0 w 27"/>
                    <a:gd name="T7" fmla="*/ 4 h 17"/>
                    <a:gd name="T8" fmla="*/ 9 w 27"/>
                    <a:gd name="T9" fmla="*/ 2 h 17"/>
                    <a:gd name="T10" fmla="*/ 27 w 27"/>
                    <a:gd name="T11" fmla="*/ 0 h 17"/>
                    <a:gd name="T12" fmla="*/ 27 w 27"/>
                    <a:gd name="T13" fmla="*/ 1 h 17"/>
                  </a:gdLst>
                  <a:ahLst/>
                  <a:cxnLst>
                    <a:cxn ang="0">
                      <a:pos x="T0" y="T1"/>
                    </a:cxn>
                    <a:cxn ang="0">
                      <a:pos x="T2" y="T3"/>
                    </a:cxn>
                    <a:cxn ang="0">
                      <a:pos x="T4" y="T5"/>
                    </a:cxn>
                    <a:cxn ang="0">
                      <a:pos x="T6" y="T7"/>
                    </a:cxn>
                    <a:cxn ang="0">
                      <a:pos x="T8" y="T9"/>
                    </a:cxn>
                    <a:cxn ang="0">
                      <a:pos x="T10" y="T11"/>
                    </a:cxn>
                    <a:cxn ang="0">
                      <a:pos x="T12" y="T13"/>
                    </a:cxn>
                  </a:cxnLst>
                  <a:rect l="0" t="0"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grpSp>
          <p:grpSp>
            <p:nvGrpSpPr>
              <p:cNvPr id="45" name="组合 44"/>
              <p:cNvGrpSpPr/>
              <p:nvPr/>
            </p:nvGrpSpPr>
            <p:grpSpPr>
              <a:xfrm>
                <a:off x="4613354" y="313344"/>
                <a:ext cx="474313" cy="479486"/>
                <a:chOff x="11893474" y="1994534"/>
                <a:chExt cx="286683" cy="289808"/>
              </a:xfrm>
              <a:solidFill>
                <a:schemeClr val="accent3"/>
              </a:solidFill>
            </p:grpSpPr>
            <p:sp>
              <p:nvSpPr>
                <p:cNvPr id="46" name="Freeform 11">
                  <a:extLst>
                    <a:ext uri="{FF2B5EF4-FFF2-40B4-BE49-F238E27FC236}">
                      <a16:creationId xmlns:a16="http://schemas.microsoft.com/office/drawing/2014/main" id="{9E7CBDC3-9BA0-4307-8967-3267E5966ED9}"/>
                    </a:ext>
                  </a:extLst>
                </p:cNvPr>
                <p:cNvSpPr>
                  <a:spLocks noEditPoints="1"/>
                </p:cNvSpPr>
                <p:nvPr/>
              </p:nvSpPr>
              <p:spPr bwMode="auto">
                <a:xfrm>
                  <a:off x="11976099" y="1994534"/>
                  <a:ext cx="204058" cy="285679"/>
                </a:xfrm>
                <a:custGeom>
                  <a:avLst/>
                  <a:gdLst>
                    <a:gd name="T0" fmla="*/ 29 w 72"/>
                    <a:gd name="T1" fmla="*/ 49 h 102"/>
                    <a:gd name="T2" fmla="*/ 15 w 72"/>
                    <a:gd name="T3" fmla="*/ 43 h 102"/>
                    <a:gd name="T4" fmla="*/ 10 w 72"/>
                    <a:gd name="T5" fmla="*/ 21 h 102"/>
                    <a:gd name="T6" fmla="*/ 13 w 72"/>
                    <a:gd name="T7" fmla="*/ 15 h 102"/>
                    <a:gd name="T8" fmla="*/ 19 w 72"/>
                    <a:gd name="T9" fmla="*/ 18 h 102"/>
                    <a:gd name="T10" fmla="*/ 20 w 72"/>
                    <a:gd name="T11" fmla="*/ 26 h 102"/>
                    <a:gd name="T12" fmla="*/ 35 w 72"/>
                    <a:gd name="T13" fmla="*/ 22 h 102"/>
                    <a:gd name="T14" fmla="*/ 40 w 72"/>
                    <a:gd name="T15" fmla="*/ 16 h 102"/>
                    <a:gd name="T16" fmla="*/ 43 w 72"/>
                    <a:gd name="T17" fmla="*/ 14 h 102"/>
                    <a:gd name="T18" fmla="*/ 44 w 72"/>
                    <a:gd name="T19" fmla="*/ 19 h 102"/>
                    <a:gd name="T20" fmla="*/ 43 w 72"/>
                    <a:gd name="T21" fmla="*/ 28 h 102"/>
                    <a:gd name="T22" fmla="*/ 36 w 72"/>
                    <a:gd name="T23" fmla="*/ 40 h 102"/>
                    <a:gd name="T24" fmla="*/ 37 w 72"/>
                    <a:gd name="T25" fmla="*/ 42 h 102"/>
                    <a:gd name="T26" fmla="*/ 44 w 72"/>
                    <a:gd name="T27" fmla="*/ 38 h 102"/>
                    <a:gd name="T28" fmla="*/ 56 w 72"/>
                    <a:gd name="T29" fmla="*/ 20 h 102"/>
                    <a:gd name="T30" fmla="*/ 49 w 72"/>
                    <a:gd name="T31" fmla="*/ 9 h 102"/>
                    <a:gd name="T32" fmla="*/ 28 w 72"/>
                    <a:gd name="T33" fmla="*/ 14 h 102"/>
                    <a:gd name="T34" fmla="*/ 20 w 72"/>
                    <a:gd name="T35" fmla="*/ 13 h 102"/>
                    <a:gd name="T36" fmla="*/ 22 w 72"/>
                    <a:gd name="T37" fmla="*/ 6 h 102"/>
                    <a:gd name="T38" fmla="*/ 50 w 72"/>
                    <a:gd name="T39" fmla="*/ 1 h 102"/>
                    <a:gd name="T40" fmla="*/ 68 w 72"/>
                    <a:gd name="T41" fmla="*/ 12 h 102"/>
                    <a:gd name="T42" fmla="*/ 67 w 72"/>
                    <a:gd name="T43" fmla="*/ 24 h 102"/>
                    <a:gd name="T44" fmla="*/ 49 w 72"/>
                    <a:gd name="T45" fmla="*/ 48 h 102"/>
                    <a:gd name="T46" fmla="*/ 42 w 72"/>
                    <a:gd name="T47" fmla="*/ 49 h 102"/>
                    <a:gd name="T48" fmla="*/ 37 w 72"/>
                    <a:gd name="T49" fmla="*/ 47 h 102"/>
                    <a:gd name="T50" fmla="*/ 35 w 72"/>
                    <a:gd name="T51" fmla="*/ 52 h 102"/>
                    <a:gd name="T52" fmla="*/ 41 w 72"/>
                    <a:gd name="T53" fmla="*/ 58 h 102"/>
                    <a:gd name="T54" fmla="*/ 48 w 72"/>
                    <a:gd name="T55" fmla="*/ 57 h 102"/>
                    <a:gd name="T56" fmla="*/ 53 w 72"/>
                    <a:gd name="T57" fmla="*/ 59 h 102"/>
                    <a:gd name="T58" fmla="*/ 53 w 72"/>
                    <a:gd name="T59" fmla="*/ 66 h 102"/>
                    <a:gd name="T60" fmla="*/ 48 w 72"/>
                    <a:gd name="T61" fmla="*/ 70 h 102"/>
                    <a:gd name="T62" fmla="*/ 37 w 72"/>
                    <a:gd name="T63" fmla="*/ 81 h 102"/>
                    <a:gd name="T64" fmla="*/ 45 w 72"/>
                    <a:gd name="T65" fmla="*/ 81 h 102"/>
                    <a:gd name="T66" fmla="*/ 57 w 72"/>
                    <a:gd name="T67" fmla="*/ 89 h 102"/>
                    <a:gd name="T68" fmla="*/ 51 w 72"/>
                    <a:gd name="T69" fmla="*/ 98 h 102"/>
                    <a:gd name="T70" fmla="*/ 26 w 72"/>
                    <a:gd name="T71" fmla="*/ 101 h 102"/>
                    <a:gd name="T72" fmla="*/ 17 w 72"/>
                    <a:gd name="T73" fmla="*/ 96 h 102"/>
                    <a:gd name="T74" fmla="*/ 15 w 72"/>
                    <a:gd name="T75" fmla="*/ 94 h 102"/>
                    <a:gd name="T76" fmla="*/ 19 w 72"/>
                    <a:gd name="T77" fmla="*/ 77 h 102"/>
                    <a:gd name="T78" fmla="*/ 27 w 72"/>
                    <a:gd name="T79" fmla="*/ 70 h 102"/>
                    <a:gd name="T80" fmla="*/ 27 w 72"/>
                    <a:gd name="T81" fmla="*/ 69 h 102"/>
                    <a:gd name="T82" fmla="*/ 21 w 72"/>
                    <a:gd name="T83" fmla="*/ 71 h 102"/>
                    <a:gd name="T84" fmla="*/ 9 w 72"/>
                    <a:gd name="T85" fmla="*/ 76 h 102"/>
                    <a:gd name="T86" fmla="*/ 3 w 72"/>
                    <a:gd name="T87" fmla="*/ 75 h 102"/>
                    <a:gd name="T88" fmla="*/ 4 w 72"/>
                    <a:gd name="T89" fmla="*/ 69 h 102"/>
                    <a:gd name="T90" fmla="*/ 26 w 72"/>
                    <a:gd name="T91" fmla="*/ 60 h 102"/>
                    <a:gd name="T92" fmla="*/ 28 w 72"/>
                    <a:gd name="T93" fmla="*/ 57 h 102"/>
                    <a:gd name="T94" fmla="*/ 29 w 72"/>
                    <a:gd name="T95" fmla="*/ 49 h 102"/>
                    <a:gd name="T96" fmla="*/ 34 w 72"/>
                    <a:gd name="T97" fmla="*/ 29 h 102"/>
                    <a:gd name="T98" fmla="*/ 33 w 72"/>
                    <a:gd name="T99" fmla="*/ 28 h 102"/>
                    <a:gd name="T100" fmla="*/ 26 w 72"/>
                    <a:gd name="T101" fmla="*/ 32 h 102"/>
                    <a:gd name="T102" fmla="*/ 23 w 72"/>
                    <a:gd name="T103" fmla="*/ 36 h 102"/>
                    <a:gd name="T104" fmla="*/ 26 w 72"/>
                    <a:gd name="T105" fmla="*/ 42 h 102"/>
                    <a:gd name="T106" fmla="*/ 31 w 72"/>
                    <a:gd name="T107" fmla="*/ 40 h 102"/>
                    <a:gd name="T108" fmla="*/ 34 w 72"/>
                    <a:gd name="T109" fmla="*/ 2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47" name="Freeform 12">
                  <a:extLst>
                    <a:ext uri="{FF2B5EF4-FFF2-40B4-BE49-F238E27FC236}">
                      <a16:creationId xmlns:a16="http://schemas.microsoft.com/office/drawing/2014/main" id="{D88D9717-3185-4A77-8E18-2A8659D441F7}"/>
                    </a:ext>
                  </a:extLst>
                </p:cNvPr>
                <p:cNvSpPr>
                  <a:spLocks/>
                </p:cNvSpPr>
                <p:nvPr/>
              </p:nvSpPr>
              <p:spPr bwMode="auto">
                <a:xfrm>
                  <a:off x="11893474" y="2009126"/>
                  <a:ext cx="109877" cy="275216"/>
                </a:xfrm>
                <a:custGeom>
                  <a:avLst/>
                  <a:gdLst>
                    <a:gd name="T0" fmla="*/ 30 w 39"/>
                    <a:gd name="T1" fmla="*/ 44 h 98"/>
                    <a:gd name="T2" fmla="*/ 36 w 39"/>
                    <a:gd name="T3" fmla="*/ 34 h 98"/>
                    <a:gd name="T4" fmla="*/ 37 w 39"/>
                    <a:gd name="T5" fmla="*/ 51 h 98"/>
                    <a:gd name="T6" fmla="*/ 25 w 39"/>
                    <a:gd name="T7" fmla="*/ 82 h 98"/>
                    <a:gd name="T8" fmla="*/ 21 w 39"/>
                    <a:gd name="T9" fmla="*/ 98 h 98"/>
                    <a:gd name="T10" fmla="*/ 13 w 39"/>
                    <a:gd name="T11" fmla="*/ 96 h 98"/>
                    <a:gd name="T12" fmla="*/ 5 w 39"/>
                    <a:gd name="T13" fmla="*/ 83 h 98"/>
                    <a:gd name="T14" fmla="*/ 11 w 39"/>
                    <a:gd name="T15" fmla="*/ 62 h 98"/>
                    <a:gd name="T16" fmla="*/ 9 w 39"/>
                    <a:gd name="T17" fmla="*/ 43 h 98"/>
                    <a:gd name="T18" fmla="*/ 12 w 39"/>
                    <a:gd name="T19" fmla="*/ 38 h 98"/>
                    <a:gd name="T20" fmla="*/ 18 w 39"/>
                    <a:gd name="T21" fmla="*/ 33 h 98"/>
                    <a:gd name="T22" fmla="*/ 23 w 39"/>
                    <a:gd name="T23" fmla="*/ 12 h 98"/>
                    <a:gd name="T24" fmla="*/ 11 w 39"/>
                    <a:gd name="T25" fmla="*/ 16 h 98"/>
                    <a:gd name="T26" fmla="*/ 2 w 39"/>
                    <a:gd name="T27" fmla="*/ 16 h 98"/>
                    <a:gd name="T28" fmla="*/ 0 w 39"/>
                    <a:gd name="T29" fmla="*/ 12 h 98"/>
                    <a:gd name="T30" fmla="*/ 3 w 39"/>
                    <a:gd name="T31" fmla="*/ 10 h 98"/>
                    <a:gd name="T32" fmla="*/ 16 w 39"/>
                    <a:gd name="T33" fmla="*/ 7 h 98"/>
                    <a:gd name="T34" fmla="*/ 26 w 39"/>
                    <a:gd name="T35" fmla="*/ 2 h 98"/>
                    <a:gd name="T36" fmla="*/ 32 w 39"/>
                    <a:gd name="T37" fmla="*/ 1 h 98"/>
                    <a:gd name="T38" fmla="*/ 35 w 39"/>
                    <a:gd name="T39" fmla="*/ 9 h 98"/>
                    <a:gd name="T40" fmla="*/ 34 w 39"/>
                    <a:gd name="T41" fmla="*/ 11 h 98"/>
                    <a:gd name="T42" fmla="*/ 27 w 39"/>
                    <a:gd name="T43" fmla="*/ 38 h 98"/>
                    <a:gd name="T44" fmla="*/ 28 w 39"/>
                    <a:gd name="T45" fmla="*/ 44 h 98"/>
                    <a:gd name="T46" fmla="*/ 30 w 39"/>
                    <a:gd name="T47" fmla="*/ 4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grpSp>
        </p:grpSp>
      </p:grpSp>
    </p:spTree>
    <p:extLst>
      <p:ext uri="{BB962C8B-B14F-4D97-AF65-F5344CB8AC3E}">
        <p14:creationId xmlns:p14="http://schemas.microsoft.com/office/powerpoint/2010/main" val="2255938968"/>
      </p:ext>
    </p:extLst>
  </p:cSld>
  <p:clrMapOvr>
    <a:masterClrMapping/>
  </p:clrMapOvr>
  <p:transition spd="slow">
    <p:push dir="u"/>
  </p:transition>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951367570"/>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封面样式2-尾页">
    <p:spTree>
      <p:nvGrpSpPr>
        <p:cNvPr id="1" name=""/>
        <p:cNvGrpSpPr/>
        <p:nvPr/>
      </p:nvGrpSpPr>
      <p:grpSpPr>
        <a:xfrm>
          <a:off x="0" y="0"/>
          <a:ext cx="0" cy="0"/>
          <a:chOff x="0" y="0"/>
          <a:chExt cx="0" cy="0"/>
        </a:xfrm>
      </p:grpSpPr>
      <p:sp>
        <p:nvSpPr>
          <p:cNvPr id="6" name="PA-矩形 7">
            <a:extLst>
              <a:ext uri="{FF2B5EF4-FFF2-40B4-BE49-F238E27FC236}">
                <a16:creationId xmlns:a16="http://schemas.microsoft.com/office/drawing/2014/main" id="{EEC7E5F7-20FD-444B-9E6C-FF353F66717A}"/>
              </a:ext>
            </a:extLst>
          </p:cNvPr>
          <p:cNvSpPr/>
          <p:nvPr userDrawn="1">
            <p:custDataLst>
              <p:tags r:id="rId1"/>
            </p:custData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PA-矩形 7">
            <a:extLst>
              <a:ext uri="{FF2B5EF4-FFF2-40B4-BE49-F238E27FC236}">
                <a16:creationId xmlns:a16="http://schemas.microsoft.com/office/drawing/2014/main" id="{59644A98-44CE-4FDE-8172-3327AAE72C45}"/>
              </a:ext>
            </a:extLst>
          </p:cNvPr>
          <p:cNvSpPr/>
          <p:nvPr userDrawn="1">
            <p:custDataLst>
              <p:tags r:id="rId2"/>
            </p:custDataLst>
          </p:nvPr>
        </p:nvSpPr>
        <p:spPr>
          <a:xfrm>
            <a:off x="0" y="0"/>
            <a:ext cx="12192000" cy="6858000"/>
          </a:xfrm>
          <a:prstGeom prst="rect">
            <a:avLst/>
          </a:prstGeom>
          <a:gradFill flip="none" rotWithShape="1">
            <a:gsLst>
              <a:gs pos="0">
                <a:schemeClr val="accent1">
                  <a:alpha val="0"/>
                </a:schemeClr>
              </a:gs>
              <a:gs pos="52200">
                <a:schemeClr val="accent1"/>
              </a:gs>
              <a:gs pos="100000">
                <a:schemeClr val="accent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任意多边形: 形状 19">
            <a:extLst>
              <a:ext uri="{FF2B5EF4-FFF2-40B4-BE49-F238E27FC236}">
                <a16:creationId xmlns:a16="http://schemas.microsoft.com/office/drawing/2014/main" id="{17BF7535-8F01-44D8-BF44-00C5CD915389}"/>
              </a:ext>
            </a:extLst>
          </p:cNvPr>
          <p:cNvSpPr/>
          <p:nvPr userDrawn="1"/>
        </p:nvSpPr>
        <p:spPr>
          <a:xfrm flipH="1" flipV="1">
            <a:off x="4442085" y="3759199"/>
            <a:ext cx="3307830" cy="2335892"/>
          </a:xfrm>
          <a:custGeom>
            <a:avLst/>
            <a:gdLst>
              <a:gd name="connsiteX0" fmla="*/ 3162300 w 3162300"/>
              <a:gd name="connsiteY0" fmla="*/ 2147409 h 2147409"/>
              <a:gd name="connsiteX1" fmla="*/ 0 w 3162300"/>
              <a:gd name="connsiteY1" fmla="*/ 2147409 h 2147409"/>
              <a:gd name="connsiteX2" fmla="*/ 0 w 3162300"/>
              <a:gd name="connsiteY2" fmla="*/ 1565265 h 2147409"/>
              <a:gd name="connsiteX3" fmla="*/ 0 w 3162300"/>
              <a:gd name="connsiteY3" fmla="*/ 1544697 h 2147409"/>
              <a:gd name="connsiteX4" fmla="*/ 0 w 3162300"/>
              <a:gd name="connsiteY4" fmla="*/ 0 h 2147409"/>
              <a:gd name="connsiteX5" fmla="*/ 1585774 w 3162300"/>
              <a:gd name="connsiteY5" fmla="*/ 1112898 h 2147409"/>
              <a:gd name="connsiteX6" fmla="*/ 3162300 w 3162300"/>
              <a:gd name="connsiteY6" fmla="*/ 0 h 2147409"/>
              <a:gd name="connsiteX7" fmla="*/ 3162300 w 3162300"/>
              <a:gd name="connsiteY7" fmla="*/ 1544697 h 2147409"/>
              <a:gd name="connsiteX8" fmla="*/ 3162300 w 3162300"/>
              <a:gd name="connsiteY8" fmla="*/ 1565265 h 2147409"/>
              <a:gd name="connsiteX0" fmla="*/ 0 w 3162300"/>
              <a:gd name="connsiteY0" fmla="*/ 2147409 h 2238849"/>
              <a:gd name="connsiteX1" fmla="*/ 0 w 3162300"/>
              <a:gd name="connsiteY1" fmla="*/ 1565265 h 2238849"/>
              <a:gd name="connsiteX2" fmla="*/ 0 w 3162300"/>
              <a:gd name="connsiteY2" fmla="*/ 1544697 h 2238849"/>
              <a:gd name="connsiteX3" fmla="*/ 0 w 3162300"/>
              <a:gd name="connsiteY3" fmla="*/ 0 h 2238849"/>
              <a:gd name="connsiteX4" fmla="*/ 1585774 w 3162300"/>
              <a:gd name="connsiteY4" fmla="*/ 1112898 h 2238849"/>
              <a:gd name="connsiteX5" fmla="*/ 3162300 w 3162300"/>
              <a:gd name="connsiteY5" fmla="*/ 0 h 2238849"/>
              <a:gd name="connsiteX6" fmla="*/ 3162300 w 3162300"/>
              <a:gd name="connsiteY6" fmla="*/ 1544697 h 2238849"/>
              <a:gd name="connsiteX7" fmla="*/ 3162300 w 3162300"/>
              <a:gd name="connsiteY7" fmla="*/ 1565265 h 2238849"/>
              <a:gd name="connsiteX8" fmla="*/ 3162300 w 3162300"/>
              <a:gd name="connsiteY8" fmla="*/ 2147409 h 2238849"/>
              <a:gd name="connsiteX9" fmla="*/ 91440 w 3162300"/>
              <a:gd name="connsiteY9" fmla="*/ 2238849 h 2238849"/>
              <a:gd name="connsiteX0" fmla="*/ 0 w 3162300"/>
              <a:gd name="connsiteY0" fmla="*/ 2147409 h 2147409"/>
              <a:gd name="connsiteX1" fmla="*/ 0 w 3162300"/>
              <a:gd name="connsiteY1" fmla="*/ 1565265 h 2147409"/>
              <a:gd name="connsiteX2" fmla="*/ 0 w 3162300"/>
              <a:gd name="connsiteY2" fmla="*/ 1544697 h 2147409"/>
              <a:gd name="connsiteX3" fmla="*/ 0 w 3162300"/>
              <a:gd name="connsiteY3" fmla="*/ 0 h 2147409"/>
              <a:gd name="connsiteX4" fmla="*/ 1585774 w 3162300"/>
              <a:gd name="connsiteY4" fmla="*/ 1112898 h 2147409"/>
              <a:gd name="connsiteX5" fmla="*/ 3162300 w 3162300"/>
              <a:gd name="connsiteY5" fmla="*/ 0 h 2147409"/>
              <a:gd name="connsiteX6" fmla="*/ 3162300 w 3162300"/>
              <a:gd name="connsiteY6" fmla="*/ 1544697 h 2147409"/>
              <a:gd name="connsiteX7" fmla="*/ 3162300 w 3162300"/>
              <a:gd name="connsiteY7" fmla="*/ 1565265 h 2147409"/>
              <a:gd name="connsiteX8" fmla="*/ 3162300 w 3162300"/>
              <a:gd name="connsiteY8" fmla="*/ 2147409 h 2147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62300" h="2147409">
                <a:moveTo>
                  <a:pt x="0" y="2147409"/>
                </a:moveTo>
                <a:lnTo>
                  <a:pt x="0" y="1565265"/>
                </a:lnTo>
                <a:lnTo>
                  <a:pt x="0" y="1544697"/>
                </a:lnTo>
                <a:lnTo>
                  <a:pt x="0" y="0"/>
                </a:lnTo>
                <a:lnTo>
                  <a:pt x="1585774" y="1112898"/>
                </a:lnTo>
                <a:lnTo>
                  <a:pt x="3162300" y="0"/>
                </a:lnTo>
                <a:lnTo>
                  <a:pt x="3162300" y="1544697"/>
                </a:lnTo>
                <a:lnTo>
                  <a:pt x="3162300" y="1565265"/>
                </a:lnTo>
                <a:lnTo>
                  <a:pt x="3162300" y="2147409"/>
                </a:lnTo>
              </a:path>
            </a:pathLst>
          </a:cu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cs typeface="+mn-ea"/>
              <a:sym typeface="+mn-lt"/>
            </a:endParaRPr>
          </a:p>
        </p:txBody>
      </p:sp>
      <p:sp>
        <p:nvSpPr>
          <p:cNvPr id="11" name="矩形 3">
            <a:extLst>
              <a:ext uri="{FF2B5EF4-FFF2-40B4-BE49-F238E27FC236}">
                <a16:creationId xmlns:a16="http://schemas.microsoft.com/office/drawing/2014/main" id="{65B2E1B6-E350-4024-A69C-C064D4BB9540}"/>
              </a:ext>
            </a:extLst>
          </p:cNvPr>
          <p:cNvSpPr/>
          <p:nvPr userDrawn="1"/>
        </p:nvSpPr>
        <p:spPr>
          <a:xfrm>
            <a:off x="4442085" y="1015093"/>
            <a:ext cx="3307830" cy="1428368"/>
          </a:xfrm>
          <a:custGeom>
            <a:avLst/>
            <a:gdLst>
              <a:gd name="connsiteX0" fmla="*/ 0 w 3162300"/>
              <a:gd name="connsiteY0" fmla="*/ 0 h 1871961"/>
              <a:gd name="connsiteX1" fmla="*/ 3162300 w 3162300"/>
              <a:gd name="connsiteY1" fmla="*/ 0 h 1871961"/>
              <a:gd name="connsiteX2" fmla="*/ 3162300 w 3162300"/>
              <a:gd name="connsiteY2" fmla="*/ 1871961 h 1871961"/>
              <a:gd name="connsiteX3" fmla="*/ 0 w 3162300"/>
              <a:gd name="connsiteY3" fmla="*/ 1871961 h 1871961"/>
              <a:gd name="connsiteX4" fmla="*/ 0 w 3162300"/>
              <a:gd name="connsiteY4" fmla="*/ 0 h 1871961"/>
              <a:gd name="connsiteX0" fmla="*/ 0 w 3162300"/>
              <a:gd name="connsiteY0" fmla="*/ 1871961 h 1963401"/>
              <a:gd name="connsiteX1" fmla="*/ 0 w 3162300"/>
              <a:gd name="connsiteY1" fmla="*/ 0 h 1963401"/>
              <a:gd name="connsiteX2" fmla="*/ 3162300 w 3162300"/>
              <a:gd name="connsiteY2" fmla="*/ 0 h 1963401"/>
              <a:gd name="connsiteX3" fmla="*/ 3162300 w 3162300"/>
              <a:gd name="connsiteY3" fmla="*/ 1871961 h 1963401"/>
              <a:gd name="connsiteX4" fmla="*/ 91440 w 3162300"/>
              <a:gd name="connsiteY4" fmla="*/ 1963401 h 1963401"/>
              <a:gd name="connsiteX0" fmla="*/ 0 w 3162300"/>
              <a:gd name="connsiteY0" fmla="*/ 1871961 h 1871961"/>
              <a:gd name="connsiteX1" fmla="*/ 0 w 3162300"/>
              <a:gd name="connsiteY1" fmla="*/ 0 h 1871961"/>
              <a:gd name="connsiteX2" fmla="*/ 3162300 w 3162300"/>
              <a:gd name="connsiteY2" fmla="*/ 0 h 1871961"/>
              <a:gd name="connsiteX3" fmla="*/ 3162300 w 3162300"/>
              <a:gd name="connsiteY3" fmla="*/ 1871961 h 1871961"/>
            </a:gdLst>
            <a:ahLst/>
            <a:cxnLst>
              <a:cxn ang="0">
                <a:pos x="connsiteX0" y="connsiteY0"/>
              </a:cxn>
              <a:cxn ang="0">
                <a:pos x="connsiteX1" y="connsiteY1"/>
              </a:cxn>
              <a:cxn ang="0">
                <a:pos x="connsiteX2" y="connsiteY2"/>
              </a:cxn>
              <a:cxn ang="0">
                <a:pos x="connsiteX3" y="connsiteY3"/>
              </a:cxn>
            </a:cxnLst>
            <a:rect l="l" t="t" r="r" b="b"/>
            <a:pathLst>
              <a:path w="3162300" h="1871961">
                <a:moveTo>
                  <a:pt x="0" y="1871961"/>
                </a:moveTo>
                <a:lnTo>
                  <a:pt x="0" y="0"/>
                </a:lnTo>
                <a:lnTo>
                  <a:pt x="3162300" y="0"/>
                </a:lnTo>
                <a:lnTo>
                  <a:pt x="3162300" y="1871961"/>
                </a:lnTo>
              </a:path>
            </a:pathLst>
          </a:cu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30000"/>
              </a:lnSpc>
            </a:pPr>
            <a:endParaRPr lang="zh-CN" altLang="en-US">
              <a:cs typeface="+mn-ea"/>
              <a:sym typeface="+mn-lt"/>
            </a:endParaRPr>
          </a:p>
        </p:txBody>
      </p:sp>
      <p:sp>
        <p:nvSpPr>
          <p:cNvPr id="12" name="等腰三角形 11">
            <a:extLst>
              <a:ext uri="{FF2B5EF4-FFF2-40B4-BE49-F238E27FC236}">
                <a16:creationId xmlns:a16="http://schemas.microsoft.com/office/drawing/2014/main" id="{F3B0B805-869F-4D89-BEB0-0E0DA525C8EE}"/>
              </a:ext>
            </a:extLst>
          </p:cNvPr>
          <p:cNvSpPr/>
          <p:nvPr userDrawn="1"/>
        </p:nvSpPr>
        <p:spPr>
          <a:xfrm flipV="1">
            <a:off x="6007269" y="3832178"/>
            <a:ext cx="177462" cy="152984"/>
          </a:xfrm>
          <a:prstGeom prst="triangle">
            <a:avLst/>
          </a:prstGeom>
          <a:solidFill>
            <a:schemeClr val="bg1"/>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a:p>
        </p:txBody>
      </p:sp>
      <p:pic>
        <p:nvPicPr>
          <p:cNvPr id="13" name="图片 12"/>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4974749" y="1401223"/>
            <a:ext cx="2256308" cy="631546"/>
          </a:xfrm>
          <a:prstGeom prst="rect">
            <a:avLst/>
          </a:prstGeom>
        </p:spPr>
      </p:pic>
    </p:spTree>
    <p:extLst>
      <p:ext uri="{BB962C8B-B14F-4D97-AF65-F5344CB8AC3E}">
        <p14:creationId xmlns:p14="http://schemas.microsoft.com/office/powerpoint/2010/main" val="851621251"/>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目录样式6-1">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cstate="print">
            <a:extLst>
              <a:ext uri="{28A0092B-C50C-407E-A947-70E740481C1C}">
                <a14:useLocalDpi xmlns:a14="http://schemas.microsoft.com/office/drawing/2010/main"/>
              </a:ext>
            </a:extLst>
          </a:blip>
          <a:srcRect l="29063" r="32938"/>
          <a:stretch/>
        </p:blipFill>
        <p:spPr>
          <a:xfrm>
            <a:off x="0" y="0"/>
            <a:ext cx="3914775" cy="6857999"/>
          </a:xfrm>
          <a:prstGeom prst="rect">
            <a:avLst/>
          </a:prstGeom>
        </p:spPr>
      </p:pic>
      <p:sp>
        <p:nvSpPr>
          <p:cNvPr id="13" name="矩形 12">
            <a:extLst>
              <a:ext uri="{FF2B5EF4-FFF2-40B4-BE49-F238E27FC236}">
                <a16:creationId xmlns:a16="http://schemas.microsoft.com/office/drawing/2014/main" id="{79F2EAE9-B638-4AA2-8264-4D37EBBEE86D}"/>
              </a:ext>
            </a:extLst>
          </p:cNvPr>
          <p:cNvSpPr/>
          <p:nvPr userDrawn="1"/>
        </p:nvSpPr>
        <p:spPr>
          <a:xfrm>
            <a:off x="0" y="1"/>
            <a:ext cx="3914775" cy="6857999"/>
          </a:xfrm>
          <a:prstGeom prst="rect">
            <a:avLst/>
          </a:prstGeom>
          <a:solidFill>
            <a:schemeClr val="accent1">
              <a:alpha val="7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14" name="矩形 13">
            <a:extLst>
              <a:ext uri="{FF2B5EF4-FFF2-40B4-BE49-F238E27FC236}">
                <a16:creationId xmlns:a16="http://schemas.microsoft.com/office/drawing/2014/main" id="{DFF6BFE1-1DD5-454F-BE20-A55DAB22A652}"/>
              </a:ext>
            </a:extLst>
          </p:cNvPr>
          <p:cNvSpPr/>
          <p:nvPr userDrawn="1"/>
        </p:nvSpPr>
        <p:spPr>
          <a:xfrm>
            <a:off x="0" y="0"/>
            <a:ext cx="3914774" cy="6858000"/>
          </a:xfrm>
          <a:prstGeom prst="rect">
            <a:avLst/>
          </a:prstGeom>
          <a:gradFill flip="none" rotWithShape="1">
            <a:gsLst>
              <a:gs pos="25000">
                <a:schemeClr val="accent1">
                  <a:alpha val="0"/>
                </a:schemeClr>
              </a:gs>
              <a:gs pos="100000">
                <a:schemeClr val="accent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cxnSp>
        <p:nvCxnSpPr>
          <p:cNvPr id="16" name="直接连接符 15">
            <a:extLst>
              <a:ext uri="{FF2B5EF4-FFF2-40B4-BE49-F238E27FC236}">
                <a16:creationId xmlns:a16="http://schemas.microsoft.com/office/drawing/2014/main" id="{D14117E2-1B64-4454-AB72-FC04D0614552}"/>
              </a:ext>
            </a:extLst>
          </p:cNvPr>
          <p:cNvCxnSpPr>
            <a:cxnSpLocks/>
          </p:cNvCxnSpPr>
          <p:nvPr userDrawn="1"/>
        </p:nvCxnSpPr>
        <p:spPr>
          <a:xfrm>
            <a:off x="3960456" y="0"/>
            <a:ext cx="0" cy="685800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21" name="组合 20">
            <a:extLst>
              <a:ext uri="{FF2B5EF4-FFF2-40B4-BE49-F238E27FC236}">
                <a16:creationId xmlns:a16="http://schemas.microsoft.com/office/drawing/2014/main" id="{DC6CB049-19D4-44DA-8BA3-2A55CACC560A}"/>
              </a:ext>
            </a:extLst>
          </p:cNvPr>
          <p:cNvGrpSpPr/>
          <p:nvPr userDrawn="1"/>
        </p:nvGrpSpPr>
        <p:grpSpPr>
          <a:xfrm>
            <a:off x="3961505" y="2797003"/>
            <a:ext cx="122686" cy="1263995"/>
            <a:chOff x="4630742" y="2258287"/>
            <a:chExt cx="122686" cy="1263995"/>
          </a:xfrm>
          <a:solidFill>
            <a:schemeClr val="accent4"/>
          </a:solidFill>
        </p:grpSpPr>
        <p:sp>
          <p:nvSpPr>
            <p:cNvPr id="22" name="等腰三角形 21">
              <a:extLst>
                <a:ext uri="{FF2B5EF4-FFF2-40B4-BE49-F238E27FC236}">
                  <a16:creationId xmlns:a16="http://schemas.microsoft.com/office/drawing/2014/main" id="{8AAB1992-5EF7-487C-AD2A-01E2865C7E72}"/>
                </a:ext>
              </a:extLst>
            </p:cNvPr>
            <p:cNvSpPr/>
            <p:nvPr/>
          </p:nvSpPr>
          <p:spPr>
            <a:xfrm rot="5400000">
              <a:off x="4620926" y="2839164"/>
              <a:ext cx="142318" cy="122686"/>
            </a:xfrm>
            <a:prstGeom prst="triangle">
              <a:avLst/>
            </a:prstGeom>
            <a:grp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cxnSp>
          <p:nvCxnSpPr>
            <p:cNvPr id="23" name="直接连接符 22">
              <a:extLst>
                <a:ext uri="{FF2B5EF4-FFF2-40B4-BE49-F238E27FC236}">
                  <a16:creationId xmlns:a16="http://schemas.microsoft.com/office/drawing/2014/main" id="{E8C48E93-E5B1-4737-8427-44C095BEBB9E}"/>
                </a:ext>
              </a:extLst>
            </p:cNvPr>
            <p:cNvCxnSpPr>
              <a:cxnSpLocks/>
            </p:cNvCxnSpPr>
            <p:nvPr/>
          </p:nvCxnSpPr>
          <p:spPr>
            <a:xfrm>
              <a:off x="4630742" y="2258287"/>
              <a:ext cx="0" cy="1263995"/>
            </a:xfrm>
            <a:prstGeom prst="line">
              <a:avLst/>
            </a:prstGeom>
            <a:grpFill/>
            <a:ln w="38100">
              <a:solidFill>
                <a:schemeClr val="accent4"/>
              </a:solidFill>
            </a:ln>
          </p:spPr>
          <p:style>
            <a:lnRef idx="1">
              <a:schemeClr val="accent1"/>
            </a:lnRef>
            <a:fillRef idx="0">
              <a:schemeClr val="accent1"/>
            </a:fillRef>
            <a:effectRef idx="0">
              <a:schemeClr val="accent1"/>
            </a:effectRef>
            <a:fontRef idx="minor">
              <a:schemeClr val="tx1"/>
            </a:fontRef>
          </p:style>
        </p:cxnSp>
      </p:grpSp>
      <p:cxnSp>
        <p:nvCxnSpPr>
          <p:cNvPr id="42" name="直接连接符 41">
            <a:extLst>
              <a:ext uri="{FF2B5EF4-FFF2-40B4-BE49-F238E27FC236}">
                <a16:creationId xmlns:a16="http://schemas.microsoft.com/office/drawing/2014/main" id="{88499905-D7C1-4B31-8F42-54B3A36F0B1E}"/>
              </a:ext>
            </a:extLst>
          </p:cNvPr>
          <p:cNvCxnSpPr>
            <a:cxnSpLocks/>
          </p:cNvCxnSpPr>
          <p:nvPr userDrawn="1"/>
        </p:nvCxnSpPr>
        <p:spPr>
          <a:xfrm>
            <a:off x="1053541" y="2793542"/>
            <a:ext cx="1727032"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3" name="矩形 42">
            <a:extLst>
              <a:ext uri="{FF2B5EF4-FFF2-40B4-BE49-F238E27FC236}">
                <a16:creationId xmlns:a16="http://schemas.microsoft.com/office/drawing/2014/main" id="{F1DFE5ED-5D7B-4B26-99EA-A40BED7DC14E}"/>
              </a:ext>
            </a:extLst>
          </p:cNvPr>
          <p:cNvSpPr/>
          <p:nvPr userDrawn="1"/>
        </p:nvSpPr>
        <p:spPr>
          <a:xfrm>
            <a:off x="846867" y="2752385"/>
            <a:ext cx="2136282" cy="923330"/>
          </a:xfrm>
          <a:prstGeom prst="rect">
            <a:avLst/>
          </a:prstGeom>
        </p:spPr>
        <p:txBody>
          <a:bodyPr wrap="square">
            <a:spAutoFit/>
          </a:bodyPr>
          <a:lstStyle/>
          <a:p>
            <a:pPr marL="0" marR="0" lvl="0" indent="0" algn="dist" defTabSz="914400" rtl="0" eaLnBrk="0" fontAlgn="base" latinLnBrk="0" hangingPunct="0">
              <a:lnSpc>
                <a:spcPct val="100000"/>
              </a:lnSpc>
              <a:spcBef>
                <a:spcPct val="0"/>
              </a:spcBef>
              <a:spcAft>
                <a:spcPct val="0"/>
              </a:spcAft>
              <a:buClrTx/>
              <a:buSzTx/>
              <a:buFontTx/>
              <a:buNone/>
              <a:tabLst/>
              <a:defRPr/>
            </a:pPr>
            <a:r>
              <a:rPr kumimoji="0" lang="zh-CN" altLang="en-US" sz="5400" b="0" i="0" u="none" strike="noStrike" kern="1200" cap="none" spc="600" normalizeH="0" baseline="0" noProof="0" dirty="0">
                <a:ln>
                  <a:noFill/>
                </a:ln>
                <a:solidFill>
                  <a:prstClr val="white"/>
                </a:solidFill>
                <a:effectLst/>
                <a:uLnTx/>
                <a:uFillTx/>
                <a:latin typeface="微软雅黑"/>
                <a:ea typeface="微软雅黑"/>
                <a:cs typeface="+mn-cs"/>
              </a:rPr>
              <a:t>目录</a:t>
            </a:r>
          </a:p>
        </p:txBody>
      </p:sp>
      <p:sp>
        <p:nvSpPr>
          <p:cNvPr id="44" name="矩形 43">
            <a:extLst>
              <a:ext uri="{FF2B5EF4-FFF2-40B4-BE49-F238E27FC236}">
                <a16:creationId xmlns:a16="http://schemas.microsoft.com/office/drawing/2014/main" id="{2DD1A83F-A1E9-43D7-9CDC-7AC02BED1EE5}"/>
              </a:ext>
            </a:extLst>
          </p:cNvPr>
          <p:cNvSpPr/>
          <p:nvPr userDrawn="1"/>
        </p:nvSpPr>
        <p:spPr>
          <a:xfrm>
            <a:off x="963806" y="3595872"/>
            <a:ext cx="1906502" cy="461665"/>
          </a:xfrm>
          <a:prstGeom prst="rect">
            <a:avLst/>
          </a:prstGeom>
        </p:spPr>
        <p:txBody>
          <a:bodyPr wrap="square">
            <a:spAutoFit/>
          </a:bodyPr>
          <a:lstStyle/>
          <a:p>
            <a:pPr marL="0" marR="0" lvl="0" indent="0" algn="dist" defTabSz="914400" rtl="0" eaLnBrk="0" fontAlgn="base" latinLnBrk="0" hangingPunct="0">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prstClr val="white"/>
                </a:solidFill>
                <a:effectLst/>
                <a:uLnTx/>
                <a:uFillTx/>
                <a:latin typeface="Century Gothic" panose="020B0502020202020204" pitchFamily="34" charset="0"/>
                <a:ea typeface="微软雅黑" panose="020B0503020204020204" pitchFamily="34" charset="-122"/>
                <a:cs typeface="+mn-cs"/>
              </a:rPr>
              <a:t>CONTENTS</a:t>
            </a:r>
          </a:p>
        </p:txBody>
      </p:sp>
      <p:cxnSp>
        <p:nvCxnSpPr>
          <p:cNvPr id="45" name="直接连接符 44">
            <a:extLst>
              <a:ext uri="{FF2B5EF4-FFF2-40B4-BE49-F238E27FC236}">
                <a16:creationId xmlns:a16="http://schemas.microsoft.com/office/drawing/2014/main" id="{3E103341-A23F-42AF-90B6-8B36EF542949}"/>
              </a:ext>
            </a:extLst>
          </p:cNvPr>
          <p:cNvCxnSpPr>
            <a:cxnSpLocks/>
          </p:cNvCxnSpPr>
          <p:nvPr userDrawn="1"/>
        </p:nvCxnSpPr>
        <p:spPr>
          <a:xfrm>
            <a:off x="1053541" y="4060998"/>
            <a:ext cx="1727032"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1064854" y="2218510"/>
            <a:ext cx="1715719" cy="480234"/>
          </a:xfrm>
          <a:prstGeom prst="rect">
            <a:avLst/>
          </a:prstGeom>
        </p:spPr>
      </p:pic>
      <p:pic>
        <p:nvPicPr>
          <p:cNvPr id="6" name="图片 5"/>
          <p:cNvPicPr>
            <a:picLocks noChangeAspect="1"/>
          </p:cNvPicPr>
          <p:nvPr userDrawn="1"/>
        </p:nvPicPr>
        <p:blipFill rotWithShape="1">
          <a:blip r:embed="rId4" cstate="print">
            <a:extLst>
              <a:ext uri="{28A0092B-C50C-407E-A947-70E740481C1C}">
                <a14:useLocalDpi xmlns:a14="http://schemas.microsoft.com/office/drawing/2010/main"/>
              </a:ext>
            </a:extLst>
          </a:blip>
          <a:srcRect r="15912" b="16285"/>
          <a:stretch/>
        </p:blipFill>
        <p:spPr>
          <a:xfrm>
            <a:off x="7258050" y="1942165"/>
            <a:ext cx="4949784" cy="4933648"/>
          </a:xfrm>
          <a:prstGeom prst="rect">
            <a:avLst/>
          </a:prstGeom>
        </p:spPr>
      </p:pic>
    </p:spTree>
    <p:extLst>
      <p:ext uri="{BB962C8B-B14F-4D97-AF65-F5344CB8AC3E}">
        <p14:creationId xmlns:p14="http://schemas.microsoft.com/office/powerpoint/2010/main" val="2877546838"/>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目录样式6-2">
    <p:bg>
      <p:bgPr>
        <a:gradFill>
          <a:gsLst>
            <a:gs pos="25000">
              <a:schemeClr val="accent1">
                <a:alpha val="0"/>
              </a:schemeClr>
            </a:gs>
            <a:gs pos="100000">
              <a:schemeClr val="accent1"/>
            </a:gs>
          </a:gsLst>
          <a:lin ang="0" scaled="1"/>
        </a:gradFill>
        <a:effectLst/>
      </p:bgPr>
    </p:bg>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CEDD8B33-19AA-4632-BE4B-A5744CEC2C45}"/>
              </a:ext>
            </a:extLst>
          </p:cNvPr>
          <p:cNvSpPr/>
          <p:nvPr userDrawn="1"/>
        </p:nvSpPr>
        <p:spPr>
          <a:xfrm>
            <a:off x="0" y="0"/>
            <a:ext cx="12192000" cy="6858000"/>
          </a:xfrm>
          <a:prstGeom prst="rect">
            <a:avLst/>
          </a:prstGeom>
          <a:gradFill flip="none" rotWithShape="1">
            <a:gsLst>
              <a:gs pos="0">
                <a:srgbClr val="007E42"/>
              </a:gs>
              <a:gs pos="100000">
                <a:schemeClr val="accent1"/>
              </a:gs>
            </a:gsLst>
            <a:lin ang="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微软雅黑"/>
              <a:ea typeface="微软雅黑"/>
              <a:cs typeface="+mn-cs"/>
            </a:endParaRPr>
          </a:p>
        </p:txBody>
      </p:sp>
      <p:pic>
        <p:nvPicPr>
          <p:cNvPr id="3" name="图片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943725" y="493231"/>
            <a:ext cx="5251028" cy="5254131"/>
          </a:xfrm>
          <a:prstGeom prst="rect">
            <a:avLst/>
          </a:prstGeom>
        </p:spPr>
      </p:pic>
      <p:sp>
        <p:nvSpPr>
          <p:cNvPr id="10" name="矩形 9">
            <a:extLst>
              <a:ext uri="{FF2B5EF4-FFF2-40B4-BE49-F238E27FC236}">
                <a16:creationId xmlns:a16="http://schemas.microsoft.com/office/drawing/2014/main" id="{D1BADEE0-5304-4D64-BC33-E82C8C71DF4D}"/>
              </a:ext>
            </a:extLst>
          </p:cNvPr>
          <p:cNvSpPr/>
          <p:nvPr userDrawn="1"/>
        </p:nvSpPr>
        <p:spPr>
          <a:xfrm>
            <a:off x="6943725" y="0"/>
            <a:ext cx="5248273" cy="6858001"/>
          </a:xfrm>
          <a:prstGeom prst="rect">
            <a:avLst/>
          </a:prstGeom>
          <a:gradFill flip="none" rotWithShape="1">
            <a:gsLst>
              <a:gs pos="0">
                <a:srgbClr val="006C39">
                  <a:alpha val="0"/>
                </a:srgbClr>
              </a:gs>
              <a:gs pos="100000">
                <a:schemeClr val="accent1">
                  <a:alpha val="72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120" name="矩形 119">
            <a:extLst>
              <a:ext uri="{FF2B5EF4-FFF2-40B4-BE49-F238E27FC236}">
                <a16:creationId xmlns:a16="http://schemas.microsoft.com/office/drawing/2014/main" id="{93E9B806-B3B5-4857-9763-985BB906449B}"/>
              </a:ext>
            </a:extLst>
          </p:cNvPr>
          <p:cNvSpPr/>
          <p:nvPr userDrawn="1"/>
        </p:nvSpPr>
        <p:spPr>
          <a:xfrm>
            <a:off x="660400" y="6054314"/>
            <a:ext cx="2014538" cy="14384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16" name="文本占位符 15">
            <a:extLst>
              <a:ext uri="{FF2B5EF4-FFF2-40B4-BE49-F238E27FC236}">
                <a16:creationId xmlns:a16="http://schemas.microsoft.com/office/drawing/2014/main" id="{98EFC2AF-0299-489A-9F1D-9F6AA1D1AED1}"/>
              </a:ext>
            </a:extLst>
          </p:cNvPr>
          <p:cNvSpPr>
            <a:spLocks noGrp="1"/>
          </p:cNvSpPr>
          <p:nvPr>
            <p:ph type="body" sz="quarter" idx="12" hasCustomPrompt="1"/>
          </p:nvPr>
        </p:nvSpPr>
        <p:spPr>
          <a:xfrm>
            <a:off x="510342" y="982400"/>
            <a:ext cx="3551237" cy="606922"/>
          </a:xfrm>
          <a:prstGeom prst="rect">
            <a:avLst/>
          </a:prstGeom>
        </p:spPr>
        <p:txBody>
          <a:bodyPr/>
          <a:lstStyle>
            <a:lvl1pPr marL="0" indent="0">
              <a:buNone/>
              <a:defRPr sz="3200" spc="100">
                <a:solidFill>
                  <a:schemeClr val="bg1"/>
                </a:solidFill>
                <a:latin typeface="微软雅黑" panose="020B0503020204020204" pitchFamily="34" charset="-122"/>
                <a:ea typeface="微软雅黑" panose="020B0503020204020204" pitchFamily="34" charset="-122"/>
              </a:defRPr>
            </a:lvl1pPr>
          </a:lstStyle>
          <a:p>
            <a:pPr lvl="0"/>
            <a:r>
              <a:rPr lang="zh-CN" altLang="en-US" dirty="0"/>
              <a:t>第几部分 ▶</a:t>
            </a:r>
          </a:p>
        </p:txBody>
      </p:sp>
      <p:sp>
        <p:nvSpPr>
          <p:cNvPr id="122" name="文本占位符 15">
            <a:extLst>
              <a:ext uri="{FF2B5EF4-FFF2-40B4-BE49-F238E27FC236}">
                <a16:creationId xmlns:a16="http://schemas.microsoft.com/office/drawing/2014/main" id="{9F0152B4-A135-47ED-A86F-89E402C2B1C0}"/>
              </a:ext>
            </a:extLst>
          </p:cNvPr>
          <p:cNvSpPr>
            <a:spLocks noGrp="1"/>
          </p:cNvSpPr>
          <p:nvPr>
            <p:ph type="body" sz="quarter" idx="13" hasCustomPrompt="1"/>
          </p:nvPr>
        </p:nvSpPr>
        <p:spPr>
          <a:xfrm>
            <a:off x="510342" y="2742089"/>
            <a:ext cx="7197752" cy="606922"/>
          </a:xfrm>
          <a:prstGeom prst="rect">
            <a:avLst/>
          </a:prstGeom>
        </p:spPr>
        <p:txBody>
          <a:bodyPr/>
          <a:lstStyle>
            <a:lvl1pPr marL="0" indent="0">
              <a:buNone/>
              <a:defRPr sz="4400" spc="100" baseline="0">
                <a:solidFill>
                  <a:schemeClr val="bg1"/>
                </a:solidFill>
                <a:latin typeface="微软雅黑" panose="020B0503020204020204" pitchFamily="34" charset="-122"/>
                <a:ea typeface="微软雅黑" panose="020B0503020204020204" pitchFamily="34" charset="-122"/>
              </a:defRPr>
            </a:lvl1pPr>
          </a:lstStyle>
          <a:p>
            <a:pPr lvl="0"/>
            <a:r>
              <a:rPr lang="zh-CN" altLang="en-US" dirty="0"/>
              <a:t>请在此处添加你的标题</a:t>
            </a:r>
          </a:p>
        </p:txBody>
      </p:sp>
      <p:sp>
        <p:nvSpPr>
          <p:cNvPr id="123" name="文本占位符 15">
            <a:extLst>
              <a:ext uri="{FF2B5EF4-FFF2-40B4-BE49-F238E27FC236}">
                <a16:creationId xmlns:a16="http://schemas.microsoft.com/office/drawing/2014/main" id="{CF347087-2148-4765-A644-2EF9176FD633}"/>
              </a:ext>
            </a:extLst>
          </p:cNvPr>
          <p:cNvSpPr>
            <a:spLocks noGrp="1"/>
          </p:cNvSpPr>
          <p:nvPr>
            <p:ph type="body" sz="quarter" idx="14" hasCustomPrompt="1"/>
          </p:nvPr>
        </p:nvSpPr>
        <p:spPr>
          <a:xfrm>
            <a:off x="561172" y="3837713"/>
            <a:ext cx="7146922" cy="1522912"/>
          </a:xfrm>
          <a:prstGeom prst="rect">
            <a:avLst/>
          </a:prstGeom>
        </p:spPr>
        <p:txBody>
          <a:bodyPr/>
          <a:lstStyle>
            <a:lvl1pPr marL="285750" indent="-285750">
              <a:lnSpc>
                <a:spcPct val="120000"/>
              </a:lnSpc>
              <a:buFont typeface="Arial" panose="020B0604020202020204" pitchFamily="34" charset="0"/>
              <a:buChar char="•"/>
              <a:defRPr sz="1400" spc="100" baseline="0">
                <a:solidFill>
                  <a:schemeClr val="bg1"/>
                </a:solidFill>
                <a:latin typeface="+mn-ea"/>
                <a:ea typeface="+mn-ea"/>
              </a:defRPr>
            </a:lvl1pPr>
          </a:lstStyle>
          <a:p>
            <a:pPr lvl="0"/>
            <a:r>
              <a:rPr lang="zh-CN" altLang="en-US" dirty="0"/>
              <a:t>这里可以写一点点文字，介绍此章节主要内容</a:t>
            </a:r>
            <a:endParaRPr lang="en-US" altLang="zh-CN" dirty="0"/>
          </a:p>
          <a:p>
            <a:pPr lvl="0"/>
            <a:r>
              <a:rPr lang="zh-CN" altLang="en-US" dirty="0"/>
              <a:t>国外现状</a:t>
            </a:r>
            <a:endParaRPr lang="en-US" altLang="zh-CN" dirty="0"/>
          </a:p>
          <a:p>
            <a:pPr lvl="0"/>
            <a:r>
              <a:rPr lang="zh-CN" altLang="en-US" dirty="0"/>
              <a:t>国内现状</a:t>
            </a:r>
            <a:endParaRPr lang="en-US" altLang="zh-CN" dirty="0"/>
          </a:p>
          <a:p>
            <a:pPr lvl="0"/>
            <a:r>
              <a:rPr lang="en-US" altLang="zh-CN" dirty="0"/>
              <a:t>…</a:t>
            </a:r>
          </a:p>
          <a:p>
            <a:pPr lvl="0"/>
            <a:endParaRPr lang="zh-CN" altLang="en-US" dirty="0"/>
          </a:p>
        </p:txBody>
      </p:sp>
      <p:sp>
        <p:nvSpPr>
          <p:cNvPr id="2" name="矩形 1">
            <a:extLst>
              <a:ext uri="{FF2B5EF4-FFF2-40B4-BE49-F238E27FC236}">
                <a16:creationId xmlns:a16="http://schemas.microsoft.com/office/drawing/2014/main" id="{AF65482F-D2BD-4FA5-8FA9-E44AB00F6475}"/>
              </a:ext>
            </a:extLst>
          </p:cNvPr>
          <p:cNvSpPr/>
          <p:nvPr userDrawn="1"/>
        </p:nvSpPr>
        <p:spPr>
          <a:xfrm>
            <a:off x="0" y="6167300"/>
            <a:ext cx="12192000" cy="690700"/>
          </a:xfrm>
          <a:prstGeom prst="rect">
            <a:avLst/>
          </a:prstGeom>
          <a:solidFill>
            <a:schemeClr val="bg1"/>
          </a:solidFill>
          <a:ln>
            <a:noFill/>
          </a:ln>
          <a:effectLst>
            <a:outerShdw blurRad="381000" sx="102000" sy="102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3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ea"/>
            </a:endParaRPr>
          </a:p>
        </p:txBody>
      </p:sp>
      <p:pic>
        <p:nvPicPr>
          <p:cNvPr id="143" name="图片 142"/>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10203766" y="6386257"/>
            <a:ext cx="1257421" cy="276480"/>
          </a:xfrm>
          <a:prstGeom prst="rect">
            <a:avLst/>
          </a:prstGeom>
        </p:spPr>
      </p:pic>
      <p:grpSp>
        <p:nvGrpSpPr>
          <p:cNvPr id="85" name="组合 84"/>
          <p:cNvGrpSpPr/>
          <p:nvPr userDrawn="1"/>
        </p:nvGrpSpPr>
        <p:grpSpPr>
          <a:xfrm>
            <a:off x="694004" y="6394741"/>
            <a:ext cx="1931864" cy="235412"/>
            <a:chOff x="10272478" y="6308389"/>
            <a:chExt cx="1629576" cy="198576"/>
          </a:xfrm>
        </p:grpSpPr>
        <p:grpSp>
          <p:nvGrpSpPr>
            <p:cNvPr id="86" name="组合 85"/>
            <p:cNvGrpSpPr/>
            <p:nvPr userDrawn="1"/>
          </p:nvGrpSpPr>
          <p:grpSpPr>
            <a:xfrm>
              <a:off x="11216726" y="6310650"/>
              <a:ext cx="685328" cy="194486"/>
              <a:chOff x="2373567" y="1096524"/>
              <a:chExt cx="2578404" cy="731714"/>
            </a:xfrm>
          </p:grpSpPr>
          <p:sp>
            <p:nvSpPr>
              <p:cNvPr id="101" name="Freeform 5">
                <a:extLst>
                  <a:ext uri="{FF2B5EF4-FFF2-40B4-BE49-F238E27FC236}">
                    <a16:creationId xmlns:a16="http://schemas.microsoft.com/office/drawing/2014/main" id="{7EF8326A-A460-4F1F-A35E-22F6C0E02782}"/>
                  </a:ext>
                </a:extLst>
              </p:cNvPr>
              <p:cNvSpPr>
                <a:spLocks/>
              </p:cNvSpPr>
              <p:nvPr/>
            </p:nvSpPr>
            <p:spPr bwMode="auto">
              <a:xfrm>
                <a:off x="3797881" y="1143043"/>
                <a:ext cx="576140" cy="649652"/>
              </a:xfrm>
              <a:custGeom>
                <a:avLst/>
                <a:gdLst>
                  <a:gd name="T0" fmla="*/ 41 w 125"/>
                  <a:gd name="T1" fmla="*/ 16 h 142"/>
                  <a:gd name="T2" fmla="*/ 49 w 125"/>
                  <a:gd name="T3" fmla="*/ 3 h 142"/>
                  <a:gd name="T4" fmla="*/ 62 w 125"/>
                  <a:gd name="T5" fmla="*/ 20 h 142"/>
                  <a:gd name="T6" fmla="*/ 64 w 125"/>
                  <a:gd name="T7" fmla="*/ 33 h 142"/>
                  <a:gd name="T8" fmla="*/ 50 w 125"/>
                  <a:gd name="T9" fmla="*/ 34 h 142"/>
                  <a:gd name="T10" fmla="*/ 58 w 125"/>
                  <a:gd name="T11" fmla="*/ 58 h 142"/>
                  <a:gd name="T12" fmla="*/ 75 w 125"/>
                  <a:gd name="T13" fmla="*/ 59 h 142"/>
                  <a:gd name="T14" fmla="*/ 71 w 125"/>
                  <a:gd name="T15" fmla="*/ 50 h 142"/>
                  <a:gd name="T16" fmla="*/ 81 w 125"/>
                  <a:gd name="T17" fmla="*/ 47 h 142"/>
                  <a:gd name="T18" fmla="*/ 65 w 125"/>
                  <a:gd name="T19" fmla="*/ 42 h 142"/>
                  <a:gd name="T20" fmla="*/ 63 w 125"/>
                  <a:gd name="T21" fmla="*/ 37 h 142"/>
                  <a:gd name="T22" fmla="*/ 85 w 125"/>
                  <a:gd name="T23" fmla="*/ 27 h 142"/>
                  <a:gd name="T24" fmla="*/ 93 w 125"/>
                  <a:gd name="T25" fmla="*/ 2 h 142"/>
                  <a:gd name="T26" fmla="*/ 99 w 125"/>
                  <a:gd name="T27" fmla="*/ 5 h 142"/>
                  <a:gd name="T28" fmla="*/ 111 w 125"/>
                  <a:gd name="T29" fmla="*/ 30 h 142"/>
                  <a:gd name="T30" fmla="*/ 102 w 125"/>
                  <a:gd name="T31" fmla="*/ 34 h 142"/>
                  <a:gd name="T32" fmla="*/ 95 w 125"/>
                  <a:gd name="T33" fmla="*/ 59 h 142"/>
                  <a:gd name="T34" fmla="*/ 123 w 125"/>
                  <a:gd name="T35" fmla="*/ 61 h 142"/>
                  <a:gd name="T36" fmla="*/ 110 w 125"/>
                  <a:gd name="T37" fmla="*/ 71 h 142"/>
                  <a:gd name="T38" fmla="*/ 104 w 125"/>
                  <a:gd name="T39" fmla="*/ 82 h 142"/>
                  <a:gd name="T40" fmla="*/ 112 w 125"/>
                  <a:gd name="T41" fmla="*/ 134 h 142"/>
                  <a:gd name="T42" fmla="*/ 102 w 125"/>
                  <a:gd name="T43" fmla="*/ 140 h 142"/>
                  <a:gd name="T44" fmla="*/ 89 w 125"/>
                  <a:gd name="T45" fmla="*/ 123 h 142"/>
                  <a:gd name="T46" fmla="*/ 101 w 125"/>
                  <a:gd name="T47" fmla="*/ 128 h 142"/>
                  <a:gd name="T48" fmla="*/ 101 w 125"/>
                  <a:gd name="T49" fmla="*/ 92 h 142"/>
                  <a:gd name="T50" fmla="*/ 97 w 125"/>
                  <a:gd name="T51" fmla="*/ 99 h 142"/>
                  <a:gd name="T52" fmla="*/ 90 w 125"/>
                  <a:gd name="T53" fmla="*/ 103 h 142"/>
                  <a:gd name="T54" fmla="*/ 86 w 125"/>
                  <a:gd name="T55" fmla="*/ 110 h 142"/>
                  <a:gd name="T56" fmla="*/ 81 w 125"/>
                  <a:gd name="T57" fmla="*/ 120 h 142"/>
                  <a:gd name="T58" fmla="*/ 88 w 125"/>
                  <a:gd name="T59" fmla="*/ 71 h 142"/>
                  <a:gd name="T60" fmla="*/ 60 w 125"/>
                  <a:gd name="T61" fmla="*/ 87 h 142"/>
                  <a:gd name="T62" fmla="*/ 53 w 125"/>
                  <a:gd name="T63" fmla="*/ 89 h 142"/>
                  <a:gd name="T64" fmla="*/ 51 w 125"/>
                  <a:gd name="T65" fmla="*/ 128 h 142"/>
                  <a:gd name="T66" fmla="*/ 43 w 125"/>
                  <a:gd name="T67" fmla="*/ 134 h 142"/>
                  <a:gd name="T68" fmla="*/ 39 w 125"/>
                  <a:gd name="T69" fmla="*/ 107 h 142"/>
                  <a:gd name="T70" fmla="*/ 33 w 125"/>
                  <a:gd name="T71" fmla="*/ 114 h 142"/>
                  <a:gd name="T72" fmla="*/ 17 w 125"/>
                  <a:gd name="T73" fmla="*/ 108 h 142"/>
                  <a:gd name="T74" fmla="*/ 5 w 125"/>
                  <a:gd name="T75" fmla="*/ 81 h 142"/>
                  <a:gd name="T76" fmla="*/ 34 w 125"/>
                  <a:gd name="T77" fmla="*/ 56 h 142"/>
                  <a:gd name="T78" fmla="*/ 38 w 125"/>
                  <a:gd name="T79" fmla="*/ 33 h 142"/>
                  <a:gd name="T80" fmla="*/ 22 w 125"/>
                  <a:gd name="T81" fmla="*/ 55 h 142"/>
                  <a:gd name="T82" fmla="*/ 14 w 125"/>
                  <a:gd name="T83" fmla="*/ 55 h 142"/>
                  <a:gd name="T84" fmla="*/ 11 w 125"/>
                  <a:gd name="T85" fmla="*/ 36 h 142"/>
                  <a:gd name="T86" fmla="*/ 32 w 125"/>
                  <a:gd name="T87" fmla="*/ 22 h 142"/>
                  <a:gd name="T88" fmla="*/ 28 w 125"/>
                  <a:gd name="T89" fmla="*/ 3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102" name="Freeform 6">
                <a:extLst>
                  <a:ext uri="{FF2B5EF4-FFF2-40B4-BE49-F238E27FC236}">
                    <a16:creationId xmlns:a16="http://schemas.microsoft.com/office/drawing/2014/main" id="{CC1FA68D-3307-481A-8E89-D3CB2E8693F4}"/>
                  </a:ext>
                </a:extLst>
              </p:cNvPr>
              <p:cNvSpPr>
                <a:spLocks/>
              </p:cNvSpPr>
              <p:nvPr/>
            </p:nvSpPr>
            <p:spPr bwMode="auto">
              <a:xfrm>
                <a:off x="4620306" y="1235296"/>
                <a:ext cx="331665" cy="499207"/>
              </a:xfrm>
              <a:custGeom>
                <a:avLst/>
                <a:gdLst>
                  <a:gd name="T0" fmla="*/ 33 w 72"/>
                  <a:gd name="T1" fmla="*/ 76 h 109"/>
                  <a:gd name="T2" fmla="*/ 44 w 72"/>
                  <a:gd name="T3" fmla="*/ 73 h 109"/>
                  <a:gd name="T4" fmla="*/ 59 w 72"/>
                  <a:gd name="T5" fmla="*/ 71 h 109"/>
                  <a:gd name="T6" fmla="*/ 69 w 72"/>
                  <a:gd name="T7" fmla="*/ 92 h 109"/>
                  <a:gd name="T8" fmla="*/ 66 w 72"/>
                  <a:gd name="T9" fmla="*/ 94 h 109"/>
                  <a:gd name="T10" fmla="*/ 49 w 72"/>
                  <a:gd name="T11" fmla="*/ 96 h 109"/>
                  <a:gd name="T12" fmla="*/ 28 w 72"/>
                  <a:gd name="T13" fmla="*/ 106 h 109"/>
                  <a:gd name="T14" fmla="*/ 16 w 72"/>
                  <a:gd name="T15" fmla="*/ 106 h 109"/>
                  <a:gd name="T16" fmla="*/ 1 w 72"/>
                  <a:gd name="T17" fmla="*/ 80 h 109"/>
                  <a:gd name="T18" fmla="*/ 2 w 72"/>
                  <a:gd name="T19" fmla="*/ 74 h 109"/>
                  <a:gd name="T20" fmla="*/ 23 w 72"/>
                  <a:gd name="T21" fmla="*/ 31 h 109"/>
                  <a:gd name="T22" fmla="*/ 22 w 72"/>
                  <a:gd name="T23" fmla="*/ 26 h 109"/>
                  <a:gd name="T24" fmla="*/ 12 w 72"/>
                  <a:gd name="T25" fmla="*/ 16 h 109"/>
                  <a:gd name="T26" fmla="*/ 15 w 72"/>
                  <a:gd name="T27" fmla="*/ 10 h 109"/>
                  <a:gd name="T28" fmla="*/ 32 w 72"/>
                  <a:gd name="T29" fmla="*/ 5 h 109"/>
                  <a:gd name="T30" fmla="*/ 60 w 72"/>
                  <a:gd name="T31" fmla="*/ 18 h 109"/>
                  <a:gd name="T32" fmla="*/ 59 w 72"/>
                  <a:gd name="T33" fmla="*/ 26 h 109"/>
                  <a:gd name="T34" fmla="*/ 52 w 72"/>
                  <a:gd name="T35" fmla="*/ 36 h 109"/>
                  <a:gd name="T36" fmla="*/ 34 w 72"/>
                  <a:gd name="T37" fmla="*/ 72 h 109"/>
                  <a:gd name="T38" fmla="*/ 33 w 72"/>
                  <a:gd name="T39" fmla="*/ 7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grpSp>
            <p:nvGrpSpPr>
              <p:cNvPr id="103" name="组合 102">
                <a:extLst>
                  <a:ext uri="{FF2B5EF4-FFF2-40B4-BE49-F238E27FC236}">
                    <a16:creationId xmlns:a16="http://schemas.microsoft.com/office/drawing/2014/main" id="{C7A6E3E5-9A1F-4E06-9E71-F1D7E5C11C32}"/>
                  </a:ext>
                </a:extLst>
              </p:cNvPr>
              <p:cNvGrpSpPr/>
              <p:nvPr/>
            </p:nvGrpSpPr>
            <p:grpSpPr>
              <a:xfrm>
                <a:off x="2373567" y="1096524"/>
                <a:ext cx="589817" cy="731714"/>
                <a:chOff x="5548313" y="2084388"/>
                <a:chExt cx="547688" cy="679451"/>
              </a:xfrm>
              <a:solidFill>
                <a:schemeClr val="accent3"/>
              </a:solidFill>
            </p:grpSpPr>
            <p:sp>
              <p:nvSpPr>
                <p:cNvPr id="108" name="Freeform 7">
                  <a:extLst>
                    <a:ext uri="{FF2B5EF4-FFF2-40B4-BE49-F238E27FC236}">
                      <a16:creationId xmlns:a16="http://schemas.microsoft.com/office/drawing/2014/main" id="{02368C72-9CA0-44B0-93EC-F396645A3423}"/>
                    </a:ext>
                  </a:extLst>
                </p:cNvPr>
                <p:cNvSpPr>
                  <a:spLocks/>
                </p:cNvSpPr>
                <p:nvPr/>
              </p:nvSpPr>
              <p:spPr bwMode="auto">
                <a:xfrm>
                  <a:off x="5548313" y="2084388"/>
                  <a:ext cx="547688" cy="446088"/>
                </a:xfrm>
                <a:custGeom>
                  <a:avLst/>
                  <a:gdLst>
                    <a:gd name="T0" fmla="*/ 101 w 128"/>
                    <a:gd name="T1" fmla="*/ 58 h 105"/>
                    <a:gd name="T2" fmla="*/ 74 w 128"/>
                    <a:gd name="T3" fmla="*/ 56 h 105"/>
                    <a:gd name="T4" fmla="*/ 68 w 128"/>
                    <a:gd name="T5" fmla="*/ 57 h 105"/>
                    <a:gd name="T6" fmla="*/ 51 w 128"/>
                    <a:gd name="T7" fmla="*/ 59 h 105"/>
                    <a:gd name="T8" fmla="*/ 36 w 128"/>
                    <a:gd name="T9" fmla="*/ 65 h 105"/>
                    <a:gd name="T10" fmla="*/ 28 w 128"/>
                    <a:gd name="T11" fmla="*/ 73 h 105"/>
                    <a:gd name="T12" fmla="*/ 16 w 128"/>
                    <a:gd name="T13" fmla="*/ 102 h 105"/>
                    <a:gd name="T14" fmla="*/ 13 w 128"/>
                    <a:gd name="T15" fmla="*/ 104 h 105"/>
                    <a:gd name="T16" fmla="*/ 1 w 128"/>
                    <a:gd name="T17" fmla="*/ 98 h 105"/>
                    <a:gd name="T18" fmla="*/ 0 w 128"/>
                    <a:gd name="T19" fmla="*/ 93 h 105"/>
                    <a:gd name="T20" fmla="*/ 15 w 128"/>
                    <a:gd name="T21" fmla="*/ 60 h 105"/>
                    <a:gd name="T22" fmla="*/ 16 w 128"/>
                    <a:gd name="T23" fmla="*/ 58 h 105"/>
                    <a:gd name="T24" fmla="*/ 20 w 128"/>
                    <a:gd name="T25" fmla="*/ 52 h 105"/>
                    <a:gd name="T26" fmla="*/ 32 w 128"/>
                    <a:gd name="T27" fmla="*/ 54 h 105"/>
                    <a:gd name="T28" fmla="*/ 39 w 128"/>
                    <a:gd name="T29" fmla="*/ 55 h 105"/>
                    <a:gd name="T30" fmla="*/ 72 w 128"/>
                    <a:gd name="T31" fmla="*/ 21 h 105"/>
                    <a:gd name="T32" fmla="*/ 74 w 128"/>
                    <a:gd name="T33" fmla="*/ 16 h 105"/>
                    <a:gd name="T34" fmla="*/ 74 w 128"/>
                    <a:gd name="T35" fmla="*/ 11 h 105"/>
                    <a:gd name="T36" fmla="*/ 71 w 128"/>
                    <a:gd name="T37" fmla="*/ 11 h 105"/>
                    <a:gd name="T38" fmla="*/ 68 w 128"/>
                    <a:gd name="T39" fmla="*/ 15 h 105"/>
                    <a:gd name="T40" fmla="*/ 68 w 128"/>
                    <a:gd name="T41" fmla="*/ 21 h 105"/>
                    <a:gd name="T42" fmla="*/ 59 w 128"/>
                    <a:gd name="T43" fmla="*/ 29 h 105"/>
                    <a:gd name="T44" fmla="*/ 53 w 128"/>
                    <a:gd name="T45" fmla="*/ 27 h 105"/>
                    <a:gd name="T46" fmla="*/ 47 w 128"/>
                    <a:gd name="T47" fmla="*/ 24 h 105"/>
                    <a:gd name="T48" fmla="*/ 47 w 128"/>
                    <a:gd name="T49" fmla="*/ 32 h 105"/>
                    <a:gd name="T50" fmla="*/ 47 w 128"/>
                    <a:gd name="T51" fmla="*/ 34 h 105"/>
                    <a:gd name="T52" fmla="*/ 43 w 128"/>
                    <a:gd name="T53" fmla="*/ 45 h 105"/>
                    <a:gd name="T54" fmla="*/ 31 w 128"/>
                    <a:gd name="T55" fmla="*/ 39 h 105"/>
                    <a:gd name="T56" fmla="*/ 29 w 128"/>
                    <a:gd name="T57" fmla="*/ 23 h 105"/>
                    <a:gd name="T58" fmla="*/ 33 w 128"/>
                    <a:gd name="T59" fmla="*/ 14 h 105"/>
                    <a:gd name="T60" fmla="*/ 36 w 128"/>
                    <a:gd name="T61" fmla="*/ 9 h 105"/>
                    <a:gd name="T62" fmla="*/ 42 w 128"/>
                    <a:gd name="T63" fmla="*/ 13 h 105"/>
                    <a:gd name="T64" fmla="*/ 44 w 128"/>
                    <a:gd name="T65" fmla="*/ 16 h 105"/>
                    <a:gd name="T66" fmla="*/ 57 w 128"/>
                    <a:gd name="T67" fmla="*/ 14 h 105"/>
                    <a:gd name="T68" fmla="*/ 62 w 128"/>
                    <a:gd name="T69" fmla="*/ 11 h 105"/>
                    <a:gd name="T70" fmla="*/ 84 w 128"/>
                    <a:gd name="T71" fmla="*/ 0 h 105"/>
                    <a:gd name="T72" fmla="*/ 96 w 128"/>
                    <a:gd name="T73" fmla="*/ 7 h 105"/>
                    <a:gd name="T74" fmla="*/ 96 w 128"/>
                    <a:gd name="T75" fmla="*/ 20 h 105"/>
                    <a:gd name="T76" fmla="*/ 83 w 128"/>
                    <a:gd name="T77" fmla="*/ 43 h 105"/>
                    <a:gd name="T78" fmla="*/ 94 w 128"/>
                    <a:gd name="T79" fmla="*/ 44 h 105"/>
                    <a:gd name="T80" fmla="*/ 122 w 128"/>
                    <a:gd name="T81" fmla="*/ 59 h 105"/>
                    <a:gd name="T82" fmla="*/ 120 w 128"/>
                    <a:gd name="T83" fmla="*/ 73 h 105"/>
                    <a:gd name="T84" fmla="*/ 98 w 128"/>
                    <a:gd name="T85" fmla="*/ 73 h 105"/>
                    <a:gd name="T86" fmla="*/ 97 w 128"/>
                    <a:gd name="T87" fmla="*/ 66 h 105"/>
                    <a:gd name="T88" fmla="*/ 101 w 128"/>
                    <a:gd name="T89" fmla="*/ 5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109" name="Freeform 8">
                  <a:extLst>
                    <a:ext uri="{FF2B5EF4-FFF2-40B4-BE49-F238E27FC236}">
                      <a16:creationId xmlns:a16="http://schemas.microsoft.com/office/drawing/2014/main" id="{68AB8704-3F31-41E0-B209-31D0A83BAA2E}"/>
                    </a:ext>
                  </a:extLst>
                </p:cNvPr>
                <p:cNvSpPr>
                  <a:spLocks/>
                </p:cNvSpPr>
                <p:nvPr/>
              </p:nvSpPr>
              <p:spPr bwMode="auto">
                <a:xfrm>
                  <a:off x="5664200" y="2355851"/>
                  <a:ext cx="341313" cy="407988"/>
                </a:xfrm>
                <a:custGeom>
                  <a:avLst/>
                  <a:gdLst>
                    <a:gd name="T0" fmla="*/ 46 w 80"/>
                    <a:gd name="T1" fmla="*/ 29 h 96"/>
                    <a:gd name="T2" fmla="*/ 65 w 80"/>
                    <a:gd name="T3" fmla="*/ 29 h 96"/>
                    <a:gd name="T4" fmla="*/ 79 w 80"/>
                    <a:gd name="T5" fmla="*/ 41 h 96"/>
                    <a:gd name="T6" fmla="*/ 74 w 80"/>
                    <a:gd name="T7" fmla="*/ 43 h 96"/>
                    <a:gd name="T8" fmla="*/ 60 w 80"/>
                    <a:gd name="T9" fmla="*/ 43 h 96"/>
                    <a:gd name="T10" fmla="*/ 52 w 80"/>
                    <a:gd name="T11" fmla="*/ 50 h 96"/>
                    <a:gd name="T12" fmla="*/ 49 w 80"/>
                    <a:gd name="T13" fmla="*/ 87 h 96"/>
                    <a:gd name="T14" fmla="*/ 37 w 80"/>
                    <a:gd name="T15" fmla="*/ 95 h 96"/>
                    <a:gd name="T16" fmla="*/ 21 w 80"/>
                    <a:gd name="T17" fmla="*/ 68 h 96"/>
                    <a:gd name="T18" fmla="*/ 22 w 80"/>
                    <a:gd name="T19" fmla="*/ 62 h 96"/>
                    <a:gd name="T20" fmla="*/ 30 w 80"/>
                    <a:gd name="T21" fmla="*/ 72 h 96"/>
                    <a:gd name="T22" fmla="*/ 40 w 80"/>
                    <a:gd name="T23" fmla="*/ 70 h 96"/>
                    <a:gd name="T24" fmla="*/ 43 w 80"/>
                    <a:gd name="T25" fmla="*/ 46 h 96"/>
                    <a:gd name="T26" fmla="*/ 24 w 80"/>
                    <a:gd name="T27" fmla="*/ 52 h 96"/>
                    <a:gd name="T28" fmla="*/ 19 w 80"/>
                    <a:gd name="T29" fmla="*/ 54 h 96"/>
                    <a:gd name="T30" fmla="*/ 6 w 80"/>
                    <a:gd name="T31" fmla="*/ 54 h 96"/>
                    <a:gd name="T32" fmla="*/ 2 w 80"/>
                    <a:gd name="T33" fmla="*/ 40 h 96"/>
                    <a:gd name="T34" fmla="*/ 6 w 80"/>
                    <a:gd name="T35" fmla="*/ 37 h 96"/>
                    <a:gd name="T36" fmla="*/ 28 w 80"/>
                    <a:gd name="T37" fmla="*/ 33 h 96"/>
                    <a:gd name="T38" fmla="*/ 33 w 80"/>
                    <a:gd name="T39" fmla="*/ 32 h 96"/>
                    <a:gd name="T40" fmla="*/ 36 w 80"/>
                    <a:gd name="T41" fmla="*/ 22 h 96"/>
                    <a:gd name="T42" fmla="*/ 46 w 80"/>
                    <a:gd name="T43" fmla="*/ 12 h 96"/>
                    <a:gd name="T44" fmla="*/ 45 w 80"/>
                    <a:gd name="T45" fmla="*/ 10 h 96"/>
                    <a:gd name="T46" fmla="*/ 26 w 80"/>
                    <a:gd name="T47" fmla="*/ 17 h 96"/>
                    <a:gd name="T48" fmla="*/ 15 w 80"/>
                    <a:gd name="T49" fmla="*/ 24 h 96"/>
                    <a:gd name="T50" fmla="*/ 5 w 80"/>
                    <a:gd name="T51" fmla="*/ 22 h 96"/>
                    <a:gd name="T52" fmla="*/ 1 w 80"/>
                    <a:gd name="T53" fmla="*/ 17 h 96"/>
                    <a:gd name="T54" fmla="*/ 36 w 80"/>
                    <a:gd name="T55" fmla="*/ 2 h 96"/>
                    <a:gd name="T56" fmla="*/ 55 w 80"/>
                    <a:gd name="T57" fmla="*/ 0 h 96"/>
                    <a:gd name="T58" fmla="*/ 61 w 80"/>
                    <a:gd name="T59" fmla="*/ 6 h 96"/>
                    <a:gd name="T60" fmla="*/ 59 w 80"/>
                    <a:gd name="T61" fmla="*/ 13 h 96"/>
                    <a:gd name="T62" fmla="*/ 46 w 80"/>
                    <a:gd name="T63"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grpSp>
          <p:grpSp>
            <p:nvGrpSpPr>
              <p:cNvPr id="104" name="组合 103">
                <a:extLst>
                  <a:ext uri="{FF2B5EF4-FFF2-40B4-BE49-F238E27FC236}">
                    <a16:creationId xmlns:a16="http://schemas.microsoft.com/office/drawing/2014/main" id="{B92E7EB9-3312-4310-B5FA-50F0FA6CFB99}"/>
                  </a:ext>
                </a:extLst>
              </p:cNvPr>
              <p:cNvGrpSpPr/>
              <p:nvPr/>
            </p:nvGrpSpPr>
            <p:grpSpPr>
              <a:xfrm>
                <a:off x="3194779" y="1296598"/>
                <a:ext cx="356817" cy="382445"/>
                <a:chOff x="3792874" y="3156423"/>
                <a:chExt cx="331330" cy="355128"/>
              </a:xfrm>
              <a:solidFill>
                <a:schemeClr val="accent3"/>
              </a:solidFill>
            </p:grpSpPr>
            <p:sp>
              <p:nvSpPr>
                <p:cNvPr id="105" name="Freeform 15">
                  <a:extLst>
                    <a:ext uri="{FF2B5EF4-FFF2-40B4-BE49-F238E27FC236}">
                      <a16:creationId xmlns:a16="http://schemas.microsoft.com/office/drawing/2014/main" id="{4A24723D-38DD-4916-B1AF-76A903317407}"/>
                    </a:ext>
                  </a:extLst>
                </p:cNvPr>
                <p:cNvSpPr>
                  <a:spLocks/>
                </p:cNvSpPr>
                <p:nvPr/>
              </p:nvSpPr>
              <p:spPr bwMode="auto">
                <a:xfrm>
                  <a:off x="3792874" y="3235325"/>
                  <a:ext cx="152877" cy="246063"/>
                </a:xfrm>
                <a:custGeom>
                  <a:avLst/>
                  <a:gdLst>
                    <a:gd name="T0" fmla="*/ 16 w 39"/>
                    <a:gd name="T1" fmla="*/ 29 h 58"/>
                    <a:gd name="T2" fmla="*/ 27 w 39"/>
                    <a:gd name="T3" fmla="*/ 7 h 58"/>
                    <a:gd name="T4" fmla="*/ 31 w 39"/>
                    <a:gd name="T5" fmla="*/ 1 h 58"/>
                    <a:gd name="T6" fmla="*/ 34 w 39"/>
                    <a:gd name="T7" fmla="*/ 6 h 58"/>
                    <a:gd name="T8" fmla="*/ 35 w 39"/>
                    <a:gd name="T9" fmla="*/ 26 h 58"/>
                    <a:gd name="T10" fmla="*/ 20 w 39"/>
                    <a:gd name="T11" fmla="*/ 52 h 58"/>
                    <a:gd name="T12" fmla="*/ 9 w 39"/>
                    <a:gd name="T13" fmla="*/ 57 h 58"/>
                    <a:gd name="T14" fmla="*/ 1 w 39"/>
                    <a:gd name="T15" fmla="*/ 43 h 58"/>
                    <a:gd name="T16" fmla="*/ 4 w 39"/>
                    <a:gd name="T17" fmla="*/ 6 h 58"/>
                    <a:gd name="T18" fmla="*/ 8 w 39"/>
                    <a:gd name="T19" fmla="*/ 0 h 58"/>
                    <a:gd name="T20" fmla="*/ 15 w 39"/>
                    <a:gd name="T21" fmla="*/ 6 h 58"/>
                    <a:gd name="T22" fmla="*/ 14 w 39"/>
                    <a:gd name="T23" fmla="*/ 20 h 58"/>
                    <a:gd name="T24" fmla="*/ 14 w 39"/>
                    <a:gd name="T25" fmla="*/ 28 h 58"/>
                    <a:gd name="T26" fmla="*/ 16 w 39"/>
                    <a:gd name="T27"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106" name="Freeform 16">
                  <a:extLst>
                    <a:ext uri="{FF2B5EF4-FFF2-40B4-BE49-F238E27FC236}">
                      <a16:creationId xmlns:a16="http://schemas.microsoft.com/office/drawing/2014/main" id="{FB4C6AFE-87EF-4FB7-829C-F7529116EE44}"/>
                    </a:ext>
                  </a:extLst>
                </p:cNvPr>
                <p:cNvSpPr>
                  <a:spLocks/>
                </p:cNvSpPr>
                <p:nvPr/>
              </p:nvSpPr>
              <p:spPr bwMode="auto">
                <a:xfrm>
                  <a:off x="3957518" y="3164747"/>
                  <a:ext cx="166686" cy="346804"/>
                </a:xfrm>
                <a:custGeom>
                  <a:avLst/>
                  <a:gdLst>
                    <a:gd name="T0" fmla="*/ 9 w 47"/>
                    <a:gd name="T1" fmla="*/ 73 h 88"/>
                    <a:gd name="T2" fmla="*/ 3 w 47"/>
                    <a:gd name="T3" fmla="*/ 67 h 88"/>
                    <a:gd name="T4" fmla="*/ 3 w 47"/>
                    <a:gd name="T5" fmla="*/ 57 h 88"/>
                    <a:gd name="T6" fmla="*/ 20 w 47"/>
                    <a:gd name="T7" fmla="*/ 38 h 88"/>
                    <a:gd name="T8" fmla="*/ 33 w 47"/>
                    <a:gd name="T9" fmla="*/ 20 h 88"/>
                    <a:gd name="T10" fmla="*/ 33 w 47"/>
                    <a:gd name="T11" fmla="*/ 4 h 88"/>
                    <a:gd name="T12" fmla="*/ 32 w 47"/>
                    <a:gd name="T13" fmla="*/ 1 h 88"/>
                    <a:gd name="T14" fmla="*/ 33 w 47"/>
                    <a:gd name="T15" fmla="*/ 0 h 88"/>
                    <a:gd name="T16" fmla="*/ 41 w 47"/>
                    <a:gd name="T17" fmla="*/ 6 h 88"/>
                    <a:gd name="T18" fmla="*/ 43 w 47"/>
                    <a:gd name="T19" fmla="*/ 26 h 88"/>
                    <a:gd name="T20" fmla="*/ 29 w 47"/>
                    <a:gd name="T21" fmla="*/ 48 h 88"/>
                    <a:gd name="T22" fmla="*/ 30 w 47"/>
                    <a:gd name="T23" fmla="*/ 52 h 88"/>
                    <a:gd name="T24" fmla="*/ 40 w 47"/>
                    <a:gd name="T25" fmla="*/ 73 h 88"/>
                    <a:gd name="T26" fmla="*/ 41 w 47"/>
                    <a:gd name="T27" fmla="*/ 84 h 88"/>
                    <a:gd name="T28" fmla="*/ 37 w 47"/>
                    <a:gd name="T29" fmla="*/ 86 h 88"/>
                    <a:gd name="T30" fmla="*/ 31 w 47"/>
                    <a:gd name="T31" fmla="*/ 75 h 88"/>
                    <a:gd name="T32" fmla="*/ 28 w 47"/>
                    <a:gd name="T33" fmla="*/ 60 h 88"/>
                    <a:gd name="T34" fmla="*/ 22 w 47"/>
                    <a:gd name="T35" fmla="*/ 59 h 88"/>
                    <a:gd name="T36" fmla="*/ 9 w 47"/>
                    <a:gd name="T37"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107" name="Freeform 17">
                  <a:extLst>
                    <a:ext uri="{FF2B5EF4-FFF2-40B4-BE49-F238E27FC236}">
                      <a16:creationId xmlns:a16="http://schemas.microsoft.com/office/drawing/2014/main" id="{7BBE01C1-D3BA-489E-BE5E-C63059DA7AF9}"/>
                    </a:ext>
                  </a:extLst>
                </p:cNvPr>
                <p:cNvSpPr>
                  <a:spLocks/>
                </p:cNvSpPr>
                <p:nvPr/>
              </p:nvSpPr>
              <p:spPr bwMode="auto">
                <a:xfrm>
                  <a:off x="3879593" y="3156423"/>
                  <a:ext cx="109753" cy="63837"/>
                </a:xfrm>
                <a:custGeom>
                  <a:avLst/>
                  <a:gdLst>
                    <a:gd name="T0" fmla="*/ 0 w 26"/>
                    <a:gd name="T1" fmla="*/ 0 h 19"/>
                    <a:gd name="T2" fmla="*/ 20 w 26"/>
                    <a:gd name="T3" fmla="*/ 1 h 19"/>
                    <a:gd name="T4" fmla="*/ 23 w 26"/>
                    <a:gd name="T5" fmla="*/ 12 h 19"/>
                    <a:gd name="T6" fmla="*/ 12 w 26"/>
                    <a:gd name="T7" fmla="*/ 18 h 19"/>
                    <a:gd name="T8" fmla="*/ 3 w 26"/>
                    <a:gd name="T9" fmla="*/ 11 h 19"/>
                    <a:gd name="T10" fmla="*/ 0 w 26"/>
                    <a:gd name="T11" fmla="*/ 0 h 19"/>
                  </a:gdLst>
                  <a:ahLst/>
                  <a:cxnLst>
                    <a:cxn ang="0">
                      <a:pos x="T0" y="T1"/>
                    </a:cxn>
                    <a:cxn ang="0">
                      <a:pos x="T2" y="T3"/>
                    </a:cxn>
                    <a:cxn ang="0">
                      <a:pos x="T4" y="T5"/>
                    </a:cxn>
                    <a:cxn ang="0">
                      <a:pos x="T6" y="T7"/>
                    </a:cxn>
                    <a:cxn ang="0">
                      <a:pos x="T8" y="T9"/>
                    </a:cxn>
                    <a:cxn ang="0">
                      <a:pos x="T10" y="T11"/>
                    </a:cxn>
                  </a:cxnLst>
                  <a:rect l="0" t="0"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grpSp>
        </p:grpSp>
        <p:grpSp>
          <p:nvGrpSpPr>
            <p:cNvPr id="87" name="组合 86"/>
            <p:cNvGrpSpPr/>
            <p:nvPr userDrawn="1"/>
          </p:nvGrpSpPr>
          <p:grpSpPr>
            <a:xfrm>
              <a:off x="10272478" y="6308389"/>
              <a:ext cx="716480" cy="198576"/>
              <a:chOff x="2372715" y="161759"/>
              <a:chExt cx="2695608" cy="747103"/>
            </a:xfrm>
          </p:grpSpPr>
          <p:grpSp>
            <p:nvGrpSpPr>
              <p:cNvPr id="88" name="组合 87">
                <a:extLst>
                  <a:ext uri="{FF2B5EF4-FFF2-40B4-BE49-F238E27FC236}">
                    <a16:creationId xmlns:a16="http://schemas.microsoft.com/office/drawing/2014/main" id="{4EB45816-40C4-4065-9181-C29D2BECD84E}"/>
                  </a:ext>
                </a:extLst>
              </p:cNvPr>
              <p:cNvGrpSpPr/>
              <p:nvPr/>
            </p:nvGrpSpPr>
            <p:grpSpPr>
              <a:xfrm>
                <a:off x="3804781" y="283376"/>
                <a:ext cx="521428" cy="548788"/>
                <a:chOff x="6113463" y="3541713"/>
                <a:chExt cx="484188" cy="509588"/>
              </a:xfrm>
              <a:solidFill>
                <a:schemeClr val="accent3"/>
              </a:solidFill>
            </p:grpSpPr>
            <p:sp>
              <p:nvSpPr>
                <p:cNvPr id="99" name="Freeform 9">
                  <a:extLst>
                    <a:ext uri="{FF2B5EF4-FFF2-40B4-BE49-F238E27FC236}">
                      <a16:creationId xmlns:a16="http://schemas.microsoft.com/office/drawing/2014/main" id="{70888479-5294-457A-8111-462CE4F104F2}"/>
                    </a:ext>
                  </a:extLst>
                </p:cNvPr>
                <p:cNvSpPr>
                  <a:spLocks noEditPoints="1"/>
                </p:cNvSpPr>
                <p:nvPr/>
              </p:nvSpPr>
              <p:spPr bwMode="auto">
                <a:xfrm>
                  <a:off x="6113463" y="3579813"/>
                  <a:ext cx="252413" cy="428625"/>
                </a:xfrm>
                <a:custGeom>
                  <a:avLst/>
                  <a:gdLst>
                    <a:gd name="T0" fmla="*/ 39 w 59"/>
                    <a:gd name="T1" fmla="*/ 78 h 101"/>
                    <a:gd name="T2" fmla="*/ 17 w 59"/>
                    <a:gd name="T3" fmla="*/ 94 h 101"/>
                    <a:gd name="T4" fmla="*/ 8 w 59"/>
                    <a:gd name="T5" fmla="*/ 94 h 101"/>
                    <a:gd name="T6" fmla="*/ 0 w 59"/>
                    <a:gd name="T7" fmla="*/ 79 h 101"/>
                    <a:gd name="T8" fmla="*/ 17 w 59"/>
                    <a:gd name="T9" fmla="*/ 73 h 101"/>
                    <a:gd name="T10" fmla="*/ 10 w 59"/>
                    <a:gd name="T11" fmla="*/ 68 h 101"/>
                    <a:gd name="T12" fmla="*/ 8 w 59"/>
                    <a:gd name="T13" fmla="*/ 60 h 101"/>
                    <a:gd name="T14" fmla="*/ 18 w 59"/>
                    <a:gd name="T15" fmla="*/ 23 h 101"/>
                    <a:gd name="T16" fmla="*/ 26 w 59"/>
                    <a:gd name="T17" fmla="*/ 17 h 101"/>
                    <a:gd name="T18" fmla="*/ 36 w 59"/>
                    <a:gd name="T19" fmla="*/ 26 h 101"/>
                    <a:gd name="T20" fmla="*/ 36 w 59"/>
                    <a:gd name="T21" fmla="*/ 27 h 101"/>
                    <a:gd name="T22" fmla="*/ 43 w 59"/>
                    <a:gd name="T23" fmla="*/ 40 h 101"/>
                    <a:gd name="T24" fmla="*/ 42 w 59"/>
                    <a:gd name="T25" fmla="*/ 12 h 101"/>
                    <a:gd name="T26" fmla="*/ 21 w 59"/>
                    <a:gd name="T27" fmla="*/ 5 h 101"/>
                    <a:gd name="T28" fmla="*/ 44 w 59"/>
                    <a:gd name="T29" fmla="*/ 1 h 101"/>
                    <a:gd name="T30" fmla="*/ 57 w 59"/>
                    <a:gd name="T31" fmla="*/ 17 h 101"/>
                    <a:gd name="T32" fmla="*/ 56 w 59"/>
                    <a:gd name="T33" fmla="*/ 48 h 101"/>
                    <a:gd name="T34" fmla="*/ 57 w 59"/>
                    <a:gd name="T35" fmla="*/ 55 h 101"/>
                    <a:gd name="T36" fmla="*/ 55 w 59"/>
                    <a:gd name="T37" fmla="*/ 64 h 101"/>
                    <a:gd name="T38" fmla="*/ 54 w 59"/>
                    <a:gd name="T39" fmla="*/ 71 h 101"/>
                    <a:gd name="T40" fmla="*/ 52 w 59"/>
                    <a:gd name="T41" fmla="*/ 95 h 101"/>
                    <a:gd name="T42" fmla="*/ 49 w 59"/>
                    <a:gd name="T43" fmla="*/ 101 h 101"/>
                    <a:gd name="T44" fmla="*/ 43 w 59"/>
                    <a:gd name="T45" fmla="*/ 98 h 101"/>
                    <a:gd name="T46" fmla="*/ 38 w 59"/>
                    <a:gd name="T47" fmla="*/ 86 h 101"/>
                    <a:gd name="T48" fmla="*/ 39 w 59"/>
                    <a:gd name="T49" fmla="*/ 78 h 101"/>
                    <a:gd name="T50" fmla="*/ 42 w 59"/>
                    <a:gd name="T51" fmla="*/ 47 h 101"/>
                    <a:gd name="T52" fmla="*/ 32 w 59"/>
                    <a:gd name="T53" fmla="*/ 44 h 101"/>
                    <a:gd name="T54" fmla="*/ 29 w 59"/>
                    <a:gd name="T55" fmla="*/ 64 h 101"/>
                    <a:gd name="T56" fmla="*/ 42 w 59"/>
                    <a:gd name="T57" fmla="*/ 4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100" name="Freeform 10">
                  <a:extLst>
                    <a:ext uri="{FF2B5EF4-FFF2-40B4-BE49-F238E27FC236}">
                      <a16:creationId xmlns:a16="http://schemas.microsoft.com/office/drawing/2014/main" id="{3C581795-C09D-460E-9472-8181F266F0EF}"/>
                    </a:ext>
                  </a:extLst>
                </p:cNvPr>
                <p:cNvSpPr>
                  <a:spLocks noEditPoints="1"/>
                </p:cNvSpPr>
                <p:nvPr/>
              </p:nvSpPr>
              <p:spPr bwMode="auto">
                <a:xfrm>
                  <a:off x="6361113" y="3541713"/>
                  <a:ext cx="236538" cy="509588"/>
                </a:xfrm>
                <a:custGeom>
                  <a:avLst/>
                  <a:gdLst>
                    <a:gd name="T0" fmla="*/ 11 w 55"/>
                    <a:gd name="T1" fmla="*/ 89 h 120"/>
                    <a:gd name="T2" fmla="*/ 10 w 55"/>
                    <a:gd name="T3" fmla="*/ 100 h 120"/>
                    <a:gd name="T4" fmla="*/ 6 w 55"/>
                    <a:gd name="T5" fmla="*/ 104 h 120"/>
                    <a:gd name="T6" fmla="*/ 1 w 55"/>
                    <a:gd name="T7" fmla="*/ 99 h 120"/>
                    <a:gd name="T8" fmla="*/ 3 w 55"/>
                    <a:gd name="T9" fmla="*/ 84 h 120"/>
                    <a:gd name="T10" fmla="*/ 14 w 55"/>
                    <a:gd name="T11" fmla="*/ 37 h 120"/>
                    <a:gd name="T12" fmla="*/ 22 w 55"/>
                    <a:gd name="T13" fmla="*/ 11 h 120"/>
                    <a:gd name="T14" fmla="*/ 26 w 55"/>
                    <a:gd name="T15" fmla="*/ 19 h 120"/>
                    <a:gd name="T16" fmla="*/ 20 w 55"/>
                    <a:gd name="T17" fmla="*/ 40 h 120"/>
                    <a:gd name="T18" fmla="*/ 27 w 55"/>
                    <a:gd name="T19" fmla="*/ 35 h 120"/>
                    <a:gd name="T20" fmla="*/ 35 w 55"/>
                    <a:gd name="T21" fmla="*/ 30 h 120"/>
                    <a:gd name="T22" fmla="*/ 33 w 55"/>
                    <a:gd name="T23" fmla="*/ 9 h 120"/>
                    <a:gd name="T24" fmla="*/ 28 w 55"/>
                    <a:gd name="T25" fmla="*/ 8 h 120"/>
                    <a:gd name="T26" fmla="*/ 19 w 55"/>
                    <a:gd name="T27" fmla="*/ 12 h 120"/>
                    <a:gd name="T28" fmla="*/ 12 w 55"/>
                    <a:gd name="T29" fmla="*/ 15 h 120"/>
                    <a:gd name="T30" fmla="*/ 9 w 55"/>
                    <a:gd name="T31" fmla="*/ 11 h 120"/>
                    <a:gd name="T32" fmla="*/ 11 w 55"/>
                    <a:gd name="T33" fmla="*/ 8 h 120"/>
                    <a:gd name="T34" fmla="*/ 31 w 55"/>
                    <a:gd name="T35" fmla="*/ 0 h 120"/>
                    <a:gd name="T36" fmla="*/ 45 w 55"/>
                    <a:gd name="T37" fmla="*/ 15 h 120"/>
                    <a:gd name="T38" fmla="*/ 44 w 55"/>
                    <a:gd name="T39" fmla="*/ 46 h 120"/>
                    <a:gd name="T40" fmla="*/ 48 w 55"/>
                    <a:gd name="T41" fmla="*/ 54 h 120"/>
                    <a:gd name="T42" fmla="*/ 48 w 55"/>
                    <a:gd name="T43" fmla="*/ 71 h 120"/>
                    <a:gd name="T44" fmla="*/ 44 w 55"/>
                    <a:gd name="T45" fmla="*/ 77 h 120"/>
                    <a:gd name="T46" fmla="*/ 44 w 55"/>
                    <a:gd name="T47" fmla="*/ 110 h 120"/>
                    <a:gd name="T48" fmla="*/ 44 w 55"/>
                    <a:gd name="T49" fmla="*/ 114 h 120"/>
                    <a:gd name="T50" fmla="*/ 41 w 55"/>
                    <a:gd name="T51" fmla="*/ 120 h 120"/>
                    <a:gd name="T52" fmla="*/ 32 w 55"/>
                    <a:gd name="T53" fmla="*/ 118 h 120"/>
                    <a:gd name="T54" fmla="*/ 13 w 55"/>
                    <a:gd name="T55" fmla="*/ 91 h 120"/>
                    <a:gd name="T56" fmla="*/ 12 w 55"/>
                    <a:gd name="T57" fmla="*/ 89 h 120"/>
                    <a:gd name="T58" fmla="*/ 11 w 55"/>
                    <a:gd name="T59" fmla="*/ 89 h 120"/>
                    <a:gd name="T60" fmla="*/ 24 w 55"/>
                    <a:gd name="T61" fmla="*/ 76 h 120"/>
                    <a:gd name="T62" fmla="*/ 23 w 55"/>
                    <a:gd name="T63" fmla="*/ 74 h 120"/>
                    <a:gd name="T64" fmla="*/ 27 w 55"/>
                    <a:gd name="T65" fmla="*/ 71 h 120"/>
                    <a:gd name="T66" fmla="*/ 33 w 55"/>
                    <a:gd name="T67" fmla="*/ 67 h 120"/>
                    <a:gd name="T68" fmla="*/ 32 w 55"/>
                    <a:gd name="T69" fmla="*/ 63 h 120"/>
                    <a:gd name="T70" fmla="*/ 22 w 55"/>
                    <a:gd name="T71" fmla="*/ 52 h 120"/>
                    <a:gd name="T72" fmla="*/ 18 w 55"/>
                    <a:gd name="T73" fmla="*/ 89 h 120"/>
                    <a:gd name="T74" fmla="*/ 33 w 55"/>
                    <a:gd name="T75" fmla="*/ 107 h 120"/>
                    <a:gd name="T76" fmla="*/ 35 w 55"/>
                    <a:gd name="T77" fmla="*/ 77 h 120"/>
                    <a:gd name="T78" fmla="*/ 31 w 55"/>
                    <a:gd name="T79" fmla="*/ 75 h 120"/>
                    <a:gd name="T80" fmla="*/ 24 w 55"/>
                    <a:gd name="T81" fmla="*/ 7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grpSp>
          <p:grpSp>
            <p:nvGrpSpPr>
              <p:cNvPr id="89" name="组合 88">
                <a:extLst>
                  <a:ext uri="{FF2B5EF4-FFF2-40B4-BE49-F238E27FC236}">
                    <a16:creationId xmlns:a16="http://schemas.microsoft.com/office/drawing/2014/main" id="{C43281D5-D15F-4210-8FEF-5D0B83A54FD6}"/>
                  </a:ext>
                </a:extLst>
              </p:cNvPr>
              <p:cNvGrpSpPr/>
              <p:nvPr/>
            </p:nvGrpSpPr>
            <p:grpSpPr>
              <a:xfrm>
                <a:off x="2372715" y="161759"/>
                <a:ext cx="591521" cy="747103"/>
                <a:chOff x="6108700" y="2066926"/>
                <a:chExt cx="549275" cy="693738"/>
              </a:xfrm>
              <a:solidFill>
                <a:schemeClr val="accent3"/>
              </a:solidFill>
            </p:grpSpPr>
            <p:sp>
              <p:nvSpPr>
                <p:cNvPr id="97" name="Freeform 13">
                  <a:extLst>
                    <a:ext uri="{FF2B5EF4-FFF2-40B4-BE49-F238E27FC236}">
                      <a16:creationId xmlns:a16="http://schemas.microsoft.com/office/drawing/2014/main" id="{0965091B-D712-42AC-844D-24578409DB9A}"/>
                    </a:ext>
                  </a:extLst>
                </p:cNvPr>
                <p:cNvSpPr>
                  <a:spLocks noEditPoints="1"/>
                </p:cNvSpPr>
                <p:nvPr/>
              </p:nvSpPr>
              <p:spPr bwMode="auto">
                <a:xfrm>
                  <a:off x="6108700" y="2066926"/>
                  <a:ext cx="549275" cy="655638"/>
                </a:xfrm>
                <a:custGeom>
                  <a:avLst/>
                  <a:gdLst>
                    <a:gd name="T0" fmla="*/ 54 w 128"/>
                    <a:gd name="T1" fmla="*/ 76 h 154"/>
                    <a:gd name="T2" fmla="*/ 66 w 128"/>
                    <a:gd name="T3" fmla="*/ 53 h 154"/>
                    <a:gd name="T4" fmla="*/ 49 w 128"/>
                    <a:gd name="T5" fmla="*/ 47 h 154"/>
                    <a:gd name="T6" fmla="*/ 64 w 128"/>
                    <a:gd name="T7" fmla="*/ 44 h 154"/>
                    <a:gd name="T8" fmla="*/ 83 w 128"/>
                    <a:gd name="T9" fmla="*/ 6 h 154"/>
                    <a:gd name="T10" fmla="*/ 91 w 128"/>
                    <a:gd name="T11" fmla="*/ 11 h 154"/>
                    <a:gd name="T12" fmla="*/ 96 w 128"/>
                    <a:gd name="T13" fmla="*/ 36 h 154"/>
                    <a:gd name="T14" fmla="*/ 106 w 128"/>
                    <a:gd name="T15" fmla="*/ 41 h 154"/>
                    <a:gd name="T16" fmla="*/ 82 w 128"/>
                    <a:gd name="T17" fmla="*/ 50 h 154"/>
                    <a:gd name="T18" fmla="*/ 71 w 128"/>
                    <a:gd name="T19" fmla="*/ 65 h 154"/>
                    <a:gd name="T20" fmla="*/ 110 w 128"/>
                    <a:gd name="T21" fmla="*/ 74 h 154"/>
                    <a:gd name="T22" fmla="*/ 101 w 128"/>
                    <a:gd name="T23" fmla="*/ 87 h 154"/>
                    <a:gd name="T24" fmla="*/ 111 w 128"/>
                    <a:gd name="T25" fmla="*/ 98 h 154"/>
                    <a:gd name="T26" fmla="*/ 92 w 128"/>
                    <a:gd name="T27" fmla="*/ 104 h 154"/>
                    <a:gd name="T28" fmla="*/ 86 w 128"/>
                    <a:gd name="T29" fmla="*/ 116 h 154"/>
                    <a:gd name="T30" fmla="*/ 124 w 128"/>
                    <a:gd name="T31" fmla="*/ 112 h 154"/>
                    <a:gd name="T32" fmla="*/ 120 w 128"/>
                    <a:gd name="T33" fmla="*/ 122 h 154"/>
                    <a:gd name="T34" fmla="*/ 111 w 128"/>
                    <a:gd name="T35" fmla="*/ 144 h 154"/>
                    <a:gd name="T36" fmla="*/ 105 w 128"/>
                    <a:gd name="T37" fmla="*/ 153 h 154"/>
                    <a:gd name="T38" fmla="*/ 55 w 128"/>
                    <a:gd name="T39" fmla="*/ 129 h 154"/>
                    <a:gd name="T40" fmla="*/ 53 w 128"/>
                    <a:gd name="T41" fmla="*/ 121 h 154"/>
                    <a:gd name="T42" fmla="*/ 61 w 128"/>
                    <a:gd name="T43" fmla="*/ 125 h 154"/>
                    <a:gd name="T44" fmla="*/ 94 w 128"/>
                    <a:gd name="T45" fmla="*/ 140 h 154"/>
                    <a:gd name="T46" fmla="*/ 85 w 128"/>
                    <a:gd name="T47" fmla="*/ 127 h 154"/>
                    <a:gd name="T48" fmla="*/ 71 w 128"/>
                    <a:gd name="T49" fmla="*/ 108 h 154"/>
                    <a:gd name="T50" fmla="*/ 52 w 128"/>
                    <a:gd name="T51" fmla="*/ 113 h 154"/>
                    <a:gd name="T52" fmla="*/ 38 w 128"/>
                    <a:gd name="T53" fmla="*/ 97 h 154"/>
                    <a:gd name="T54" fmla="*/ 51 w 128"/>
                    <a:gd name="T55" fmla="*/ 97 h 154"/>
                    <a:gd name="T56" fmla="*/ 34 w 128"/>
                    <a:gd name="T57" fmla="*/ 93 h 154"/>
                    <a:gd name="T58" fmla="*/ 35 w 128"/>
                    <a:gd name="T59" fmla="*/ 105 h 154"/>
                    <a:gd name="T60" fmla="*/ 26 w 128"/>
                    <a:gd name="T61" fmla="*/ 154 h 154"/>
                    <a:gd name="T62" fmla="*/ 20 w 128"/>
                    <a:gd name="T63" fmla="*/ 118 h 154"/>
                    <a:gd name="T64" fmla="*/ 0 w 128"/>
                    <a:gd name="T65" fmla="*/ 103 h 154"/>
                    <a:gd name="T66" fmla="*/ 19 w 128"/>
                    <a:gd name="T67" fmla="*/ 72 h 154"/>
                    <a:gd name="T68" fmla="*/ 25 w 128"/>
                    <a:gd name="T69" fmla="*/ 51 h 154"/>
                    <a:gd name="T70" fmla="*/ 39 w 128"/>
                    <a:gd name="T71" fmla="*/ 14 h 154"/>
                    <a:gd name="T72" fmla="*/ 51 w 128"/>
                    <a:gd name="T73" fmla="*/ 24 h 154"/>
                    <a:gd name="T74" fmla="*/ 39 w 128"/>
                    <a:gd name="T75" fmla="*/ 44 h 154"/>
                    <a:gd name="T76" fmla="*/ 48 w 128"/>
                    <a:gd name="T77" fmla="*/ 73 h 154"/>
                    <a:gd name="T78" fmla="*/ 81 w 128"/>
                    <a:gd name="T79" fmla="*/ 90 h 154"/>
                    <a:gd name="T80" fmla="*/ 92 w 128"/>
                    <a:gd name="T81" fmla="*/ 71 h 154"/>
                    <a:gd name="T82" fmla="*/ 81 w 128"/>
                    <a:gd name="T83" fmla="*/ 80 h 154"/>
                    <a:gd name="T84" fmla="*/ 76 w 128"/>
                    <a:gd name="T85" fmla="*/ 73 h 154"/>
                    <a:gd name="T86" fmla="*/ 67 w 128"/>
                    <a:gd name="T87" fmla="*/ 79 h 154"/>
                    <a:gd name="T88" fmla="*/ 76 w 128"/>
                    <a:gd name="T89" fmla="*/ 73 h 154"/>
                    <a:gd name="T90" fmla="*/ 56 w 128"/>
                    <a:gd name="T91" fmla="*/ 88 h 154"/>
                    <a:gd name="T92" fmla="*/ 63 w 128"/>
                    <a:gd name="T93" fmla="*/ 8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98" name="Freeform 14">
                  <a:extLst>
                    <a:ext uri="{FF2B5EF4-FFF2-40B4-BE49-F238E27FC236}">
                      <a16:creationId xmlns:a16="http://schemas.microsoft.com/office/drawing/2014/main" id="{EDF1A89C-87D3-4066-B020-1AF4B9A41344}"/>
                    </a:ext>
                  </a:extLst>
                </p:cNvPr>
                <p:cNvSpPr>
                  <a:spLocks/>
                </p:cNvSpPr>
                <p:nvPr/>
              </p:nvSpPr>
              <p:spPr bwMode="auto">
                <a:xfrm>
                  <a:off x="6259513" y="2578101"/>
                  <a:ext cx="68263" cy="182563"/>
                </a:xfrm>
                <a:custGeom>
                  <a:avLst/>
                  <a:gdLst>
                    <a:gd name="T0" fmla="*/ 9 w 16"/>
                    <a:gd name="T1" fmla="*/ 0 h 43"/>
                    <a:gd name="T2" fmla="*/ 15 w 16"/>
                    <a:gd name="T3" fmla="*/ 11 h 43"/>
                    <a:gd name="T4" fmla="*/ 9 w 16"/>
                    <a:gd name="T5" fmla="*/ 43 h 43"/>
                    <a:gd name="T6" fmla="*/ 2 w 16"/>
                    <a:gd name="T7" fmla="*/ 39 h 43"/>
                    <a:gd name="T8" fmla="*/ 0 w 16"/>
                    <a:gd name="T9" fmla="*/ 35 h 43"/>
                    <a:gd name="T10" fmla="*/ 9 w 16"/>
                    <a:gd name="T11" fmla="*/ 0 h 43"/>
                  </a:gdLst>
                  <a:ahLst/>
                  <a:cxnLst>
                    <a:cxn ang="0">
                      <a:pos x="T0" y="T1"/>
                    </a:cxn>
                    <a:cxn ang="0">
                      <a:pos x="T2" y="T3"/>
                    </a:cxn>
                    <a:cxn ang="0">
                      <a:pos x="T4" y="T5"/>
                    </a:cxn>
                    <a:cxn ang="0">
                      <a:pos x="T6" y="T7"/>
                    </a:cxn>
                    <a:cxn ang="0">
                      <a:pos x="T8" y="T9"/>
                    </a:cxn>
                    <a:cxn ang="0">
                      <a:pos x="T10" y="T11"/>
                    </a:cxn>
                  </a:cxnLst>
                  <a:rect l="0" t="0"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grpSp>
          <p:grpSp>
            <p:nvGrpSpPr>
              <p:cNvPr id="90" name="组合 89">
                <a:extLst>
                  <a:ext uri="{FF2B5EF4-FFF2-40B4-BE49-F238E27FC236}">
                    <a16:creationId xmlns:a16="http://schemas.microsoft.com/office/drawing/2014/main" id="{CD1C2EA2-DECB-4C4E-997D-8417E76BE944}"/>
                  </a:ext>
                </a:extLst>
              </p:cNvPr>
              <p:cNvGrpSpPr/>
              <p:nvPr/>
            </p:nvGrpSpPr>
            <p:grpSpPr>
              <a:xfrm>
                <a:off x="3173775" y="375308"/>
                <a:ext cx="396626" cy="341923"/>
                <a:chOff x="6186488" y="2930526"/>
                <a:chExt cx="368300" cy="317500"/>
              </a:xfrm>
              <a:solidFill>
                <a:schemeClr val="accent3"/>
              </a:solidFill>
            </p:grpSpPr>
            <p:sp>
              <p:nvSpPr>
                <p:cNvPr id="94" name="Freeform 18">
                  <a:extLst>
                    <a:ext uri="{FF2B5EF4-FFF2-40B4-BE49-F238E27FC236}">
                      <a16:creationId xmlns:a16="http://schemas.microsoft.com/office/drawing/2014/main" id="{58E0037C-7932-4788-ADA9-47256329EEB7}"/>
                    </a:ext>
                  </a:extLst>
                </p:cNvPr>
                <p:cNvSpPr>
                  <a:spLocks/>
                </p:cNvSpPr>
                <p:nvPr/>
              </p:nvSpPr>
              <p:spPr bwMode="auto">
                <a:xfrm>
                  <a:off x="6310313" y="2930526"/>
                  <a:ext cx="244475" cy="317500"/>
                </a:xfrm>
                <a:custGeom>
                  <a:avLst/>
                  <a:gdLst>
                    <a:gd name="T0" fmla="*/ 49 w 57"/>
                    <a:gd name="T1" fmla="*/ 74 h 75"/>
                    <a:gd name="T2" fmla="*/ 40 w 57"/>
                    <a:gd name="T3" fmla="*/ 67 h 75"/>
                    <a:gd name="T4" fmla="*/ 33 w 57"/>
                    <a:gd name="T5" fmla="*/ 48 h 75"/>
                    <a:gd name="T6" fmla="*/ 27 w 57"/>
                    <a:gd name="T7" fmla="*/ 46 h 75"/>
                    <a:gd name="T8" fmla="*/ 11 w 57"/>
                    <a:gd name="T9" fmla="*/ 60 h 75"/>
                    <a:gd name="T10" fmla="*/ 5 w 57"/>
                    <a:gd name="T11" fmla="*/ 60 h 75"/>
                    <a:gd name="T12" fmla="*/ 6 w 57"/>
                    <a:gd name="T13" fmla="*/ 46 h 75"/>
                    <a:gd name="T14" fmla="*/ 27 w 57"/>
                    <a:gd name="T15" fmla="*/ 26 h 75"/>
                    <a:gd name="T16" fmla="*/ 40 w 57"/>
                    <a:gd name="T17" fmla="*/ 10 h 75"/>
                    <a:gd name="T18" fmla="*/ 41 w 57"/>
                    <a:gd name="T19" fmla="*/ 6 h 75"/>
                    <a:gd name="T20" fmla="*/ 45 w 57"/>
                    <a:gd name="T21" fmla="*/ 0 h 75"/>
                    <a:gd name="T22" fmla="*/ 53 w 57"/>
                    <a:gd name="T23" fmla="*/ 3 h 75"/>
                    <a:gd name="T24" fmla="*/ 53 w 57"/>
                    <a:gd name="T25" fmla="*/ 20 h 75"/>
                    <a:gd name="T26" fmla="*/ 37 w 57"/>
                    <a:gd name="T27" fmla="*/ 38 h 75"/>
                    <a:gd name="T28" fmla="*/ 49 w 57"/>
                    <a:gd name="T29" fmla="*/ 7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95" name="Freeform 19">
                  <a:extLst>
                    <a:ext uri="{FF2B5EF4-FFF2-40B4-BE49-F238E27FC236}">
                      <a16:creationId xmlns:a16="http://schemas.microsoft.com/office/drawing/2014/main" id="{B78F413E-1D51-491F-A6EC-02810949F837}"/>
                    </a:ext>
                  </a:extLst>
                </p:cNvPr>
                <p:cNvSpPr>
                  <a:spLocks/>
                </p:cNvSpPr>
                <p:nvPr/>
              </p:nvSpPr>
              <p:spPr bwMode="auto">
                <a:xfrm>
                  <a:off x="6186488" y="3009901"/>
                  <a:ext cx="123825" cy="234950"/>
                </a:xfrm>
                <a:custGeom>
                  <a:avLst/>
                  <a:gdLst>
                    <a:gd name="T0" fmla="*/ 12 w 29"/>
                    <a:gd name="T1" fmla="*/ 30 h 55"/>
                    <a:gd name="T2" fmla="*/ 20 w 29"/>
                    <a:gd name="T3" fmla="*/ 7 h 55"/>
                    <a:gd name="T4" fmla="*/ 25 w 29"/>
                    <a:gd name="T5" fmla="*/ 1 h 55"/>
                    <a:gd name="T6" fmla="*/ 26 w 29"/>
                    <a:gd name="T7" fmla="*/ 9 h 55"/>
                    <a:gd name="T8" fmla="*/ 16 w 29"/>
                    <a:gd name="T9" fmla="*/ 39 h 55"/>
                    <a:gd name="T10" fmla="*/ 13 w 29"/>
                    <a:gd name="T11" fmla="*/ 52 h 55"/>
                    <a:gd name="T12" fmla="*/ 7 w 29"/>
                    <a:gd name="T13" fmla="*/ 54 h 55"/>
                    <a:gd name="T14" fmla="*/ 2 w 29"/>
                    <a:gd name="T15" fmla="*/ 41 h 55"/>
                    <a:gd name="T16" fmla="*/ 3 w 29"/>
                    <a:gd name="T17" fmla="*/ 32 h 55"/>
                    <a:gd name="T18" fmla="*/ 2 w 29"/>
                    <a:gd name="T19" fmla="*/ 6 h 55"/>
                    <a:gd name="T20" fmla="*/ 6 w 29"/>
                    <a:gd name="T21" fmla="*/ 5 h 55"/>
                    <a:gd name="T22" fmla="*/ 10 w 29"/>
                    <a:gd name="T23" fmla="*/ 14 h 55"/>
                    <a:gd name="T24" fmla="*/ 11 w 29"/>
                    <a:gd name="T25" fmla="*/ 30 h 55"/>
                    <a:gd name="T26" fmla="*/ 12 w 29"/>
                    <a:gd name="T27" fmla="*/ 3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96" name="Freeform 20">
                  <a:extLst>
                    <a:ext uri="{FF2B5EF4-FFF2-40B4-BE49-F238E27FC236}">
                      <a16:creationId xmlns:a16="http://schemas.microsoft.com/office/drawing/2014/main" id="{28D425C4-CE02-4413-BBE1-2E9FA0CC0E90}"/>
                    </a:ext>
                  </a:extLst>
                </p:cNvPr>
                <p:cNvSpPr>
                  <a:spLocks/>
                </p:cNvSpPr>
                <p:nvPr/>
              </p:nvSpPr>
              <p:spPr bwMode="auto">
                <a:xfrm>
                  <a:off x="6259513" y="2933701"/>
                  <a:ext cx="114300" cy="73025"/>
                </a:xfrm>
                <a:custGeom>
                  <a:avLst/>
                  <a:gdLst>
                    <a:gd name="T0" fmla="*/ 27 w 27"/>
                    <a:gd name="T1" fmla="*/ 1 h 17"/>
                    <a:gd name="T2" fmla="*/ 16 w 27"/>
                    <a:gd name="T3" fmla="*/ 14 h 17"/>
                    <a:gd name="T4" fmla="*/ 5 w 27"/>
                    <a:gd name="T5" fmla="*/ 13 h 17"/>
                    <a:gd name="T6" fmla="*/ 0 w 27"/>
                    <a:gd name="T7" fmla="*/ 4 h 17"/>
                    <a:gd name="T8" fmla="*/ 9 w 27"/>
                    <a:gd name="T9" fmla="*/ 2 h 17"/>
                    <a:gd name="T10" fmla="*/ 27 w 27"/>
                    <a:gd name="T11" fmla="*/ 0 h 17"/>
                    <a:gd name="T12" fmla="*/ 27 w 27"/>
                    <a:gd name="T13" fmla="*/ 1 h 17"/>
                  </a:gdLst>
                  <a:ahLst/>
                  <a:cxnLst>
                    <a:cxn ang="0">
                      <a:pos x="T0" y="T1"/>
                    </a:cxn>
                    <a:cxn ang="0">
                      <a:pos x="T2" y="T3"/>
                    </a:cxn>
                    <a:cxn ang="0">
                      <a:pos x="T4" y="T5"/>
                    </a:cxn>
                    <a:cxn ang="0">
                      <a:pos x="T6" y="T7"/>
                    </a:cxn>
                    <a:cxn ang="0">
                      <a:pos x="T8" y="T9"/>
                    </a:cxn>
                    <a:cxn ang="0">
                      <a:pos x="T10" y="T11"/>
                    </a:cxn>
                    <a:cxn ang="0">
                      <a:pos x="T12" y="T13"/>
                    </a:cxn>
                  </a:cxnLst>
                  <a:rect l="0" t="0"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grpSp>
          <p:grpSp>
            <p:nvGrpSpPr>
              <p:cNvPr id="91" name="组合 90"/>
              <p:cNvGrpSpPr/>
              <p:nvPr/>
            </p:nvGrpSpPr>
            <p:grpSpPr>
              <a:xfrm>
                <a:off x="4613362" y="313351"/>
                <a:ext cx="454961" cy="453362"/>
                <a:chOff x="11893465" y="1994536"/>
                <a:chExt cx="274986" cy="274018"/>
              </a:xfrm>
              <a:solidFill>
                <a:schemeClr val="accent3"/>
              </a:solidFill>
            </p:grpSpPr>
            <p:sp>
              <p:nvSpPr>
                <p:cNvPr id="92" name="Freeform 11">
                  <a:extLst>
                    <a:ext uri="{FF2B5EF4-FFF2-40B4-BE49-F238E27FC236}">
                      <a16:creationId xmlns:a16="http://schemas.microsoft.com/office/drawing/2014/main" id="{9E7CBDC3-9BA0-4307-8967-3267E5966ED9}"/>
                    </a:ext>
                  </a:extLst>
                </p:cNvPr>
                <p:cNvSpPr>
                  <a:spLocks noEditPoints="1"/>
                </p:cNvSpPr>
                <p:nvPr/>
              </p:nvSpPr>
              <p:spPr bwMode="auto">
                <a:xfrm>
                  <a:off x="11976100" y="1994536"/>
                  <a:ext cx="192351" cy="269291"/>
                </a:xfrm>
                <a:custGeom>
                  <a:avLst/>
                  <a:gdLst>
                    <a:gd name="T0" fmla="*/ 29 w 72"/>
                    <a:gd name="T1" fmla="*/ 49 h 102"/>
                    <a:gd name="T2" fmla="*/ 15 w 72"/>
                    <a:gd name="T3" fmla="*/ 43 h 102"/>
                    <a:gd name="T4" fmla="*/ 10 w 72"/>
                    <a:gd name="T5" fmla="*/ 21 h 102"/>
                    <a:gd name="T6" fmla="*/ 13 w 72"/>
                    <a:gd name="T7" fmla="*/ 15 h 102"/>
                    <a:gd name="T8" fmla="*/ 19 w 72"/>
                    <a:gd name="T9" fmla="*/ 18 h 102"/>
                    <a:gd name="T10" fmla="*/ 20 w 72"/>
                    <a:gd name="T11" fmla="*/ 26 h 102"/>
                    <a:gd name="T12" fmla="*/ 35 w 72"/>
                    <a:gd name="T13" fmla="*/ 22 h 102"/>
                    <a:gd name="T14" fmla="*/ 40 w 72"/>
                    <a:gd name="T15" fmla="*/ 16 h 102"/>
                    <a:gd name="T16" fmla="*/ 43 w 72"/>
                    <a:gd name="T17" fmla="*/ 14 h 102"/>
                    <a:gd name="T18" fmla="*/ 44 w 72"/>
                    <a:gd name="T19" fmla="*/ 19 h 102"/>
                    <a:gd name="T20" fmla="*/ 43 w 72"/>
                    <a:gd name="T21" fmla="*/ 28 h 102"/>
                    <a:gd name="T22" fmla="*/ 36 w 72"/>
                    <a:gd name="T23" fmla="*/ 40 h 102"/>
                    <a:gd name="T24" fmla="*/ 37 w 72"/>
                    <a:gd name="T25" fmla="*/ 42 h 102"/>
                    <a:gd name="T26" fmla="*/ 44 w 72"/>
                    <a:gd name="T27" fmla="*/ 38 h 102"/>
                    <a:gd name="T28" fmla="*/ 56 w 72"/>
                    <a:gd name="T29" fmla="*/ 20 h 102"/>
                    <a:gd name="T30" fmla="*/ 49 w 72"/>
                    <a:gd name="T31" fmla="*/ 9 h 102"/>
                    <a:gd name="T32" fmla="*/ 28 w 72"/>
                    <a:gd name="T33" fmla="*/ 14 h 102"/>
                    <a:gd name="T34" fmla="*/ 20 w 72"/>
                    <a:gd name="T35" fmla="*/ 13 h 102"/>
                    <a:gd name="T36" fmla="*/ 22 w 72"/>
                    <a:gd name="T37" fmla="*/ 6 h 102"/>
                    <a:gd name="T38" fmla="*/ 50 w 72"/>
                    <a:gd name="T39" fmla="*/ 1 h 102"/>
                    <a:gd name="T40" fmla="*/ 68 w 72"/>
                    <a:gd name="T41" fmla="*/ 12 h 102"/>
                    <a:gd name="T42" fmla="*/ 67 w 72"/>
                    <a:gd name="T43" fmla="*/ 24 h 102"/>
                    <a:gd name="T44" fmla="*/ 49 w 72"/>
                    <a:gd name="T45" fmla="*/ 48 h 102"/>
                    <a:gd name="T46" fmla="*/ 42 w 72"/>
                    <a:gd name="T47" fmla="*/ 49 h 102"/>
                    <a:gd name="T48" fmla="*/ 37 w 72"/>
                    <a:gd name="T49" fmla="*/ 47 h 102"/>
                    <a:gd name="T50" fmla="*/ 35 w 72"/>
                    <a:gd name="T51" fmla="*/ 52 h 102"/>
                    <a:gd name="T52" fmla="*/ 41 w 72"/>
                    <a:gd name="T53" fmla="*/ 58 h 102"/>
                    <a:gd name="T54" fmla="*/ 48 w 72"/>
                    <a:gd name="T55" fmla="*/ 57 h 102"/>
                    <a:gd name="T56" fmla="*/ 53 w 72"/>
                    <a:gd name="T57" fmla="*/ 59 h 102"/>
                    <a:gd name="T58" fmla="*/ 53 w 72"/>
                    <a:gd name="T59" fmla="*/ 66 h 102"/>
                    <a:gd name="T60" fmla="*/ 48 w 72"/>
                    <a:gd name="T61" fmla="*/ 70 h 102"/>
                    <a:gd name="T62" fmla="*/ 37 w 72"/>
                    <a:gd name="T63" fmla="*/ 81 h 102"/>
                    <a:gd name="T64" fmla="*/ 45 w 72"/>
                    <a:gd name="T65" fmla="*/ 81 h 102"/>
                    <a:gd name="T66" fmla="*/ 57 w 72"/>
                    <a:gd name="T67" fmla="*/ 89 h 102"/>
                    <a:gd name="T68" fmla="*/ 51 w 72"/>
                    <a:gd name="T69" fmla="*/ 98 h 102"/>
                    <a:gd name="T70" fmla="*/ 26 w 72"/>
                    <a:gd name="T71" fmla="*/ 101 h 102"/>
                    <a:gd name="T72" fmla="*/ 17 w 72"/>
                    <a:gd name="T73" fmla="*/ 96 h 102"/>
                    <a:gd name="T74" fmla="*/ 15 w 72"/>
                    <a:gd name="T75" fmla="*/ 94 h 102"/>
                    <a:gd name="T76" fmla="*/ 19 w 72"/>
                    <a:gd name="T77" fmla="*/ 77 h 102"/>
                    <a:gd name="T78" fmla="*/ 27 w 72"/>
                    <a:gd name="T79" fmla="*/ 70 h 102"/>
                    <a:gd name="T80" fmla="*/ 27 w 72"/>
                    <a:gd name="T81" fmla="*/ 69 h 102"/>
                    <a:gd name="T82" fmla="*/ 21 w 72"/>
                    <a:gd name="T83" fmla="*/ 71 h 102"/>
                    <a:gd name="T84" fmla="*/ 9 w 72"/>
                    <a:gd name="T85" fmla="*/ 76 h 102"/>
                    <a:gd name="T86" fmla="*/ 3 w 72"/>
                    <a:gd name="T87" fmla="*/ 75 h 102"/>
                    <a:gd name="T88" fmla="*/ 4 w 72"/>
                    <a:gd name="T89" fmla="*/ 69 h 102"/>
                    <a:gd name="T90" fmla="*/ 26 w 72"/>
                    <a:gd name="T91" fmla="*/ 60 h 102"/>
                    <a:gd name="T92" fmla="*/ 28 w 72"/>
                    <a:gd name="T93" fmla="*/ 57 h 102"/>
                    <a:gd name="T94" fmla="*/ 29 w 72"/>
                    <a:gd name="T95" fmla="*/ 49 h 102"/>
                    <a:gd name="T96" fmla="*/ 34 w 72"/>
                    <a:gd name="T97" fmla="*/ 29 h 102"/>
                    <a:gd name="T98" fmla="*/ 33 w 72"/>
                    <a:gd name="T99" fmla="*/ 28 h 102"/>
                    <a:gd name="T100" fmla="*/ 26 w 72"/>
                    <a:gd name="T101" fmla="*/ 32 h 102"/>
                    <a:gd name="T102" fmla="*/ 23 w 72"/>
                    <a:gd name="T103" fmla="*/ 36 h 102"/>
                    <a:gd name="T104" fmla="*/ 26 w 72"/>
                    <a:gd name="T105" fmla="*/ 42 h 102"/>
                    <a:gd name="T106" fmla="*/ 31 w 72"/>
                    <a:gd name="T107" fmla="*/ 40 h 102"/>
                    <a:gd name="T108" fmla="*/ 34 w 72"/>
                    <a:gd name="T109" fmla="*/ 2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93" name="Freeform 12">
                  <a:extLst>
                    <a:ext uri="{FF2B5EF4-FFF2-40B4-BE49-F238E27FC236}">
                      <a16:creationId xmlns:a16="http://schemas.microsoft.com/office/drawing/2014/main" id="{D88D9717-3185-4A77-8E18-2A8659D441F7}"/>
                    </a:ext>
                  </a:extLst>
                </p:cNvPr>
                <p:cNvSpPr>
                  <a:spLocks/>
                </p:cNvSpPr>
                <p:nvPr/>
              </p:nvSpPr>
              <p:spPr bwMode="auto">
                <a:xfrm>
                  <a:off x="11893465" y="2009127"/>
                  <a:ext cx="103574" cy="259427"/>
                </a:xfrm>
                <a:custGeom>
                  <a:avLst/>
                  <a:gdLst>
                    <a:gd name="T0" fmla="*/ 30 w 39"/>
                    <a:gd name="T1" fmla="*/ 44 h 98"/>
                    <a:gd name="T2" fmla="*/ 36 w 39"/>
                    <a:gd name="T3" fmla="*/ 34 h 98"/>
                    <a:gd name="T4" fmla="*/ 37 w 39"/>
                    <a:gd name="T5" fmla="*/ 51 h 98"/>
                    <a:gd name="T6" fmla="*/ 25 w 39"/>
                    <a:gd name="T7" fmla="*/ 82 h 98"/>
                    <a:gd name="T8" fmla="*/ 21 w 39"/>
                    <a:gd name="T9" fmla="*/ 98 h 98"/>
                    <a:gd name="T10" fmla="*/ 13 w 39"/>
                    <a:gd name="T11" fmla="*/ 96 h 98"/>
                    <a:gd name="T12" fmla="*/ 5 w 39"/>
                    <a:gd name="T13" fmla="*/ 83 h 98"/>
                    <a:gd name="T14" fmla="*/ 11 w 39"/>
                    <a:gd name="T15" fmla="*/ 62 h 98"/>
                    <a:gd name="T16" fmla="*/ 9 w 39"/>
                    <a:gd name="T17" fmla="*/ 43 h 98"/>
                    <a:gd name="T18" fmla="*/ 12 w 39"/>
                    <a:gd name="T19" fmla="*/ 38 h 98"/>
                    <a:gd name="T20" fmla="*/ 18 w 39"/>
                    <a:gd name="T21" fmla="*/ 33 h 98"/>
                    <a:gd name="T22" fmla="*/ 23 w 39"/>
                    <a:gd name="T23" fmla="*/ 12 h 98"/>
                    <a:gd name="T24" fmla="*/ 11 w 39"/>
                    <a:gd name="T25" fmla="*/ 16 h 98"/>
                    <a:gd name="T26" fmla="*/ 2 w 39"/>
                    <a:gd name="T27" fmla="*/ 16 h 98"/>
                    <a:gd name="T28" fmla="*/ 0 w 39"/>
                    <a:gd name="T29" fmla="*/ 12 h 98"/>
                    <a:gd name="T30" fmla="*/ 3 w 39"/>
                    <a:gd name="T31" fmla="*/ 10 h 98"/>
                    <a:gd name="T32" fmla="*/ 16 w 39"/>
                    <a:gd name="T33" fmla="*/ 7 h 98"/>
                    <a:gd name="T34" fmla="*/ 26 w 39"/>
                    <a:gd name="T35" fmla="*/ 2 h 98"/>
                    <a:gd name="T36" fmla="*/ 32 w 39"/>
                    <a:gd name="T37" fmla="*/ 1 h 98"/>
                    <a:gd name="T38" fmla="*/ 35 w 39"/>
                    <a:gd name="T39" fmla="*/ 9 h 98"/>
                    <a:gd name="T40" fmla="*/ 34 w 39"/>
                    <a:gd name="T41" fmla="*/ 11 h 98"/>
                    <a:gd name="T42" fmla="*/ 27 w 39"/>
                    <a:gd name="T43" fmla="*/ 38 h 98"/>
                    <a:gd name="T44" fmla="*/ 28 w 39"/>
                    <a:gd name="T45" fmla="*/ 44 h 98"/>
                    <a:gd name="T46" fmla="*/ 30 w 39"/>
                    <a:gd name="T47" fmla="*/ 4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grpSp>
        </p:grpSp>
      </p:grpSp>
    </p:spTree>
    <p:extLst>
      <p:ext uri="{BB962C8B-B14F-4D97-AF65-F5344CB8AC3E}">
        <p14:creationId xmlns:p14="http://schemas.microsoft.com/office/powerpoint/2010/main" val="3255113564"/>
      </p:ext>
    </p:extLst>
  </p:cSld>
  <p:clrMapOvr>
    <a:masterClrMapping/>
  </p:clrMapOvr>
  <p:transition spd="slow">
    <p:push dir="u"/>
  </p:transition>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内页样式1-常规">
    <p:spTree>
      <p:nvGrpSpPr>
        <p:cNvPr id="1" name=""/>
        <p:cNvGrpSpPr/>
        <p:nvPr/>
      </p:nvGrpSpPr>
      <p:grpSpPr>
        <a:xfrm>
          <a:off x="0" y="0"/>
          <a:ext cx="0" cy="0"/>
          <a:chOff x="0" y="0"/>
          <a:chExt cx="0" cy="0"/>
        </a:xfrm>
      </p:grpSpPr>
      <p:cxnSp>
        <p:nvCxnSpPr>
          <p:cNvPr id="2" name="直接连接符 1"/>
          <p:cNvCxnSpPr/>
          <p:nvPr userDrawn="1"/>
        </p:nvCxnSpPr>
        <p:spPr>
          <a:xfrm>
            <a:off x="1550089" y="863157"/>
            <a:ext cx="10318623"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24" name="矩形 23">
            <a:extLst>
              <a:ext uri="{FF2B5EF4-FFF2-40B4-BE49-F238E27FC236}">
                <a16:creationId xmlns:a16="http://schemas.microsoft.com/office/drawing/2014/main" id="{6833366C-F485-4B9F-89F5-27A807162B12}"/>
              </a:ext>
            </a:extLst>
          </p:cNvPr>
          <p:cNvSpPr/>
          <p:nvPr userDrawn="1"/>
        </p:nvSpPr>
        <p:spPr>
          <a:xfrm>
            <a:off x="11155416" y="6188075"/>
            <a:ext cx="713296" cy="669925"/>
          </a:xfrm>
          <a:prstGeom prst="rect">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 name="矩形 2">
            <a:extLst>
              <a:ext uri="{FF2B5EF4-FFF2-40B4-BE49-F238E27FC236}">
                <a16:creationId xmlns:a16="http://schemas.microsoft.com/office/drawing/2014/main" id="{C10D966C-9DD4-4144-A316-29077EB905B4}"/>
              </a:ext>
            </a:extLst>
          </p:cNvPr>
          <p:cNvSpPr/>
          <p:nvPr userDrawn="1"/>
        </p:nvSpPr>
        <p:spPr>
          <a:xfrm>
            <a:off x="318632" y="0"/>
            <a:ext cx="1048735" cy="87312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sp>
        <p:nvSpPr>
          <p:cNvPr id="12" name="标题 11"/>
          <p:cNvSpPr>
            <a:spLocks noGrp="1"/>
          </p:cNvSpPr>
          <p:nvPr>
            <p:ph type="title"/>
          </p:nvPr>
        </p:nvSpPr>
        <p:spPr>
          <a:xfrm>
            <a:off x="1606550" y="344317"/>
            <a:ext cx="8643848" cy="4801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lang="zh-CN" altLang="en-US" sz="2800" b="1" baseline="0">
                <a:latin typeface="微软雅黑" panose="020B0503020204020204" pitchFamily="34" charset="-122"/>
                <a:ea typeface="微软雅黑" panose="020B0503020204020204" pitchFamily="34" charset="-122"/>
                <a:cs typeface="+mn-cs"/>
              </a:defRPr>
            </a:lvl1pPr>
          </a:lstStyle>
          <a:p>
            <a:pPr lvl="0" eaLnBrk="1" hangingPunct="1"/>
            <a:r>
              <a:rPr lang="zh-CN" altLang="en-US" dirty="0"/>
              <a:t>单击此处编辑母版标题样式</a:t>
            </a:r>
          </a:p>
        </p:txBody>
      </p:sp>
      <p:sp>
        <p:nvSpPr>
          <p:cNvPr id="5" name="矩形 4">
            <a:extLst>
              <a:ext uri="{FF2B5EF4-FFF2-40B4-BE49-F238E27FC236}">
                <a16:creationId xmlns:a16="http://schemas.microsoft.com/office/drawing/2014/main" id="{6833366C-F485-4B9F-89F5-27A807162B12}"/>
              </a:ext>
            </a:extLst>
          </p:cNvPr>
          <p:cNvSpPr/>
          <p:nvPr userDrawn="1"/>
        </p:nvSpPr>
        <p:spPr>
          <a:xfrm>
            <a:off x="318631" y="6188075"/>
            <a:ext cx="10844339" cy="669925"/>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文本框 5"/>
          <p:cNvSpPr txBox="1">
            <a:spLocks noChangeArrowheads="1"/>
          </p:cNvSpPr>
          <p:nvPr userDrawn="1"/>
        </p:nvSpPr>
        <p:spPr bwMode="auto">
          <a:xfrm>
            <a:off x="11233150" y="6353175"/>
            <a:ext cx="5508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algn="ctr" eaLnBrk="1" hangingPunct="1">
              <a:defRPr/>
            </a:pPr>
            <a:fld id="{4CE2CC6A-3CD6-4EB2-A6B9-76993E7CF1F2}" type="slidenum">
              <a:rPr lang="zh-CN" altLang="en-US" sz="1600" smtClean="0">
                <a:solidFill>
                  <a:srgbClr val="F2F2F2"/>
                </a:solidFill>
                <a:latin typeface="微软雅黑" panose="020B0503020204020204" pitchFamily="34" charset="-122"/>
              </a:rPr>
              <a:pPr algn="ctr" eaLnBrk="1" hangingPunct="1">
                <a:defRPr/>
              </a:pPr>
              <a:t>‹#›</a:t>
            </a:fld>
            <a:endParaRPr lang="zh-CN" altLang="en-US" sz="1600" dirty="0">
              <a:solidFill>
                <a:srgbClr val="F2F2F2"/>
              </a:solidFill>
              <a:latin typeface="微软雅黑" panose="020B0503020204020204" pitchFamily="34" charset="-122"/>
            </a:endParaRPr>
          </a:p>
        </p:txBody>
      </p:sp>
      <p:sp>
        <p:nvSpPr>
          <p:cNvPr id="25" name="矩形 24">
            <a:extLst>
              <a:ext uri="{FF2B5EF4-FFF2-40B4-BE49-F238E27FC236}">
                <a16:creationId xmlns:a16="http://schemas.microsoft.com/office/drawing/2014/main" id="{C10D966C-9DD4-4144-A316-29077EB905B4}"/>
              </a:ext>
            </a:extLst>
          </p:cNvPr>
          <p:cNvSpPr/>
          <p:nvPr userDrawn="1"/>
        </p:nvSpPr>
        <p:spPr>
          <a:xfrm>
            <a:off x="1378908" y="-1612"/>
            <a:ext cx="167082" cy="874737"/>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pic>
        <p:nvPicPr>
          <p:cNvPr id="57" name="图片 56"/>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837818" y="347339"/>
            <a:ext cx="1969223" cy="432990"/>
          </a:xfrm>
          <a:prstGeom prst="rect">
            <a:avLst/>
          </a:prstGeom>
        </p:spPr>
      </p:pic>
      <p:cxnSp>
        <p:nvCxnSpPr>
          <p:cNvPr id="7" name="直接连接符 6"/>
          <p:cNvCxnSpPr/>
          <p:nvPr userDrawn="1"/>
        </p:nvCxnSpPr>
        <p:spPr>
          <a:xfrm>
            <a:off x="1366474" y="-17822"/>
            <a:ext cx="0" cy="107941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userDrawn="1"/>
        </p:nvCxnSpPr>
        <p:spPr>
          <a:xfrm>
            <a:off x="11155416" y="6119786"/>
            <a:ext cx="0" cy="76063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84" name="组合 83"/>
          <p:cNvGrpSpPr/>
          <p:nvPr userDrawn="1"/>
        </p:nvGrpSpPr>
        <p:grpSpPr>
          <a:xfrm>
            <a:off x="587288" y="6381747"/>
            <a:ext cx="2479573" cy="304965"/>
            <a:chOff x="671368" y="6061309"/>
            <a:chExt cx="2479573" cy="304965"/>
          </a:xfrm>
          <a:solidFill>
            <a:schemeClr val="bg1"/>
          </a:solidFill>
        </p:grpSpPr>
        <p:grpSp>
          <p:nvGrpSpPr>
            <p:cNvPr id="85" name="组合 84"/>
            <p:cNvGrpSpPr/>
            <p:nvPr userDrawn="1"/>
          </p:nvGrpSpPr>
          <p:grpSpPr>
            <a:xfrm>
              <a:off x="2098445" y="6064781"/>
              <a:ext cx="1052496" cy="298683"/>
              <a:chOff x="2373567" y="1096524"/>
              <a:chExt cx="2578404" cy="731714"/>
            </a:xfrm>
            <a:grpFill/>
          </p:grpSpPr>
          <p:sp>
            <p:nvSpPr>
              <p:cNvPr id="100" name="Freeform 5">
                <a:extLst>
                  <a:ext uri="{FF2B5EF4-FFF2-40B4-BE49-F238E27FC236}">
                    <a16:creationId xmlns:a16="http://schemas.microsoft.com/office/drawing/2014/main" id="{7EF8326A-A460-4F1F-A35E-22F6C0E02782}"/>
                  </a:ext>
                </a:extLst>
              </p:cNvPr>
              <p:cNvSpPr>
                <a:spLocks/>
              </p:cNvSpPr>
              <p:nvPr/>
            </p:nvSpPr>
            <p:spPr bwMode="auto">
              <a:xfrm>
                <a:off x="3797881" y="1143043"/>
                <a:ext cx="576140" cy="649652"/>
              </a:xfrm>
              <a:custGeom>
                <a:avLst/>
                <a:gdLst>
                  <a:gd name="T0" fmla="*/ 41 w 125"/>
                  <a:gd name="T1" fmla="*/ 16 h 142"/>
                  <a:gd name="T2" fmla="*/ 49 w 125"/>
                  <a:gd name="T3" fmla="*/ 3 h 142"/>
                  <a:gd name="T4" fmla="*/ 62 w 125"/>
                  <a:gd name="T5" fmla="*/ 20 h 142"/>
                  <a:gd name="T6" fmla="*/ 64 w 125"/>
                  <a:gd name="T7" fmla="*/ 33 h 142"/>
                  <a:gd name="T8" fmla="*/ 50 w 125"/>
                  <a:gd name="T9" fmla="*/ 34 h 142"/>
                  <a:gd name="T10" fmla="*/ 58 w 125"/>
                  <a:gd name="T11" fmla="*/ 58 h 142"/>
                  <a:gd name="T12" fmla="*/ 75 w 125"/>
                  <a:gd name="T13" fmla="*/ 59 h 142"/>
                  <a:gd name="T14" fmla="*/ 71 w 125"/>
                  <a:gd name="T15" fmla="*/ 50 h 142"/>
                  <a:gd name="T16" fmla="*/ 81 w 125"/>
                  <a:gd name="T17" fmla="*/ 47 h 142"/>
                  <a:gd name="T18" fmla="*/ 65 w 125"/>
                  <a:gd name="T19" fmla="*/ 42 h 142"/>
                  <a:gd name="T20" fmla="*/ 63 w 125"/>
                  <a:gd name="T21" fmla="*/ 37 h 142"/>
                  <a:gd name="T22" fmla="*/ 85 w 125"/>
                  <a:gd name="T23" fmla="*/ 27 h 142"/>
                  <a:gd name="T24" fmla="*/ 93 w 125"/>
                  <a:gd name="T25" fmla="*/ 2 h 142"/>
                  <a:gd name="T26" fmla="*/ 99 w 125"/>
                  <a:gd name="T27" fmla="*/ 5 h 142"/>
                  <a:gd name="T28" fmla="*/ 111 w 125"/>
                  <a:gd name="T29" fmla="*/ 30 h 142"/>
                  <a:gd name="T30" fmla="*/ 102 w 125"/>
                  <a:gd name="T31" fmla="*/ 34 h 142"/>
                  <a:gd name="T32" fmla="*/ 95 w 125"/>
                  <a:gd name="T33" fmla="*/ 59 h 142"/>
                  <a:gd name="T34" fmla="*/ 123 w 125"/>
                  <a:gd name="T35" fmla="*/ 61 h 142"/>
                  <a:gd name="T36" fmla="*/ 110 w 125"/>
                  <a:gd name="T37" fmla="*/ 71 h 142"/>
                  <a:gd name="T38" fmla="*/ 104 w 125"/>
                  <a:gd name="T39" fmla="*/ 82 h 142"/>
                  <a:gd name="T40" fmla="*/ 112 w 125"/>
                  <a:gd name="T41" fmla="*/ 134 h 142"/>
                  <a:gd name="T42" fmla="*/ 102 w 125"/>
                  <a:gd name="T43" fmla="*/ 140 h 142"/>
                  <a:gd name="T44" fmla="*/ 89 w 125"/>
                  <a:gd name="T45" fmla="*/ 123 h 142"/>
                  <a:gd name="T46" fmla="*/ 101 w 125"/>
                  <a:gd name="T47" fmla="*/ 128 h 142"/>
                  <a:gd name="T48" fmla="*/ 101 w 125"/>
                  <a:gd name="T49" fmla="*/ 92 h 142"/>
                  <a:gd name="T50" fmla="*/ 97 w 125"/>
                  <a:gd name="T51" fmla="*/ 99 h 142"/>
                  <a:gd name="T52" fmla="*/ 90 w 125"/>
                  <a:gd name="T53" fmla="*/ 103 h 142"/>
                  <a:gd name="T54" fmla="*/ 86 w 125"/>
                  <a:gd name="T55" fmla="*/ 110 h 142"/>
                  <a:gd name="T56" fmla="*/ 81 w 125"/>
                  <a:gd name="T57" fmla="*/ 120 h 142"/>
                  <a:gd name="T58" fmla="*/ 88 w 125"/>
                  <a:gd name="T59" fmla="*/ 71 h 142"/>
                  <a:gd name="T60" fmla="*/ 60 w 125"/>
                  <a:gd name="T61" fmla="*/ 87 h 142"/>
                  <a:gd name="T62" fmla="*/ 53 w 125"/>
                  <a:gd name="T63" fmla="*/ 89 h 142"/>
                  <a:gd name="T64" fmla="*/ 51 w 125"/>
                  <a:gd name="T65" fmla="*/ 128 h 142"/>
                  <a:gd name="T66" fmla="*/ 43 w 125"/>
                  <a:gd name="T67" fmla="*/ 134 h 142"/>
                  <a:gd name="T68" fmla="*/ 39 w 125"/>
                  <a:gd name="T69" fmla="*/ 107 h 142"/>
                  <a:gd name="T70" fmla="*/ 33 w 125"/>
                  <a:gd name="T71" fmla="*/ 114 h 142"/>
                  <a:gd name="T72" fmla="*/ 17 w 125"/>
                  <a:gd name="T73" fmla="*/ 108 h 142"/>
                  <a:gd name="T74" fmla="*/ 5 w 125"/>
                  <a:gd name="T75" fmla="*/ 81 h 142"/>
                  <a:gd name="T76" fmla="*/ 34 w 125"/>
                  <a:gd name="T77" fmla="*/ 56 h 142"/>
                  <a:gd name="T78" fmla="*/ 38 w 125"/>
                  <a:gd name="T79" fmla="*/ 33 h 142"/>
                  <a:gd name="T80" fmla="*/ 22 w 125"/>
                  <a:gd name="T81" fmla="*/ 55 h 142"/>
                  <a:gd name="T82" fmla="*/ 14 w 125"/>
                  <a:gd name="T83" fmla="*/ 55 h 142"/>
                  <a:gd name="T84" fmla="*/ 11 w 125"/>
                  <a:gd name="T85" fmla="*/ 36 h 142"/>
                  <a:gd name="T86" fmla="*/ 32 w 125"/>
                  <a:gd name="T87" fmla="*/ 22 h 142"/>
                  <a:gd name="T88" fmla="*/ 28 w 125"/>
                  <a:gd name="T89" fmla="*/ 3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1" name="Freeform 6">
                <a:extLst>
                  <a:ext uri="{FF2B5EF4-FFF2-40B4-BE49-F238E27FC236}">
                    <a16:creationId xmlns:a16="http://schemas.microsoft.com/office/drawing/2014/main" id="{CC1FA68D-3307-481A-8E89-D3CB2E8693F4}"/>
                  </a:ext>
                </a:extLst>
              </p:cNvPr>
              <p:cNvSpPr>
                <a:spLocks/>
              </p:cNvSpPr>
              <p:nvPr/>
            </p:nvSpPr>
            <p:spPr bwMode="auto">
              <a:xfrm>
                <a:off x="4620305" y="1241947"/>
                <a:ext cx="331666" cy="499206"/>
              </a:xfrm>
              <a:custGeom>
                <a:avLst/>
                <a:gdLst>
                  <a:gd name="T0" fmla="*/ 33 w 72"/>
                  <a:gd name="T1" fmla="*/ 76 h 109"/>
                  <a:gd name="T2" fmla="*/ 44 w 72"/>
                  <a:gd name="T3" fmla="*/ 73 h 109"/>
                  <a:gd name="T4" fmla="*/ 59 w 72"/>
                  <a:gd name="T5" fmla="*/ 71 h 109"/>
                  <a:gd name="T6" fmla="*/ 69 w 72"/>
                  <a:gd name="T7" fmla="*/ 92 h 109"/>
                  <a:gd name="T8" fmla="*/ 66 w 72"/>
                  <a:gd name="T9" fmla="*/ 94 h 109"/>
                  <a:gd name="T10" fmla="*/ 49 w 72"/>
                  <a:gd name="T11" fmla="*/ 96 h 109"/>
                  <a:gd name="T12" fmla="*/ 28 w 72"/>
                  <a:gd name="T13" fmla="*/ 106 h 109"/>
                  <a:gd name="T14" fmla="*/ 16 w 72"/>
                  <a:gd name="T15" fmla="*/ 106 h 109"/>
                  <a:gd name="T16" fmla="*/ 1 w 72"/>
                  <a:gd name="T17" fmla="*/ 80 h 109"/>
                  <a:gd name="T18" fmla="*/ 2 w 72"/>
                  <a:gd name="T19" fmla="*/ 74 h 109"/>
                  <a:gd name="T20" fmla="*/ 23 w 72"/>
                  <a:gd name="T21" fmla="*/ 31 h 109"/>
                  <a:gd name="T22" fmla="*/ 22 w 72"/>
                  <a:gd name="T23" fmla="*/ 26 h 109"/>
                  <a:gd name="T24" fmla="*/ 12 w 72"/>
                  <a:gd name="T25" fmla="*/ 16 h 109"/>
                  <a:gd name="T26" fmla="*/ 15 w 72"/>
                  <a:gd name="T27" fmla="*/ 10 h 109"/>
                  <a:gd name="T28" fmla="*/ 32 w 72"/>
                  <a:gd name="T29" fmla="*/ 5 h 109"/>
                  <a:gd name="T30" fmla="*/ 60 w 72"/>
                  <a:gd name="T31" fmla="*/ 18 h 109"/>
                  <a:gd name="T32" fmla="*/ 59 w 72"/>
                  <a:gd name="T33" fmla="*/ 26 h 109"/>
                  <a:gd name="T34" fmla="*/ 52 w 72"/>
                  <a:gd name="T35" fmla="*/ 36 h 109"/>
                  <a:gd name="T36" fmla="*/ 34 w 72"/>
                  <a:gd name="T37" fmla="*/ 72 h 109"/>
                  <a:gd name="T38" fmla="*/ 33 w 72"/>
                  <a:gd name="T39" fmla="*/ 7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102" name="组合 101">
                <a:extLst>
                  <a:ext uri="{FF2B5EF4-FFF2-40B4-BE49-F238E27FC236}">
                    <a16:creationId xmlns:a16="http://schemas.microsoft.com/office/drawing/2014/main" id="{C7A6E3E5-9A1F-4E06-9E71-F1D7E5C11C32}"/>
                  </a:ext>
                </a:extLst>
              </p:cNvPr>
              <p:cNvGrpSpPr/>
              <p:nvPr/>
            </p:nvGrpSpPr>
            <p:grpSpPr>
              <a:xfrm>
                <a:off x="2373567" y="1096524"/>
                <a:ext cx="589817" cy="731714"/>
                <a:chOff x="5548313" y="2084388"/>
                <a:chExt cx="547688" cy="679451"/>
              </a:xfrm>
              <a:grpFill/>
            </p:grpSpPr>
            <p:sp>
              <p:nvSpPr>
                <p:cNvPr id="107" name="Freeform 7">
                  <a:extLst>
                    <a:ext uri="{FF2B5EF4-FFF2-40B4-BE49-F238E27FC236}">
                      <a16:creationId xmlns:a16="http://schemas.microsoft.com/office/drawing/2014/main" id="{02368C72-9CA0-44B0-93EC-F396645A3423}"/>
                    </a:ext>
                  </a:extLst>
                </p:cNvPr>
                <p:cNvSpPr>
                  <a:spLocks/>
                </p:cNvSpPr>
                <p:nvPr/>
              </p:nvSpPr>
              <p:spPr bwMode="auto">
                <a:xfrm>
                  <a:off x="5548313" y="2084388"/>
                  <a:ext cx="547688" cy="446088"/>
                </a:xfrm>
                <a:custGeom>
                  <a:avLst/>
                  <a:gdLst>
                    <a:gd name="T0" fmla="*/ 101 w 128"/>
                    <a:gd name="T1" fmla="*/ 58 h 105"/>
                    <a:gd name="T2" fmla="*/ 74 w 128"/>
                    <a:gd name="T3" fmla="*/ 56 h 105"/>
                    <a:gd name="T4" fmla="*/ 68 w 128"/>
                    <a:gd name="T5" fmla="*/ 57 h 105"/>
                    <a:gd name="T6" fmla="*/ 51 w 128"/>
                    <a:gd name="T7" fmla="*/ 59 h 105"/>
                    <a:gd name="T8" fmla="*/ 36 w 128"/>
                    <a:gd name="T9" fmla="*/ 65 h 105"/>
                    <a:gd name="T10" fmla="*/ 28 w 128"/>
                    <a:gd name="T11" fmla="*/ 73 h 105"/>
                    <a:gd name="T12" fmla="*/ 16 w 128"/>
                    <a:gd name="T13" fmla="*/ 102 h 105"/>
                    <a:gd name="T14" fmla="*/ 13 w 128"/>
                    <a:gd name="T15" fmla="*/ 104 h 105"/>
                    <a:gd name="T16" fmla="*/ 1 w 128"/>
                    <a:gd name="T17" fmla="*/ 98 h 105"/>
                    <a:gd name="T18" fmla="*/ 0 w 128"/>
                    <a:gd name="T19" fmla="*/ 93 h 105"/>
                    <a:gd name="T20" fmla="*/ 15 w 128"/>
                    <a:gd name="T21" fmla="*/ 60 h 105"/>
                    <a:gd name="T22" fmla="*/ 16 w 128"/>
                    <a:gd name="T23" fmla="*/ 58 h 105"/>
                    <a:gd name="T24" fmla="*/ 20 w 128"/>
                    <a:gd name="T25" fmla="*/ 52 h 105"/>
                    <a:gd name="T26" fmla="*/ 32 w 128"/>
                    <a:gd name="T27" fmla="*/ 54 h 105"/>
                    <a:gd name="T28" fmla="*/ 39 w 128"/>
                    <a:gd name="T29" fmla="*/ 55 h 105"/>
                    <a:gd name="T30" fmla="*/ 72 w 128"/>
                    <a:gd name="T31" fmla="*/ 21 h 105"/>
                    <a:gd name="T32" fmla="*/ 74 w 128"/>
                    <a:gd name="T33" fmla="*/ 16 h 105"/>
                    <a:gd name="T34" fmla="*/ 74 w 128"/>
                    <a:gd name="T35" fmla="*/ 11 h 105"/>
                    <a:gd name="T36" fmla="*/ 71 w 128"/>
                    <a:gd name="T37" fmla="*/ 11 h 105"/>
                    <a:gd name="T38" fmla="*/ 68 w 128"/>
                    <a:gd name="T39" fmla="*/ 15 h 105"/>
                    <a:gd name="T40" fmla="*/ 68 w 128"/>
                    <a:gd name="T41" fmla="*/ 21 h 105"/>
                    <a:gd name="T42" fmla="*/ 59 w 128"/>
                    <a:gd name="T43" fmla="*/ 29 h 105"/>
                    <a:gd name="T44" fmla="*/ 53 w 128"/>
                    <a:gd name="T45" fmla="*/ 27 h 105"/>
                    <a:gd name="T46" fmla="*/ 47 w 128"/>
                    <a:gd name="T47" fmla="*/ 24 h 105"/>
                    <a:gd name="T48" fmla="*/ 47 w 128"/>
                    <a:gd name="T49" fmla="*/ 32 h 105"/>
                    <a:gd name="T50" fmla="*/ 47 w 128"/>
                    <a:gd name="T51" fmla="*/ 34 h 105"/>
                    <a:gd name="T52" fmla="*/ 43 w 128"/>
                    <a:gd name="T53" fmla="*/ 45 h 105"/>
                    <a:gd name="T54" fmla="*/ 31 w 128"/>
                    <a:gd name="T55" fmla="*/ 39 h 105"/>
                    <a:gd name="T56" fmla="*/ 29 w 128"/>
                    <a:gd name="T57" fmla="*/ 23 h 105"/>
                    <a:gd name="T58" fmla="*/ 33 w 128"/>
                    <a:gd name="T59" fmla="*/ 14 h 105"/>
                    <a:gd name="T60" fmla="*/ 36 w 128"/>
                    <a:gd name="T61" fmla="*/ 9 h 105"/>
                    <a:gd name="T62" fmla="*/ 42 w 128"/>
                    <a:gd name="T63" fmla="*/ 13 h 105"/>
                    <a:gd name="T64" fmla="*/ 44 w 128"/>
                    <a:gd name="T65" fmla="*/ 16 h 105"/>
                    <a:gd name="T66" fmla="*/ 57 w 128"/>
                    <a:gd name="T67" fmla="*/ 14 h 105"/>
                    <a:gd name="T68" fmla="*/ 62 w 128"/>
                    <a:gd name="T69" fmla="*/ 11 h 105"/>
                    <a:gd name="T70" fmla="*/ 84 w 128"/>
                    <a:gd name="T71" fmla="*/ 0 h 105"/>
                    <a:gd name="T72" fmla="*/ 96 w 128"/>
                    <a:gd name="T73" fmla="*/ 7 h 105"/>
                    <a:gd name="T74" fmla="*/ 96 w 128"/>
                    <a:gd name="T75" fmla="*/ 20 h 105"/>
                    <a:gd name="T76" fmla="*/ 83 w 128"/>
                    <a:gd name="T77" fmla="*/ 43 h 105"/>
                    <a:gd name="T78" fmla="*/ 94 w 128"/>
                    <a:gd name="T79" fmla="*/ 44 h 105"/>
                    <a:gd name="T80" fmla="*/ 122 w 128"/>
                    <a:gd name="T81" fmla="*/ 59 h 105"/>
                    <a:gd name="T82" fmla="*/ 120 w 128"/>
                    <a:gd name="T83" fmla="*/ 73 h 105"/>
                    <a:gd name="T84" fmla="*/ 98 w 128"/>
                    <a:gd name="T85" fmla="*/ 73 h 105"/>
                    <a:gd name="T86" fmla="*/ 97 w 128"/>
                    <a:gd name="T87" fmla="*/ 66 h 105"/>
                    <a:gd name="T88" fmla="*/ 101 w 128"/>
                    <a:gd name="T89" fmla="*/ 5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 name="Freeform 8">
                  <a:extLst>
                    <a:ext uri="{FF2B5EF4-FFF2-40B4-BE49-F238E27FC236}">
                      <a16:creationId xmlns:a16="http://schemas.microsoft.com/office/drawing/2014/main" id="{68AB8704-3F31-41E0-B209-31D0A83BAA2E}"/>
                    </a:ext>
                  </a:extLst>
                </p:cNvPr>
                <p:cNvSpPr>
                  <a:spLocks/>
                </p:cNvSpPr>
                <p:nvPr/>
              </p:nvSpPr>
              <p:spPr bwMode="auto">
                <a:xfrm>
                  <a:off x="5664200" y="2355851"/>
                  <a:ext cx="341313" cy="407988"/>
                </a:xfrm>
                <a:custGeom>
                  <a:avLst/>
                  <a:gdLst>
                    <a:gd name="T0" fmla="*/ 46 w 80"/>
                    <a:gd name="T1" fmla="*/ 29 h 96"/>
                    <a:gd name="T2" fmla="*/ 65 w 80"/>
                    <a:gd name="T3" fmla="*/ 29 h 96"/>
                    <a:gd name="T4" fmla="*/ 79 w 80"/>
                    <a:gd name="T5" fmla="*/ 41 h 96"/>
                    <a:gd name="T6" fmla="*/ 74 w 80"/>
                    <a:gd name="T7" fmla="*/ 43 h 96"/>
                    <a:gd name="T8" fmla="*/ 60 w 80"/>
                    <a:gd name="T9" fmla="*/ 43 h 96"/>
                    <a:gd name="T10" fmla="*/ 52 w 80"/>
                    <a:gd name="T11" fmla="*/ 50 h 96"/>
                    <a:gd name="T12" fmla="*/ 49 w 80"/>
                    <a:gd name="T13" fmla="*/ 87 h 96"/>
                    <a:gd name="T14" fmla="*/ 37 w 80"/>
                    <a:gd name="T15" fmla="*/ 95 h 96"/>
                    <a:gd name="T16" fmla="*/ 21 w 80"/>
                    <a:gd name="T17" fmla="*/ 68 h 96"/>
                    <a:gd name="T18" fmla="*/ 22 w 80"/>
                    <a:gd name="T19" fmla="*/ 62 h 96"/>
                    <a:gd name="T20" fmla="*/ 30 w 80"/>
                    <a:gd name="T21" fmla="*/ 72 h 96"/>
                    <a:gd name="T22" fmla="*/ 40 w 80"/>
                    <a:gd name="T23" fmla="*/ 70 h 96"/>
                    <a:gd name="T24" fmla="*/ 43 w 80"/>
                    <a:gd name="T25" fmla="*/ 46 h 96"/>
                    <a:gd name="T26" fmla="*/ 24 w 80"/>
                    <a:gd name="T27" fmla="*/ 52 h 96"/>
                    <a:gd name="T28" fmla="*/ 19 w 80"/>
                    <a:gd name="T29" fmla="*/ 54 h 96"/>
                    <a:gd name="T30" fmla="*/ 6 w 80"/>
                    <a:gd name="T31" fmla="*/ 54 h 96"/>
                    <a:gd name="T32" fmla="*/ 2 w 80"/>
                    <a:gd name="T33" fmla="*/ 40 h 96"/>
                    <a:gd name="T34" fmla="*/ 6 w 80"/>
                    <a:gd name="T35" fmla="*/ 37 h 96"/>
                    <a:gd name="T36" fmla="*/ 28 w 80"/>
                    <a:gd name="T37" fmla="*/ 33 h 96"/>
                    <a:gd name="T38" fmla="*/ 33 w 80"/>
                    <a:gd name="T39" fmla="*/ 32 h 96"/>
                    <a:gd name="T40" fmla="*/ 36 w 80"/>
                    <a:gd name="T41" fmla="*/ 22 h 96"/>
                    <a:gd name="T42" fmla="*/ 46 w 80"/>
                    <a:gd name="T43" fmla="*/ 12 h 96"/>
                    <a:gd name="T44" fmla="*/ 45 w 80"/>
                    <a:gd name="T45" fmla="*/ 10 h 96"/>
                    <a:gd name="T46" fmla="*/ 26 w 80"/>
                    <a:gd name="T47" fmla="*/ 17 h 96"/>
                    <a:gd name="T48" fmla="*/ 15 w 80"/>
                    <a:gd name="T49" fmla="*/ 24 h 96"/>
                    <a:gd name="T50" fmla="*/ 5 w 80"/>
                    <a:gd name="T51" fmla="*/ 22 h 96"/>
                    <a:gd name="T52" fmla="*/ 1 w 80"/>
                    <a:gd name="T53" fmla="*/ 17 h 96"/>
                    <a:gd name="T54" fmla="*/ 36 w 80"/>
                    <a:gd name="T55" fmla="*/ 2 h 96"/>
                    <a:gd name="T56" fmla="*/ 55 w 80"/>
                    <a:gd name="T57" fmla="*/ 0 h 96"/>
                    <a:gd name="T58" fmla="*/ 61 w 80"/>
                    <a:gd name="T59" fmla="*/ 6 h 96"/>
                    <a:gd name="T60" fmla="*/ 59 w 80"/>
                    <a:gd name="T61" fmla="*/ 13 h 96"/>
                    <a:gd name="T62" fmla="*/ 46 w 80"/>
                    <a:gd name="T63"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03" name="组合 102">
                <a:extLst>
                  <a:ext uri="{FF2B5EF4-FFF2-40B4-BE49-F238E27FC236}">
                    <a16:creationId xmlns:a16="http://schemas.microsoft.com/office/drawing/2014/main" id="{B92E7EB9-3312-4310-B5FA-50F0FA6CFB99}"/>
                  </a:ext>
                </a:extLst>
              </p:cNvPr>
              <p:cNvGrpSpPr/>
              <p:nvPr/>
            </p:nvGrpSpPr>
            <p:grpSpPr>
              <a:xfrm>
                <a:off x="3194779" y="1296598"/>
                <a:ext cx="356817" cy="382445"/>
                <a:chOff x="3792874" y="3156423"/>
                <a:chExt cx="331330" cy="355128"/>
              </a:xfrm>
              <a:grpFill/>
            </p:grpSpPr>
            <p:sp>
              <p:nvSpPr>
                <p:cNvPr id="104" name="Freeform 15">
                  <a:extLst>
                    <a:ext uri="{FF2B5EF4-FFF2-40B4-BE49-F238E27FC236}">
                      <a16:creationId xmlns:a16="http://schemas.microsoft.com/office/drawing/2014/main" id="{4A24723D-38DD-4916-B1AF-76A903317407}"/>
                    </a:ext>
                  </a:extLst>
                </p:cNvPr>
                <p:cNvSpPr>
                  <a:spLocks/>
                </p:cNvSpPr>
                <p:nvPr/>
              </p:nvSpPr>
              <p:spPr bwMode="auto">
                <a:xfrm>
                  <a:off x="3792874" y="3235325"/>
                  <a:ext cx="152877" cy="246063"/>
                </a:xfrm>
                <a:custGeom>
                  <a:avLst/>
                  <a:gdLst>
                    <a:gd name="T0" fmla="*/ 16 w 39"/>
                    <a:gd name="T1" fmla="*/ 29 h 58"/>
                    <a:gd name="T2" fmla="*/ 27 w 39"/>
                    <a:gd name="T3" fmla="*/ 7 h 58"/>
                    <a:gd name="T4" fmla="*/ 31 w 39"/>
                    <a:gd name="T5" fmla="*/ 1 h 58"/>
                    <a:gd name="T6" fmla="*/ 34 w 39"/>
                    <a:gd name="T7" fmla="*/ 6 h 58"/>
                    <a:gd name="T8" fmla="*/ 35 w 39"/>
                    <a:gd name="T9" fmla="*/ 26 h 58"/>
                    <a:gd name="T10" fmla="*/ 20 w 39"/>
                    <a:gd name="T11" fmla="*/ 52 h 58"/>
                    <a:gd name="T12" fmla="*/ 9 w 39"/>
                    <a:gd name="T13" fmla="*/ 57 h 58"/>
                    <a:gd name="T14" fmla="*/ 1 w 39"/>
                    <a:gd name="T15" fmla="*/ 43 h 58"/>
                    <a:gd name="T16" fmla="*/ 4 w 39"/>
                    <a:gd name="T17" fmla="*/ 6 h 58"/>
                    <a:gd name="T18" fmla="*/ 8 w 39"/>
                    <a:gd name="T19" fmla="*/ 0 h 58"/>
                    <a:gd name="T20" fmla="*/ 15 w 39"/>
                    <a:gd name="T21" fmla="*/ 6 h 58"/>
                    <a:gd name="T22" fmla="*/ 14 w 39"/>
                    <a:gd name="T23" fmla="*/ 20 h 58"/>
                    <a:gd name="T24" fmla="*/ 14 w 39"/>
                    <a:gd name="T25" fmla="*/ 28 h 58"/>
                    <a:gd name="T26" fmla="*/ 16 w 39"/>
                    <a:gd name="T27"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 name="Freeform 16">
                  <a:extLst>
                    <a:ext uri="{FF2B5EF4-FFF2-40B4-BE49-F238E27FC236}">
                      <a16:creationId xmlns:a16="http://schemas.microsoft.com/office/drawing/2014/main" id="{FB4C6AFE-87EF-4FB7-829C-F7529116EE44}"/>
                    </a:ext>
                  </a:extLst>
                </p:cNvPr>
                <p:cNvSpPr>
                  <a:spLocks/>
                </p:cNvSpPr>
                <p:nvPr/>
              </p:nvSpPr>
              <p:spPr bwMode="auto">
                <a:xfrm>
                  <a:off x="3957518" y="3164747"/>
                  <a:ext cx="166686" cy="346804"/>
                </a:xfrm>
                <a:custGeom>
                  <a:avLst/>
                  <a:gdLst>
                    <a:gd name="T0" fmla="*/ 9 w 47"/>
                    <a:gd name="T1" fmla="*/ 73 h 88"/>
                    <a:gd name="T2" fmla="*/ 3 w 47"/>
                    <a:gd name="T3" fmla="*/ 67 h 88"/>
                    <a:gd name="T4" fmla="*/ 3 w 47"/>
                    <a:gd name="T5" fmla="*/ 57 h 88"/>
                    <a:gd name="T6" fmla="*/ 20 w 47"/>
                    <a:gd name="T7" fmla="*/ 38 h 88"/>
                    <a:gd name="T8" fmla="*/ 33 w 47"/>
                    <a:gd name="T9" fmla="*/ 20 h 88"/>
                    <a:gd name="T10" fmla="*/ 33 w 47"/>
                    <a:gd name="T11" fmla="*/ 4 h 88"/>
                    <a:gd name="T12" fmla="*/ 32 w 47"/>
                    <a:gd name="T13" fmla="*/ 1 h 88"/>
                    <a:gd name="T14" fmla="*/ 33 w 47"/>
                    <a:gd name="T15" fmla="*/ 0 h 88"/>
                    <a:gd name="T16" fmla="*/ 41 w 47"/>
                    <a:gd name="T17" fmla="*/ 6 h 88"/>
                    <a:gd name="T18" fmla="*/ 43 w 47"/>
                    <a:gd name="T19" fmla="*/ 26 h 88"/>
                    <a:gd name="T20" fmla="*/ 29 w 47"/>
                    <a:gd name="T21" fmla="*/ 48 h 88"/>
                    <a:gd name="T22" fmla="*/ 30 w 47"/>
                    <a:gd name="T23" fmla="*/ 52 h 88"/>
                    <a:gd name="T24" fmla="*/ 40 w 47"/>
                    <a:gd name="T25" fmla="*/ 73 h 88"/>
                    <a:gd name="T26" fmla="*/ 41 w 47"/>
                    <a:gd name="T27" fmla="*/ 84 h 88"/>
                    <a:gd name="T28" fmla="*/ 37 w 47"/>
                    <a:gd name="T29" fmla="*/ 86 h 88"/>
                    <a:gd name="T30" fmla="*/ 31 w 47"/>
                    <a:gd name="T31" fmla="*/ 75 h 88"/>
                    <a:gd name="T32" fmla="*/ 28 w 47"/>
                    <a:gd name="T33" fmla="*/ 60 h 88"/>
                    <a:gd name="T34" fmla="*/ 22 w 47"/>
                    <a:gd name="T35" fmla="*/ 59 h 88"/>
                    <a:gd name="T36" fmla="*/ 9 w 47"/>
                    <a:gd name="T37"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 name="Freeform 17">
                  <a:extLst>
                    <a:ext uri="{FF2B5EF4-FFF2-40B4-BE49-F238E27FC236}">
                      <a16:creationId xmlns:a16="http://schemas.microsoft.com/office/drawing/2014/main" id="{7BBE01C1-D3BA-489E-BE5E-C63059DA7AF9}"/>
                    </a:ext>
                  </a:extLst>
                </p:cNvPr>
                <p:cNvSpPr>
                  <a:spLocks/>
                </p:cNvSpPr>
                <p:nvPr/>
              </p:nvSpPr>
              <p:spPr bwMode="auto">
                <a:xfrm>
                  <a:off x="3879593" y="3156423"/>
                  <a:ext cx="109753" cy="63837"/>
                </a:xfrm>
                <a:custGeom>
                  <a:avLst/>
                  <a:gdLst>
                    <a:gd name="T0" fmla="*/ 0 w 26"/>
                    <a:gd name="T1" fmla="*/ 0 h 19"/>
                    <a:gd name="T2" fmla="*/ 20 w 26"/>
                    <a:gd name="T3" fmla="*/ 1 h 19"/>
                    <a:gd name="T4" fmla="*/ 23 w 26"/>
                    <a:gd name="T5" fmla="*/ 12 h 19"/>
                    <a:gd name="T6" fmla="*/ 12 w 26"/>
                    <a:gd name="T7" fmla="*/ 18 h 19"/>
                    <a:gd name="T8" fmla="*/ 3 w 26"/>
                    <a:gd name="T9" fmla="*/ 11 h 19"/>
                    <a:gd name="T10" fmla="*/ 0 w 26"/>
                    <a:gd name="T11" fmla="*/ 0 h 19"/>
                  </a:gdLst>
                  <a:ahLst/>
                  <a:cxnLst>
                    <a:cxn ang="0">
                      <a:pos x="T0" y="T1"/>
                    </a:cxn>
                    <a:cxn ang="0">
                      <a:pos x="T2" y="T3"/>
                    </a:cxn>
                    <a:cxn ang="0">
                      <a:pos x="T4" y="T5"/>
                    </a:cxn>
                    <a:cxn ang="0">
                      <a:pos x="T6" y="T7"/>
                    </a:cxn>
                    <a:cxn ang="0">
                      <a:pos x="T8" y="T9"/>
                    </a:cxn>
                    <a:cxn ang="0">
                      <a:pos x="T10" y="T11"/>
                    </a:cxn>
                  </a:cxnLst>
                  <a:rect l="0" t="0"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86" name="组合 85"/>
            <p:cNvGrpSpPr/>
            <p:nvPr userDrawn="1"/>
          </p:nvGrpSpPr>
          <p:grpSpPr>
            <a:xfrm>
              <a:off x="671368" y="6061309"/>
              <a:ext cx="1100339" cy="304965"/>
              <a:chOff x="2372715" y="161759"/>
              <a:chExt cx="2695608" cy="747103"/>
            </a:xfrm>
            <a:grpFill/>
          </p:grpSpPr>
          <p:grpSp>
            <p:nvGrpSpPr>
              <p:cNvPr id="87" name="组合 86">
                <a:extLst>
                  <a:ext uri="{FF2B5EF4-FFF2-40B4-BE49-F238E27FC236}">
                    <a16:creationId xmlns:a16="http://schemas.microsoft.com/office/drawing/2014/main" id="{4EB45816-40C4-4065-9181-C29D2BECD84E}"/>
                  </a:ext>
                </a:extLst>
              </p:cNvPr>
              <p:cNvGrpSpPr/>
              <p:nvPr/>
            </p:nvGrpSpPr>
            <p:grpSpPr>
              <a:xfrm>
                <a:off x="3804781" y="283376"/>
                <a:ext cx="521428" cy="548788"/>
                <a:chOff x="6113463" y="3541713"/>
                <a:chExt cx="484188" cy="509588"/>
              </a:xfrm>
              <a:grpFill/>
            </p:grpSpPr>
            <p:sp>
              <p:nvSpPr>
                <p:cNvPr id="98" name="Freeform 9">
                  <a:extLst>
                    <a:ext uri="{FF2B5EF4-FFF2-40B4-BE49-F238E27FC236}">
                      <a16:creationId xmlns:a16="http://schemas.microsoft.com/office/drawing/2014/main" id="{70888479-5294-457A-8111-462CE4F104F2}"/>
                    </a:ext>
                  </a:extLst>
                </p:cNvPr>
                <p:cNvSpPr>
                  <a:spLocks noEditPoints="1"/>
                </p:cNvSpPr>
                <p:nvPr/>
              </p:nvSpPr>
              <p:spPr bwMode="auto">
                <a:xfrm>
                  <a:off x="6113463" y="3579813"/>
                  <a:ext cx="252413" cy="428625"/>
                </a:xfrm>
                <a:custGeom>
                  <a:avLst/>
                  <a:gdLst>
                    <a:gd name="T0" fmla="*/ 39 w 59"/>
                    <a:gd name="T1" fmla="*/ 78 h 101"/>
                    <a:gd name="T2" fmla="*/ 17 w 59"/>
                    <a:gd name="T3" fmla="*/ 94 h 101"/>
                    <a:gd name="T4" fmla="*/ 8 w 59"/>
                    <a:gd name="T5" fmla="*/ 94 h 101"/>
                    <a:gd name="T6" fmla="*/ 0 w 59"/>
                    <a:gd name="T7" fmla="*/ 79 h 101"/>
                    <a:gd name="T8" fmla="*/ 17 w 59"/>
                    <a:gd name="T9" fmla="*/ 73 h 101"/>
                    <a:gd name="T10" fmla="*/ 10 w 59"/>
                    <a:gd name="T11" fmla="*/ 68 h 101"/>
                    <a:gd name="T12" fmla="*/ 8 w 59"/>
                    <a:gd name="T13" fmla="*/ 60 h 101"/>
                    <a:gd name="T14" fmla="*/ 18 w 59"/>
                    <a:gd name="T15" fmla="*/ 23 h 101"/>
                    <a:gd name="T16" fmla="*/ 26 w 59"/>
                    <a:gd name="T17" fmla="*/ 17 h 101"/>
                    <a:gd name="T18" fmla="*/ 36 w 59"/>
                    <a:gd name="T19" fmla="*/ 26 h 101"/>
                    <a:gd name="T20" fmla="*/ 36 w 59"/>
                    <a:gd name="T21" fmla="*/ 27 h 101"/>
                    <a:gd name="T22" fmla="*/ 43 w 59"/>
                    <a:gd name="T23" fmla="*/ 40 h 101"/>
                    <a:gd name="T24" fmla="*/ 42 w 59"/>
                    <a:gd name="T25" fmla="*/ 12 h 101"/>
                    <a:gd name="T26" fmla="*/ 21 w 59"/>
                    <a:gd name="T27" fmla="*/ 5 h 101"/>
                    <a:gd name="T28" fmla="*/ 44 w 59"/>
                    <a:gd name="T29" fmla="*/ 1 h 101"/>
                    <a:gd name="T30" fmla="*/ 57 w 59"/>
                    <a:gd name="T31" fmla="*/ 17 h 101"/>
                    <a:gd name="T32" fmla="*/ 56 w 59"/>
                    <a:gd name="T33" fmla="*/ 48 h 101"/>
                    <a:gd name="T34" fmla="*/ 57 w 59"/>
                    <a:gd name="T35" fmla="*/ 55 h 101"/>
                    <a:gd name="T36" fmla="*/ 55 w 59"/>
                    <a:gd name="T37" fmla="*/ 64 h 101"/>
                    <a:gd name="T38" fmla="*/ 54 w 59"/>
                    <a:gd name="T39" fmla="*/ 71 h 101"/>
                    <a:gd name="T40" fmla="*/ 52 w 59"/>
                    <a:gd name="T41" fmla="*/ 95 h 101"/>
                    <a:gd name="T42" fmla="*/ 49 w 59"/>
                    <a:gd name="T43" fmla="*/ 101 h 101"/>
                    <a:gd name="T44" fmla="*/ 43 w 59"/>
                    <a:gd name="T45" fmla="*/ 98 h 101"/>
                    <a:gd name="T46" fmla="*/ 38 w 59"/>
                    <a:gd name="T47" fmla="*/ 86 h 101"/>
                    <a:gd name="T48" fmla="*/ 39 w 59"/>
                    <a:gd name="T49" fmla="*/ 78 h 101"/>
                    <a:gd name="T50" fmla="*/ 42 w 59"/>
                    <a:gd name="T51" fmla="*/ 47 h 101"/>
                    <a:gd name="T52" fmla="*/ 32 w 59"/>
                    <a:gd name="T53" fmla="*/ 44 h 101"/>
                    <a:gd name="T54" fmla="*/ 29 w 59"/>
                    <a:gd name="T55" fmla="*/ 64 h 101"/>
                    <a:gd name="T56" fmla="*/ 42 w 59"/>
                    <a:gd name="T57" fmla="*/ 4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 name="Freeform 10">
                  <a:extLst>
                    <a:ext uri="{FF2B5EF4-FFF2-40B4-BE49-F238E27FC236}">
                      <a16:creationId xmlns:a16="http://schemas.microsoft.com/office/drawing/2014/main" id="{3C581795-C09D-460E-9472-8181F266F0EF}"/>
                    </a:ext>
                  </a:extLst>
                </p:cNvPr>
                <p:cNvSpPr>
                  <a:spLocks noEditPoints="1"/>
                </p:cNvSpPr>
                <p:nvPr/>
              </p:nvSpPr>
              <p:spPr bwMode="auto">
                <a:xfrm>
                  <a:off x="6361113" y="3541713"/>
                  <a:ext cx="236538" cy="509588"/>
                </a:xfrm>
                <a:custGeom>
                  <a:avLst/>
                  <a:gdLst>
                    <a:gd name="T0" fmla="*/ 11 w 55"/>
                    <a:gd name="T1" fmla="*/ 89 h 120"/>
                    <a:gd name="T2" fmla="*/ 10 w 55"/>
                    <a:gd name="T3" fmla="*/ 100 h 120"/>
                    <a:gd name="T4" fmla="*/ 6 w 55"/>
                    <a:gd name="T5" fmla="*/ 104 h 120"/>
                    <a:gd name="T6" fmla="*/ 1 w 55"/>
                    <a:gd name="T7" fmla="*/ 99 h 120"/>
                    <a:gd name="T8" fmla="*/ 3 w 55"/>
                    <a:gd name="T9" fmla="*/ 84 h 120"/>
                    <a:gd name="T10" fmla="*/ 14 w 55"/>
                    <a:gd name="T11" fmla="*/ 37 h 120"/>
                    <a:gd name="T12" fmla="*/ 22 w 55"/>
                    <a:gd name="T13" fmla="*/ 11 h 120"/>
                    <a:gd name="T14" fmla="*/ 26 w 55"/>
                    <a:gd name="T15" fmla="*/ 19 h 120"/>
                    <a:gd name="T16" fmla="*/ 20 w 55"/>
                    <a:gd name="T17" fmla="*/ 40 h 120"/>
                    <a:gd name="T18" fmla="*/ 27 w 55"/>
                    <a:gd name="T19" fmla="*/ 35 h 120"/>
                    <a:gd name="T20" fmla="*/ 35 w 55"/>
                    <a:gd name="T21" fmla="*/ 30 h 120"/>
                    <a:gd name="T22" fmla="*/ 33 w 55"/>
                    <a:gd name="T23" fmla="*/ 9 h 120"/>
                    <a:gd name="T24" fmla="*/ 28 w 55"/>
                    <a:gd name="T25" fmla="*/ 8 h 120"/>
                    <a:gd name="T26" fmla="*/ 19 w 55"/>
                    <a:gd name="T27" fmla="*/ 12 h 120"/>
                    <a:gd name="T28" fmla="*/ 12 w 55"/>
                    <a:gd name="T29" fmla="*/ 15 h 120"/>
                    <a:gd name="T30" fmla="*/ 9 w 55"/>
                    <a:gd name="T31" fmla="*/ 11 h 120"/>
                    <a:gd name="T32" fmla="*/ 11 w 55"/>
                    <a:gd name="T33" fmla="*/ 8 h 120"/>
                    <a:gd name="T34" fmla="*/ 31 w 55"/>
                    <a:gd name="T35" fmla="*/ 0 h 120"/>
                    <a:gd name="T36" fmla="*/ 45 w 55"/>
                    <a:gd name="T37" fmla="*/ 15 h 120"/>
                    <a:gd name="T38" fmla="*/ 44 w 55"/>
                    <a:gd name="T39" fmla="*/ 46 h 120"/>
                    <a:gd name="T40" fmla="*/ 48 w 55"/>
                    <a:gd name="T41" fmla="*/ 54 h 120"/>
                    <a:gd name="T42" fmla="*/ 48 w 55"/>
                    <a:gd name="T43" fmla="*/ 71 h 120"/>
                    <a:gd name="T44" fmla="*/ 44 w 55"/>
                    <a:gd name="T45" fmla="*/ 77 h 120"/>
                    <a:gd name="T46" fmla="*/ 44 w 55"/>
                    <a:gd name="T47" fmla="*/ 110 h 120"/>
                    <a:gd name="T48" fmla="*/ 44 w 55"/>
                    <a:gd name="T49" fmla="*/ 114 h 120"/>
                    <a:gd name="T50" fmla="*/ 41 w 55"/>
                    <a:gd name="T51" fmla="*/ 120 h 120"/>
                    <a:gd name="T52" fmla="*/ 32 w 55"/>
                    <a:gd name="T53" fmla="*/ 118 h 120"/>
                    <a:gd name="T54" fmla="*/ 13 w 55"/>
                    <a:gd name="T55" fmla="*/ 91 h 120"/>
                    <a:gd name="T56" fmla="*/ 12 w 55"/>
                    <a:gd name="T57" fmla="*/ 89 h 120"/>
                    <a:gd name="T58" fmla="*/ 11 w 55"/>
                    <a:gd name="T59" fmla="*/ 89 h 120"/>
                    <a:gd name="T60" fmla="*/ 24 w 55"/>
                    <a:gd name="T61" fmla="*/ 76 h 120"/>
                    <a:gd name="T62" fmla="*/ 23 w 55"/>
                    <a:gd name="T63" fmla="*/ 74 h 120"/>
                    <a:gd name="T64" fmla="*/ 27 w 55"/>
                    <a:gd name="T65" fmla="*/ 71 h 120"/>
                    <a:gd name="T66" fmla="*/ 33 w 55"/>
                    <a:gd name="T67" fmla="*/ 67 h 120"/>
                    <a:gd name="T68" fmla="*/ 32 w 55"/>
                    <a:gd name="T69" fmla="*/ 63 h 120"/>
                    <a:gd name="T70" fmla="*/ 22 w 55"/>
                    <a:gd name="T71" fmla="*/ 52 h 120"/>
                    <a:gd name="T72" fmla="*/ 18 w 55"/>
                    <a:gd name="T73" fmla="*/ 89 h 120"/>
                    <a:gd name="T74" fmla="*/ 33 w 55"/>
                    <a:gd name="T75" fmla="*/ 107 h 120"/>
                    <a:gd name="T76" fmla="*/ 35 w 55"/>
                    <a:gd name="T77" fmla="*/ 77 h 120"/>
                    <a:gd name="T78" fmla="*/ 31 w 55"/>
                    <a:gd name="T79" fmla="*/ 75 h 120"/>
                    <a:gd name="T80" fmla="*/ 24 w 55"/>
                    <a:gd name="T81" fmla="*/ 7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88" name="组合 87">
                <a:extLst>
                  <a:ext uri="{FF2B5EF4-FFF2-40B4-BE49-F238E27FC236}">
                    <a16:creationId xmlns:a16="http://schemas.microsoft.com/office/drawing/2014/main" id="{C43281D5-D15F-4210-8FEF-5D0B83A54FD6}"/>
                  </a:ext>
                </a:extLst>
              </p:cNvPr>
              <p:cNvGrpSpPr/>
              <p:nvPr/>
            </p:nvGrpSpPr>
            <p:grpSpPr>
              <a:xfrm>
                <a:off x="2372715" y="161759"/>
                <a:ext cx="591521" cy="747103"/>
                <a:chOff x="6108700" y="2066926"/>
                <a:chExt cx="549275" cy="693738"/>
              </a:xfrm>
              <a:grpFill/>
            </p:grpSpPr>
            <p:sp>
              <p:nvSpPr>
                <p:cNvPr id="96" name="Freeform 13">
                  <a:extLst>
                    <a:ext uri="{FF2B5EF4-FFF2-40B4-BE49-F238E27FC236}">
                      <a16:creationId xmlns:a16="http://schemas.microsoft.com/office/drawing/2014/main" id="{0965091B-D712-42AC-844D-24578409DB9A}"/>
                    </a:ext>
                  </a:extLst>
                </p:cNvPr>
                <p:cNvSpPr>
                  <a:spLocks noEditPoints="1"/>
                </p:cNvSpPr>
                <p:nvPr/>
              </p:nvSpPr>
              <p:spPr bwMode="auto">
                <a:xfrm>
                  <a:off x="6108700" y="2066926"/>
                  <a:ext cx="549275" cy="655638"/>
                </a:xfrm>
                <a:custGeom>
                  <a:avLst/>
                  <a:gdLst>
                    <a:gd name="T0" fmla="*/ 54 w 128"/>
                    <a:gd name="T1" fmla="*/ 76 h 154"/>
                    <a:gd name="T2" fmla="*/ 66 w 128"/>
                    <a:gd name="T3" fmla="*/ 53 h 154"/>
                    <a:gd name="T4" fmla="*/ 49 w 128"/>
                    <a:gd name="T5" fmla="*/ 47 h 154"/>
                    <a:gd name="T6" fmla="*/ 64 w 128"/>
                    <a:gd name="T7" fmla="*/ 44 h 154"/>
                    <a:gd name="T8" fmla="*/ 83 w 128"/>
                    <a:gd name="T9" fmla="*/ 6 h 154"/>
                    <a:gd name="T10" fmla="*/ 91 w 128"/>
                    <a:gd name="T11" fmla="*/ 11 h 154"/>
                    <a:gd name="T12" fmla="*/ 96 w 128"/>
                    <a:gd name="T13" fmla="*/ 36 h 154"/>
                    <a:gd name="T14" fmla="*/ 106 w 128"/>
                    <a:gd name="T15" fmla="*/ 41 h 154"/>
                    <a:gd name="T16" fmla="*/ 82 w 128"/>
                    <a:gd name="T17" fmla="*/ 50 h 154"/>
                    <a:gd name="T18" fmla="*/ 71 w 128"/>
                    <a:gd name="T19" fmla="*/ 65 h 154"/>
                    <a:gd name="T20" fmla="*/ 110 w 128"/>
                    <a:gd name="T21" fmla="*/ 74 h 154"/>
                    <a:gd name="T22" fmla="*/ 101 w 128"/>
                    <a:gd name="T23" fmla="*/ 87 h 154"/>
                    <a:gd name="T24" fmla="*/ 111 w 128"/>
                    <a:gd name="T25" fmla="*/ 98 h 154"/>
                    <a:gd name="T26" fmla="*/ 92 w 128"/>
                    <a:gd name="T27" fmla="*/ 104 h 154"/>
                    <a:gd name="T28" fmla="*/ 86 w 128"/>
                    <a:gd name="T29" fmla="*/ 116 h 154"/>
                    <a:gd name="T30" fmla="*/ 124 w 128"/>
                    <a:gd name="T31" fmla="*/ 112 h 154"/>
                    <a:gd name="T32" fmla="*/ 120 w 128"/>
                    <a:gd name="T33" fmla="*/ 122 h 154"/>
                    <a:gd name="T34" fmla="*/ 111 w 128"/>
                    <a:gd name="T35" fmla="*/ 144 h 154"/>
                    <a:gd name="T36" fmla="*/ 105 w 128"/>
                    <a:gd name="T37" fmla="*/ 153 h 154"/>
                    <a:gd name="T38" fmla="*/ 55 w 128"/>
                    <a:gd name="T39" fmla="*/ 129 h 154"/>
                    <a:gd name="T40" fmla="*/ 53 w 128"/>
                    <a:gd name="T41" fmla="*/ 121 h 154"/>
                    <a:gd name="T42" fmla="*/ 61 w 128"/>
                    <a:gd name="T43" fmla="*/ 125 h 154"/>
                    <a:gd name="T44" fmla="*/ 94 w 128"/>
                    <a:gd name="T45" fmla="*/ 140 h 154"/>
                    <a:gd name="T46" fmla="*/ 85 w 128"/>
                    <a:gd name="T47" fmla="*/ 127 h 154"/>
                    <a:gd name="T48" fmla="*/ 71 w 128"/>
                    <a:gd name="T49" fmla="*/ 108 h 154"/>
                    <a:gd name="T50" fmla="*/ 52 w 128"/>
                    <a:gd name="T51" fmla="*/ 113 h 154"/>
                    <a:gd name="T52" fmla="*/ 38 w 128"/>
                    <a:gd name="T53" fmla="*/ 97 h 154"/>
                    <a:gd name="T54" fmla="*/ 51 w 128"/>
                    <a:gd name="T55" fmla="*/ 97 h 154"/>
                    <a:gd name="T56" fmla="*/ 34 w 128"/>
                    <a:gd name="T57" fmla="*/ 93 h 154"/>
                    <a:gd name="T58" fmla="*/ 35 w 128"/>
                    <a:gd name="T59" fmla="*/ 105 h 154"/>
                    <a:gd name="T60" fmla="*/ 26 w 128"/>
                    <a:gd name="T61" fmla="*/ 154 h 154"/>
                    <a:gd name="T62" fmla="*/ 20 w 128"/>
                    <a:gd name="T63" fmla="*/ 118 h 154"/>
                    <a:gd name="T64" fmla="*/ 0 w 128"/>
                    <a:gd name="T65" fmla="*/ 103 h 154"/>
                    <a:gd name="T66" fmla="*/ 19 w 128"/>
                    <a:gd name="T67" fmla="*/ 72 h 154"/>
                    <a:gd name="T68" fmla="*/ 25 w 128"/>
                    <a:gd name="T69" fmla="*/ 51 h 154"/>
                    <a:gd name="T70" fmla="*/ 39 w 128"/>
                    <a:gd name="T71" fmla="*/ 14 h 154"/>
                    <a:gd name="T72" fmla="*/ 51 w 128"/>
                    <a:gd name="T73" fmla="*/ 24 h 154"/>
                    <a:gd name="T74" fmla="*/ 39 w 128"/>
                    <a:gd name="T75" fmla="*/ 44 h 154"/>
                    <a:gd name="T76" fmla="*/ 48 w 128"/>
                    <a:gd name="T77" fmla="*/ 73 h 154"/>
                    <a:gd name="T78" fmla="*/ 81 w 128"/>
                    <a:gd name="T79" fmla="*/ 90 h 154"/>
                    <a:gd name="T80" fmla="*/ 92 w 128"/>
                    <a:gd name="T81" fmla="*/ 71 h 154"/>
                    <a:gd name="T82" fmla="*/ 81 w 128"/>
                    <a:gd name="T83" fmla="*/ 80 h 154"/>
                    <a:gd name="T84" fmla="*/ 76 w 128"/>
                    <a:gd name="T85" fmla="*/ 73 h 154"/>
                    <a:gd name="T86" fmla="*/ 67 w 128"/>
                    <a:gd name="T87" fmla="*/ 79 h 154"/>
                    <a:gd name="T88" fmla="*/ 76 w 128"/>
                    <a:gd name="T89" fmla="*/ 73 h 154"/>
                    <a:gd name="T90" fmla="*/ 56 w 128"/>
                    <a:gd name="T91" fmla="*/ 88 h 154"/>
                    <a:gd name="T92" fmla="*/ 63 w 128"/>
                    <a:gd name="T93" fmla="*/ 8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 name="Freeform 14">
                  <a:extLst>
                    <a:ext uri="{FF2B5EF4-FFF2-40B4-BE49-F238E27FC236}">
                      <a16:creationId xmlns:a16="http://schemas.microsoft.com/office/drawing/2014/main" id="{EDF1A89C-87D3-4066-B020-1AF4B9A41344}"/>
                    </a:ext>
                  </a:extLst>
                </p:cNvPr>
                <p:cNvSpPr>
                  <a:spLocks/>
                </p:cNvSpPr>
                <p:nvPr/>
              </p:nvSpPr>
              <p:spPr bwMode="auto">
                <a:xfrm>
                  <a:off x="6259513" y="2578101"/>
                  <a:ext cx="68263" cy="182563"/>
                </a:xfrm>
                <a:custGeom>
                  <a:avLst/>
                  <a:gdLst>
                    <a:gd name="T0" fmla="*/ 9 w 16"/>
                    <a:gd name="T1" fmla="*/ 0 h 43"/>
                    <a:gd name="T2" fmla="*/ 15 w 16"/>
                    <a:gd name="T3" fmla="*/ 11 h 43"/>
                    <a:gd name="T4" fmla="*/ 9 w 16"/>
                    <a:gd name="T5" fmla="*/ 43 h 43"/>
                    <a:gd name="T6" fmla="*/ 2 w 16"/>
                    <a:gd name="T7" fmla="*/ 39 h 43"/>
                    <a:gd name="T8" fmla="*/ 0 w 16"/>
                    <a:gd name="T9" fmla="*/ 35 h 43"/>
                    <a:gd name="T10" fmla="*/ 9 w 16"/>
                    <a:gd name="T11" fmla="*/ 0 h 43"/>
                  </a:gdLst>
                  <a:ahLst/>
                  <a:cxnLst>
                    <a:cxn ang="0">
                      <a:pos x="T0" y="T1"/>
                    </a:cxn>
                    <a:cxn ang="0">
                      <a:pos x="T2" y="T3"/>
                    </a:cxn>
                    <a:cxn ang="0">
                      <a:pos x="T4" y="T5"/>
                    </a:cxn>
                    <a:cxn ang="0">
                      <a:pos x="T6" y="T7"/>
                    </a:cxn>
                    <a:cxn ang="0">
                      <a:pos x="T8" y="T9"/>
                    </a:cxn>
                    <a:cxn ang="0">
                      <a:pos x="T10" y="T11"/>
                    </a:cxn>
                  </a:cxnLst>
                  <a:rect l="0" t="0"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89" name="组合 88">
                <a:extLst>
                  <a:ext uri="{FF2B5EF4-FFF2-40B4-BE49-F238E27FC236}">
                    <a16:creationId xmlns:a16="http://schemas.microsoft.com/office/drawing/2014/main" id="{CD1C2EA2-DECB-4C4E-997D-8417E76BE944}"/>
                  </a:ext>
                </a:extLst>
              </p:cNvPr>
              <p:cNvGrpSpPr/>
              <p:nvPr/>
            </p:nvGrpSpPr>
            <p:grpSpPr>
              <a:xfrm>
                <a:off x="3173775" y="375308"/>
                <a:ext cx="396626" cy="341923"/>
                <a:chOff x="6186488" y="2930526"/>
                <a:chExt cx="368300" cy="317500"/>
              </a:xfrm>
              <a:grpFill/>
            </p:grpSpPr>
            <p:sp>
              <p:nvSpPr>
                <p:cNvPr id="93" name="Freeform 18">
                  <a:extLst>
                    <a:ext uri="{FF2B5EF4-FFF2-40B4-BE49-F238E27FC236}">
                      <a16:creationId xmlns:a16="http://schemas.microsoft.com/office/drawing/2014/main" id="{58E0037C-7932-4788-ADA9-47256329EEB7}"/>
                    </a:ext>
                  </a:extLst>
                </p:cNvPr>
                <p:cNvSpPr>
                  <a:spLocks/>
                </p:cNvSpPr>
                <p:nvPr/>
              </p:nvSpPr>
              <p:spPr bwMode="auto">
                <a:xfrm>
                  <a:off x="6310313" y="2930526"/>
                  <a:ext cx="244475" cy="317500"/>
                </a:xfrm>
                <a:custGeom>
                  <a:avLst/>
                  <a:gdLst>
                    <a:gd name="T0" fmla="*/ 49 w 57"/>
                    <a:gd name="T1" fmla="*/ 74 h 75"/>
                    <a:gd name="T2" fmla="*/ 40 w 57"/>
                    <a:gd name="T3" fmla="*/ 67 h 75"/>
                    <a:gd name="T4" fmla="*/ 33 w 57"/>
                    <a:gd name="T5" fmla="*/ 48 h 75"/>
                    <a:gd name="T6" fmla="*/ 27 w 57"/>
                    <a:gd name="T7" fmla="*/ 46 h 75"/>
                    <a:gd name="T8" fmla="*/ 11 w 57"/>
                    <a:gd name="T9" fmla="*/ 60 h 75"/>
                    <a:gd name="T10" fmla="*/ 5 w 57"/>
                    <a:gd name="T11" fmla="*/ 60 h 75"/>
                    <a:gd name="T12" fmla="*/ 6 w 57"/>
                    <a:gd name="T13" fmla="*/ 46 h 75"/>
                    <a:gd name="T14" fmla="*/ 27 w 57"/>
                    <a:gd name="T15" fmla="*/ 26 h 75"/>
                    <a:gd name="T16" fmla="*/ 40 w 57"/>
                    <a:gd name="T17" fmla="*/ 10 h 75"/>
                    <a:gd name="T18" fmla="*/ 41 w 57"/>
                    <a:gd name="T19" fmla="*/ 6 h 75"/>
                    <a:gd name="T20" fmla="*/ 45 w 57"/>
                    <a:gd name="T21" fmla="*/ 0 h 75"/>
                    <a:gd name="T22" fmla="*/ 53 w 57"/>
                    <a:gd name="T23" fmla="*/ 3 h 75"/>
                    <a:gd name="T24" fmla="*/ 53 w 57"/>
                    <a:gd name="T25" fmla="*/ 20 h 75"/>
                    <a:gd name="T26" fmla="*/ 37 w 57"/>
                    <a:gd name="T27" fmla="*/ 38 h 75"/>
                    <a:gd name="T28" fmla="*/ 49 w 57"/>
                    <a:gd name="T29" fmla="*/ 7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4" name="Freeform 19">
                  <a:extLst>
                    <a:ext uri="{FF2B5EF4-FFF2-40B4-BE49-F238E27FC236}">
                      <a16:creationId xmlns:a16="http://schemas.microsoft.com/office/drawing/2014/main" id="{B78F413E-1D51-491F-A6EC-02810949F837}"/>
                    </a:ext>
                  </a:extLst>
                </p:cNvPr>
                <p:cNvSpPr>
                  <a:spLocks/>
                </p:cNvSpPr>
                <p:nvPr/>
              </p:nvSpPr>
              <p:spPr bwMode="auto">
                <a:xfrm>
                  <a:off x="6186488" y="3009901"/>
                  <a:ext cx="123825" cy="234950"/>
                </a:xfrm>
                <a:custGeom>
                  <a:avLst/>
                  <a:gdLst>
                    <a:gd name="T0" fmla="*/ 12 w 29"/>
                    <a:gd name="T1" fmla="*/ 30 h 55"/>
                    <a:gd name="T2" fmla="*/ 20 w 29"/>
                    <a:gd name="T3" fmla="*/ 7 h 55"/>
                    <a:gd name="T4" fmla="*/ 25 w 29"/>
                    <a:gd name="T5" fmla="*/ 1 h 55"/>
                    <a:gd name="T6" fmla="*/ 26 w 29"/>
                    <a:gd name="T7" fmla="*/ 9 h 55"/>
                    <a:gd name="T8" fmla="*/ 16 w 29"/>
                    <a:gd name="T9" fmla="*/ 39 h 55"/>
                    <a:gd name="T10" fmla="*/ 13 w 29"/>
                    <a:gd name="T11" fmla="*/ 52 h 55"/>
                    <a:gd name="T12" fmla="*/ 7 w 29"/>
                    <a:gd name="T13" fmla="*/ 54 h 55"/>
                    <a:gd name="T14" fmla="*/ 2 w 29"/>
                    <a:gd name="T15" fmla="*/ 41 h 55"/>
                    <a:gd name="T16" fmla="*/ 3 w 29"/>
                    <a:gd name="T17" fmla="*/ 32 h 55"/>
                    <a:gd name="T18" fmla="*/ 2 w 29"/>
                    <a:gd name="T19" fmla="*/ 6 h 55"/>
                    <a:gd name="T20" fmla="*/ 6 w 29"/>
                    <a:gd name="T21" fmla="*/ 5 h 55"/>
                    <a:gd name="T22" fmla="*/ 10 w 29"/>
                    <a:gd name="T23" fmla="*/ 14 h 55"/>
                    <a:gd name="T24" fmla="*/ 11 w 29"/>
                    <a:gd name="T25" fmla="*/ 30 h 55"/>
                    <a:gd name="T26" fmla="*/ 12 w 29"/>
                    <a:gd name="T27" fmla="*/ 3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5" name="Freeform 20">
                  <a:extLst>
                    <a:ext uri="{FF2B5EF4-FFF2-40B4-BE49-F238E27FC236}">
                      <a16:creationId xmlns:a16="http://schemas.microsoft.com/office/drawing/2014/main" id="{28D425C4-CE02-4413-BBE1-2E9FA0CC0E90}"/>
                    </a:ext>
                  </a:extLst>
                </p:cNvPr>
                <p:cNvSpPr>
                  <a:spLocks/>
                </p:cNvSpPr>
                <p:nvPr/>
              </p:nvSpPr>
              <p:spPr bwMode="auto">
                <a:xfrm>
                  <a:off x="6259513" y="2933701"/>
                  <a:ext cx="114300" cy="73025"/>
                </a:xfrm>
                <a:custGeom>
                  <a:avLst/>
                  <a:gdLst>
                    <a:gd name="T0" fmla="*/ 27 w 27"/>
                    <a:gd name="T1" fmla="*/ 1 h 17"/>
                    <a:gd name="T2" fmla="*/ 16 w 27"/>
                    <a:gd name="T3" fmla="*/ 14 h 17"/>
                    <a:gd name="T4" fmla="*/ 5 w 27"/>
                    <a:gd name="T5" fmla="*/ 13 h 17"/>
                    <a:gd name="T6" fmla="*/ 0 w 27"/>
                    <a:gd name="T7" fmla="*/ 4 h 17"/>
                    <a:gd name="T8" fmla="*/ 9 w 27"/>
                    <a:gd name="T9" fmla="*/ 2 h 17"/>
                    <a:gd name="T10" fmla="*/ 27 w 27"/>
                    <a:gd name="T11" fmla="*/ 0 h 17"/>
                    <a:gd name="T12" fmla="*/ 27 w 27"/>
                    <a:gd name="T13" fmla="*/ 1 h 17"/>
                  </a:gdLst>
                  <a:ahLst/>
                  <a:cxnLst>
                    <a:cxn ang="0">
                      <a:pos x="T0" y="T1"/>
                    </a:cxn>
                    <a:cxn ang="0">
                      <a:pos x="T2" y="T3"/>
                    </a:cxn>
                    <a:cxn ang="0">
                      <a:pos x="T4" y="T5"/>
                    </a:cxn>
                    <a:cxn ang="0">
                      <a:pos x="T6" y="T7"/>
                    </a:cxn>
                    <a:cxn ang="0">
                      <a:pos x="T8" y="T9"/>
                    </a:cxn>
                    <a:cxn ang="0">
                      <a:pos x="T10" y="T11"/>
                    </a:cxn>
                    <a:cxn ang="0">
                      <a:pos x="T12" y="T13"/>
                    </a:cxn>
                  </a:cxnLst>
                  <a:rect l="0" t="0"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90" name="组合 89"/>
              <p:cNvGrpSpPr/>
              <p:nvPr/>
            </p:nvGrpSpPr>
            <p:grpSpPr>
              <a:xfrm>
                <a:off x="4613362" y="313351"/>
                <a:ext cx="454961" cy="453362"/>
                <a:chOff x="11893465" y="1994536"/>
                <a:chExt cx="274986" cy="274018"/>
              </a:xfrm>
              <a:grpFill/>
            </p:grpSpPr>
            <p:sp>
              <p:nvSpPr>
                <p:cNvPr id="91" name="Freeform 11">
                  <a:extLst>
                    <a:ext uri="{FF2B5EF4-FFF2-40B4-BE49-F238E27FC236}">
                      <a16:creationId xmlns:a16="http://schemas.microsoft.com/office/drawing/2014/main" id="{9E7CBDC3-9BA0-4307-8967-3267E5966ED9}"/>
                    </a:ext>
                  </a:extLst>
                </p:cNvPr>
                <p:cNvSpPr>
                  <a:spLocks noEditPoints="1"/>
                </p:cNvSpPr>
                <p:nvPr/>
              </p:nvSpPr>
              <p:spPr bwMode="auto">
                <a:xfrm>
                  <a:off x="11976100" y="1994536"/>
                  <a:ext cx="192351" cy="269291"/>
                </a:xfrm>
                <a:custGeom>
                  <a:avLst/>
                  <a:gdLst>
                    <a:gd name="T0" fmla="*/ 29 w 72"/>
                    <a:gd name="T1" fmla="*/ 49 h 102"/>
                    <a:gd name="T2" fmla="*/ 15 w 72"/>
                    <a:gd name="T3" fmla="*/ 43 h 102"/>
                    <a:gd name="T4" fmla="*/ 10 w 72"/>
                    <a:gd name="T5" fmla="*/ 21 h 102"/>
                    <a:gd name="T6" fmla="*/ 13 w 72"/>
                    <a:gd name="T7" fmla="*/ 15 h 102"/>
                    <a:gd name="T8" fmla="*/ 19 w 72"/>
                    <a:gd name="T9" fmla="*/ 18 h 102"/>
                    <a:gd name="T10" fmla="*/ 20 w 72"/>
                    <a:gd name="T11" fmla="*/ 26 h 102"/>
                    <a:gd name="T12" fmla="*/ 35 w 72"/>
                    <a:gd name="T13" fmla="*/ 22 h 102"/>
                    <a:gd name="T14" fmla="*/ 40 w 72"/>
                    <a:gd name="T15" fmla="*/ 16 h 102"/>
                    <a:gd name="T16" fmla="*/ 43 w 72"/>
                    <a:gd name="T17" fmla="*/ 14 h 102"/>
                    <a:gd name="T18" fmla="*/ 44 w 72"/>
                    <a:gd name="T19" fmla="*/ 19 h 102"/>
                    <a:gd name="T20" fmla="*/ 43 w 72"/>
                    <a:gd name="T21" fmla="*/ 28 h 102"/>
                    <a:gd name="T22" fmla="*/ 36 w 72"/>
                    <a:gd name="T23" fmla="*/ 40 h 102"/>
                    <a:gd name="T24" fmla="*/ 37 w 72"/>
                    <a:gd name="T25" fmla="*/ 42 h 102"/>
                    <a:gd name="T26" fmla="*/ 44 w 72"/>
                    <a:gd name="T27" fmla="*/ 38 h 102"/>
                    <a:gd name="T28" fmla="*/ 56 w 72"/>
                    <a:gd name="T29" fmla="*/ 20 h 102"/>
                    <a:gd name="T30" fmla="*/ 49 w 72"/>
                    <a:gd name="T31" fmla="*/ 9 h 102"/>
                    <a:gd name="T32" fmla="*/ 28 w 72"/>
                    <a:gd name="T33" fmla="*/ 14 h 102"/>
                    <a:gd name="T34" fmla="*/ 20 w 72"/>
                    <a:gd name="T35" fmla="*/ 13 h 102"/>
                    <a:gd name="T36" fmla="*/ 22 w 72"/>
                    <a:gd name="T37" fmla="*/ 6 h 102"/>
                    <a:gd name="T38" fmla="*/ 50 w 72"/>
                    <a:gd name="T39" fmla="*/ 1 h 102"/>
                    <a:gd name="T40" fmla="*/ 68 w 72"/>
                    <a:gd name="T41" fmla="*/ 12 h 102"/>
                    <a:gd name="T42" fmla="*/ 67 w 72"/>
                    <a:gd name="T43" fmla="*/ 24 h 102"/>
                    <a:gd name="T44" fmla="*/ 49 w 72"/>
                    <a:gd name="T45" fmla="*/ 48 h 102"/>
                    <a:gd name="T46" fmla="*/ 42 w 72"/>
                    <a:gd name="T47" fmla="*/ 49 h 102"/>
                    <a:gd name="T48" fmla="*/ 37 w 72"/>
                    <a:gd name="T49" fmla="*/ 47 h 102"/>
                    <a:gd name="T50" fmla="*/ 35 w 72"/>
                    <a:gd name="T51" fmla="*/ 52 h 102"/>
                    <a:gd name="T52" fmla="*/ 41 w 72"/>
                    <a:gd name="T53" fmla="*/ 58 h 102"/>
                    <a:gd name="T54" fmla="*/ 48 w 72"/>
                    <a:gd name="T55" fmla="*/ 57 h 102"/>
                    <a:gd name="T56" fmla="*/ 53 w 72"/>
                    <a:gd name="T57" fmla="*/ 59 h 102"/>
                    <a:gd name="T58" fmla="*/ 53 w 72"/>
                    <a:gd name="T59" fmla="*/ 66 h 102"/>
                    <a:gd name="T60" fmla="*/ 48 w 72"/>
                    <a:gd name="T61" fmla="*/ 70 h 102"/>
                    <a:gd name="T62" fmla="*/ 37 w 72"/>
                    <a:gd name="T63" fmla="*/ 81 h 102"/>
                    <a:gd name="T64" fmla="*/ 45 w 72"/>
                    <a:gd name="T65" fmla="*/ 81 h 102"/>
                    <a:gd name="T66" fmla="*/ 57 w 72"/>
                    <a:gd name="T67" fmla="*/ 89 h 102"/>
                    <a:gd name="T68" fmla="*/ 51 w 72"/>
                    <a:gd name="T69" fmla="*/ 98 h 102"/>
                    <a:gd name="T70" fmla="*/ 26 w 72"/>
                    <a:gd name="T71" fmla="*/ 101 h 102"/>
                    <a:gd name="T72" fmla="*/ 17 w 72"/>
                    <a:gd name="T73" fmla="*/ 96 h 102"/>
                    <a:gd name="T74" fmla="*/ 15 w 72"/>
                    <a:gd name="T75" fmla="*/ 94 h 102"/>
                    <a:gd name="T76" fmla="*/ 19 w 72"/>
                    <a:gd name="T77" fmla="*/ 77 h 102"/>
                    <a:gd name="T78" fmla="*/ 27 w 72"/>
                    <a:gd name="T79" fmla="*/ 70 h 102"/>
                    <a:gd name="T80" fmla="*/ 27 w 72"/>
                    <a:gd name="T81" fmla="*/ 69 h 102"/>
                    <a:gd name="T82" fmla="*/ 21 w 72"/>
                    <a:gd name="T83" fmla="*/ 71 h 102"/>
                    <a:gd name="T84" fmla="*/ 9 w 72"/>
                    <a:gd name="T85" fmla="*/ 76 h 102"/>
                    <a:gd name="T86" fmla="*/ 3 w 72"/>
                    <a:gd name="T87" fmla="*/ 75 h 102"/>
                    <a:gd name="T88" fmla="*/ 4 w 72"/>
                    <a:gd name="T89" fmla="*/ 69 h 102"/>
                    <a:gd name="T90" fmla="*/ 26 w 72"/>
                    <a:gd name="T91" fmla="*/ 60 h 102"/>
                    <a:gd name="T92" fmla="*/ 28 w 72"/>
                    <a:gd name="T93" fmla="*/ 57 h 102"/>
                    <a:gd name="T94" fmla="*/ 29 w 72"/>
                    <a:gd name="T95" fmla="*/ 49 h 102"/>
                    <a:gd name="T96" fmla="*/ 34 w 72"/>
                    <a:gd name="T97" fmla="*/ 29 h 102"/>
                    <a:gd name="T98" fmla="*/ 33 w 72"/>
                    <a:gd name="T99" fmla="*/ 28 h 102"/>
                    <a:gd name="T100" fmla="*/ 26 w 72"/>
                    <a:gd name="T101" fmla="*/ 32 h 102"/>
                    <a:gd name="T102" fmla="*/ 23 w 72"/>
                    <a:gd name="T103" fmla="*/ 36 h 102"/>
                    <a:gd name="T104" fmla="*/ 26 w 72"/>
                    <a:gd name="T105" fmla="*/ 42 h 102"/>
                    <a:gd name="T106" fmla="*/ 31 w 72"/>
                    <a:gd name="T107" fmla="*/ 40 h 102"/>
                    <a:gd name="T108" fmla="*/ 34 w 72"/>
                    <a:gd name="T109" fmla="*/ 2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2" name="Freeform 12">
                  <a:extLst>
                    <a:ext uri="{FF2B5EF4-FFF2-40B4-BE49-F238E27FC236}">
                      <a16:creationId xmlns:a16="http://schemas.microsoft.com/office/drawing/2014/main" id="{D88D9717-3185-4A77-8E18-2A8659D441F7}"/>
                    </a:ext>
                  </a:extLst>
                </p:cNvPr>
                <p:cNvSpPr>
                  <a:spLocks/>
                </p:cNvSpPr>
                <p:nvPr/>
              </p:nvSpPr>
              <p:spPr bwMode="auto">
                <a:xfrm>
                  <a:off x="11893465" y="2009127"/>
                  <a:ext cx="103574" cy="259427"/>
                </a:xfrm>
                <a:custGeom>
                  <a:avLst/>
                  <a:gdLst>
                    <a:gd name="T0" fmla="*/ 30 w 39"/>
                    <a:gd name="T1" fmla="*/ 44 h 98"/>
                    <a:gd name="T2" fmla="*/ 36 w 39"/>
                    <a:gd name="T3" fmla="*/ 34 h 98"/>
                    <a:gd name="T4" fmla="*/ 37 w 39"/>
                    <a:gd name="T5" fmla="*/ 51 h 98"/>
                    <a:gd name="T6" fmla="*/ 25 w 39"/>
                    <a:gd name="T7" fmla="*/ 82 h 98"/>
                    <a:gd name="T8" fmla="*/ 21 w 39"/>
                    <a:gd name="T9" fmla="*/ 98 h 98"/>
                    <a:gd name="T10" fmla="*/ 13 w 39"/>
                    <a:gd name="T11" fmla="*/ 96 h 98"/>
                    <a:gd name="T12" fmla="*/ 5 w 39"/>
                    <a:gd name="T13" fmla="*/ 83 h 98"/>
                    <a:gd name="T14" fmla="*/ 11 w 39"/>
                    <a:gd name="T15" fmla="*/ 62 h 98"/>
                    <a:gd name="T16" fmla="*/ 9 w 39"/>
                    <a:gd name="T17" fmla="*/ 43 h 98"/>
                    <a:gd name="T18" fmla="*/ 12 w 39"/>
                    <a:gd name="T19" fmla="*/ 38 h 98"/>
                    <a:gd name="T20" fmla="*/ 18 w 39"/>
                    <a:gd name="T21" fmla="*/ 33 h 98"/>
                    <a:gd name="T22" fmla="*/ 23 w 39"/>
                    <a:gd name="T23" fmla="*/ 12 h 98"/>
                    <a:gd name="T24" fmla="*/ 11 w 39"/>
                    <a:gd name="T25" fmla="*/ 16 h 98"/>
                    <a:gd name="T26" fmla="*/ 2 w 39"/>
                    <a:gd name="T27" fmla="*/ 16 h 98"/>
                    <a:gd name="T28" fmla="*/ 0 w 39"/>
                    <a:gd name="T29" fmla="*/ 12 h 98"/>
                    <a:gd name="T30" fmla="*/ 3 w 39"/>
                    <a:gd name="T31" fmla="*/ 10 h 98"/>
                    <a:gd name="T32" fmla="*/ 16 w 39"/>
                    <a:gd name="T33" fmla="*/ 7 h 98"/>
                    <a:gd name="T34" fmla="*/ 26 w 39"/>
                    <a:gd name="T35" fmla="*/ 2 h 98"/>
                    <a:gd name="T36" fmla="*/ 32 w 39"/>
                    <a:gd name="T37" fmla="*/ 1 h 98"/>
                    <a:gd name="T38" fmla="*/ 35 w 39"/>
                    <a:gd name="T39" fmla="*/ 9 h 98"/>
                    <a:gd name="T40" fmla="*/ 34 w 39"/>
                    <a:gd name="T41" fmla="*/ 11 h 98"/>
                    <a:gd name="T42" fmla="*/ 27 w 39"/>
                    <a:gd name="T43" fmla="*/ 38 h 98"/>
                    <a:gd name="T44" fmla="*/ 28 w 39"/>
                    <a:gd name="T45" fmla="*/ 44 h 98"/>
                    <a:gd name="T46" fmla="*/ 30 w 39"/>
                    <a:gd name="T47" fmla="*/ 4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grpSp>
      </p:grpSp>
    </p:spTree>
    <p:extLst>
      <p:ext uri="{BB962C8B-B14F-4D97-AF65-F5344CB8AC3E}">
        <p14:creationId xmlns:p14="http://schemas.microsoft.com/office/powerpoint/2010/main" val="877335922"/>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页样式1-一段一图-1">
    <p:spTree>
      <p:nvGrpSpPr>
        <p:cNvPr id="1" name=""/>
        <p:cNvGrpSpPr/>
        <p:nvPr/>
      </p:nvGrpSpPr>
      <p:grpSpPr>
        <a:xfrm>
          <a:off x="0" y="0"/>
          <a:ext cx="0" cy="0"/>
          <a:chOff x="0" y="0"/>
          <a:chExt cx="0" cy="0"/>
        </a:xfrm>
      </p:grpSpPr>
      <p:sp>
        <p:nvSpPr>
          <p:cNvPr id="24" name="矩形 23">
            <a:extLst>
              <a:ext uri="{FF2B5EF4-FFF2-40B4-BE49-F238E27FC236}">
                <a16:creationId xmlns:a16="http://schemas.microsoft.com/office/drawing/2014/main" id="{6833366C-F485-4B9F-89F5-27A807162B12}"/>
              </a:ext>
            </a:extLst>
          </p:cNvPr>
          <p:cNvSpPr/>
          <p:nvPr userDrawn="1"/>
        </p:nvSpPr>
        <p:spPr>
          <a:xfrm>
            <a:off x="11155416" y="6188075"/>
            <a:ext cx="713296" cy="669925"/>
          </a:xfrm>
          <a:prstGeom prst="rect">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 name="矩形 4">
            <a:extLst>
              <a:ext uri="{FF2B5EF4-FFF2-40B4-BE49-F238E27FC236}">
                <a16:creationId xmlns:a16="http://schemas.microsoft.com/office/drawing/2014/main" id="{6833366C-F485-4B9F-89F5-27A807162B12}"/>
              </a:ext>
            </a:extLst>
          </p:cNvPr>
          <p:cNvSpPr/>
          <p:nvPr userDrawn="1"/>
        </p:nvSpPr>
        <p:spPr>
          <a:xfrm>
            <a:off x="318631" y="6188075"/>
            <a:ext cx="10844339" cy="669925"/>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文本框 5"/>
          <p:cNvSpPr txBox="1">
            <a:spLocks noChangeArrowheads="1"/>
          </p:cNvSpPr>
          <p:nvPr userDrawn="1"/>
        </p:nvSpPr>
        <p:spPr bwMode="auto">
          <a:xfrm>
            <a:off x="11233150" y="6353175"/>
            <a:ext cx="5508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algn="ctr" eaLnBrk="1" hangingPunct="1">
              <a:defRPr/>
            </a:pPr>
            <a:fld id="{4CE2CC6A-3CD6-4EB2-A6B9-76993E7CF1F2}" type="slidenum">
              <a:rPr lang="zh-CN" altLang="en-US" sz="1600" smtClean="0">
                <a:solidFill>
                  <a:srgbClr val="F2F2F2"/>
                </a:solidFill>
                <a:latin typeface="微软雅黑" panose="020B0503020204020204" pitchFamily="34" charset="-122"/>
              </a:rPr>
              <a:pPr algn="ctr" eaLnBrk="1" hangingPunct="1">
                <a:defRPr/>
              </a:pPr>
              <a:t>‹#›</a:t>
            </a:fld>
            <a:endParaRPr lang="zh-CN" altLang="en-US" sz="1600" dirty="0">
              <a:solidFill>
                <a:srgbClr val="F2F2F2"/>
              </a:solidFill>
              <a:latin typeface="微软雅黑" panose="020B0503020204020204" pitchFamily="34" charset="-122"/>
            </a:endParaRPr>
          </a:p>
        </p:txBody>
      </p:sp>
      <p:cxnSp>
        <p:nvCxnSpPr>
          <p:cNvPr id="58" name="直接连接符 57"/>
          <p:cNvCxnSpPr/>
          <p:nvPr userDrawn="1"/>
        </p:nvCxnSpPr>
        <p:spPr>
          <a:xfrm>
            <a:off x="11155416" y="6119786"/>
            <a:ext cx="0" cy="760632"/>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84" name="组合 83"/>
          <p:cNvGrpSpPr/>
          <p:nvPr userDrawn="1"/>
        </p:nvGrpSpPr>
        <p:grpSpPr>
          <a:xfrm>
            <a:off x="587288" y="6381747"/>
            <a:ext cx="2479573" cy="304965"/>
            <a:chOff x="671368" y="6061309"/>
            <a:chExt cx="2479573" cy="304965"/>
          </a:xfrm>
          <a:solidFill>
            <a:schemeClr val="bg1"/>
          </a:solidFill>
        </p:grpSpPr>
        <p:grpSp>
          <p:nvGrpSpPr>
            <p:cNvPr id="85" name="组合 84"/>
            <p:cNvGrpSpPr/>
            <p:nvPr userDrawn="1"/>
          </p:nvGrpSpPr>
          <p:grpSpPr>
            <a:xfrm>
              <a:off x="2098445" y="6064781"/>
              <a:ext cx="1052496" cy="298683"/>
              <a:chOff x="2373567" y="1096524"/>
              <a:chExt cx="2578404" cy="731714"/>
            </a:xfrm>
            <a:grpFill/>
          </p:grpSpPr>
          <p:sp>
            <p:nvSpPr>
              <p:cNvPr id="100" name="Freeform 5">
                <a:extLst>
                  <a:ext uri="{FF2B5EF4-FFF2-40B4-BE49-F238E27FC236}">
                    <a16:creationId xmlns:a16="http://schemas.microsoft.com/office/drawing/2014/main" id="{7EF8326A-A460-4F1F-A35E-22F6C0E02782}"/>
                  </a:ext>
                </a:extLst>
              </p:cNvPr>
              <p:cNvSpPr>
                <a:spLocks/>
              </p:cNvSpPr>
              <p:nvPr/>
            </p:nvSpPr>
            <p:spPr bwMode="auto">
              <a:xfrm>
                <a:off x="3797881" y="1143043"/>
                <a:ext cx="576140" cy="649652"/>
              </a:xfrm>
              <a:custGeom>
                <a:avLst/>
                <a:gdLst>
                  <a:gd name="T0" fmla="*/ 41 w 125"/>
                  <a:gd name="T1" fmla="*/ 16 h 142"/>
                  <a:gd name="T2" fmla="*/ 49 w 125"/>
                  <a:gd name="T3" fmla="*/ 3 h 142"/>
                  <a:gd name="T4" fmla="*/ 62 w 125"/>
                  <a:gd name="T5" fmla="*/ 20 h 142"/>
                  <a:gd name="T6" fmla="*/ 64 w 125"/>
                  <a:gd name="T7" fmla="*/ 33 h 142"/>
                  <a:gd name="T8" fmla="*/ 50 w 125"/>
                  <a:gd name="T9" fmla="*/ 34 h 142"/>
                  <a:gd name="T10" fmla="*/ 58 w 125"/>
                  <a:gd name="T11" fmla="*/ 58 h 142"/>
                  <a:gd name="T12" fmla="*/ 75 w 125"/>
                  <a:gd name="T13" fmla="*/ 59 h 142"/>
                  <a:gd name="T14" fmla="*/ 71 w 125"/>
                  <a:gd name="T15" fmla="*/ 50 h 142"/>
                  <a:gd name="T16" fmla="*/ 81 w 125"/>
                  <a:gd name="T17" fmla="*/ 47 h 142"/>
                  <a:gd name="T18" fmla="*/ 65 w 125"/>
                  <a:gd name="T19" fmla="*/ 42 h 142"/>
                  <a:gd name="T20" fmla="*/ 63 w 125"/>
                  <a:gd name="T21" fmla="*/ 37 h 142"/>
                  <a:gd name="T22" fmla="*/ 85 w 125"/>
                  <a:gd name="T23" fmla="*/ 27 h 142"/>
                  <a:gd name="T24" fmla="*/ 93 w 125"/>
                  <a:gd name="T25" fmla="*/ 2 h 142"/>
                  <a:gd name="T26" fmla="*/ 99 w 125"/>
                  <a:gd name="T27" fmla="*/ 5 h 142"/>
                  <a:gd name="T28" fmla="*/ 111 w 125"/>
                  <a:gd name="T29" fmla="*/ 30 h 142"/>
                  <a:gd name="T30" fmla="*/ 102 w 125"/>
                  <a:gd name="T31" fmla="*/ 34 h 142"/>
                  <a:gd name="T32" fmla="*/ 95 w 125"/>
                  <a:gd name="T33" fmla="*/ 59 h 142"/>
                  <a:gd name="T34" fmla="*/ 123 w 125"/>
                  <a:gd name="T35" fmla="*/ 61 h 142"/>
                  <a:gd name="T36" fmla="*/ 110 w 125"/>
                  <a:gd name="T37" fmla="*/ 71 h 142"/>
                  <a:gd name="T38" fmla="*/ 104 w 125"/>
                  <a:gd name="T39" fmla="*/ 82 h 142"/>
                  <a:gd name="T40" fmla="*/ 112 w 125"/>
                  <a:gd name="T41" fmla="*/ 134 h 142"/>
                  <a:gd name="T42" fmla="*/ 102 w 125"/>
                  <a:gd name="T43" fmla="*/ 140 h 142"/>
                  <a:gd name="T44" fmla="*/ 89 w 125"/>
                  <a:gd name="T45" fmla="*/ 123 h 142"/>
                  <a:gd name="T46" fmla="*/ 101 w 125"/>
                  <a:gd name="T47" fmla="*/ 128 h 142"/>
                  <a:gd name="T48" fmla="*/ 101 w 125"/>
                  <a:gd name="T49" fmla="*/ 92 h 142"/>
                  <a:gd name="T50" fmla="*/ 97 w 125"/>
                  <a:gd name="T51" fmla="*/ 99 h 142"/>
                  <a:gd name="T52" fmla="*/ 90 w 125"/>
                  <a:gd name="T53" fmla="*/ 103 h 142"/>
                  <a:gd name="T54" fmla="*/ 86 w 125"/>
                  <a:gd name="T55" fmla="*/ 110 h 142"/>
                  <a:gd name="T56" fmla="*/ 81 w 125"/>
                  <a:gd name="T57" fmla="*/ 120 h 142"/>
                  <a:gd name="T58" fmla="*/ 88 w 125"/>
                  <a:gd name="T59" fmla="*/ 71 h 142"/>
                  <a:gd name="T60" fmla="*/ 60 w 125"/>
                  <a:gd name="T61" fmla="*/ 87 h 142"/>
                  <a:gd name="T62" fmla="*/ 53 w 125"/>
                  <a:gd name="T63" fmla="*/ 89 h 142"/>
                  <a:gd name="T64" fmla="*/ 51 w 125"/>
                  <a:gd name="T65" fmla="*/ 128 h 142"/>
                  <a:gd name="T66" fmla="*/ 43 w 125"/>
                  <a:gd name="T67" fmla="*/ 134 h 142"/>
                  <a:gd name="T68" fmla="*/ 39 w 125"/>
                  <a:gd name="T69" fmla="*/ 107 h 142"/>
                  <a:gd name="T70" fmla="*/ 33 w 125"/>
                  <a:gd name="T71" fmla="*/ 114 h 142"/>
                  <a:gd name="T72" fmla="*/ 17 w 125"/>
                  <a:gd name="T73" fmla="*/ 108 h 142"/>
                  <a:gd name="T74" fmla="*/ 5 w 125"/>
                  <a:gd name="T75" fmla="*/ 81 h 142"/>
                  <a:gd name="T76" fmla="*/ 34 w 125"/>
                  <a:gd name="T77" fmla="*/ 56 h 142"/>
                  <a:gd name="T78" fmla="*/ 38 w 125"/>
                  <a:gd name="T79" fmla="*/ 33 h 142"/>
                  <a:gd name="T80" fmla="*/ 22 w 125"/>
                  <a:gd name="T81" fmla="*/ 55 h 142"/>
                  <a:gd name="T82" fmla="*/ 14 w 125"/>
                  <a:gd name="T83" fmla="*/ 55 h 142"/>
                  <a:gd name="T84" fmla="*/ 11 w 125"/>
                  <a:gd name="T85" fmla="*/ 36 h 142"/>
                  <a:gd name="T86" fmla="*/ 32 w 125"/>
                  <a:gd name="T87" fmla="*/ 22 h 142"/>
                  <a:gd name="T88" fmla="*/ 28 w 125"/>
                  <a:gd name="T89" fmla="*/ 3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5" h="142">
                    <a:moveTo>
                      <a:pt x="28" y="33"/>
                    </a:moveTo>
                    <a:cubicBezTo>
                      <a:pt x="35" y="29"/>
                      <a:pt x="41" y="25"/>
                      <a:pt x="41" y="16"/>
                    </a:cubicBezTo>
                    <a:cubicBezTo>
                      <a:pt x="41" y="13"/>
                      <a:pt x="43" y="9"/>
                      <a:pt x="44" y="6"/>
                    </a:cubicBezTo>
                    <a:cubicBezTo>
                      <a:pt x="45" y="5"/>
                      <a:pt x="48" y="3"/>
                      <a:pt x="49" y="3"/>
                    </a:cubicBezTo>
                    <a:cubicBezTo>
                      <a:pt x="54" y="4"/>
                      <a:pt x="59" y="9"/>
                      <a:pt x="59" y="15"/>
                    </a:cubicBezTo>
                    <a:cubicBezTo>
                      <a:pt x="59" y="18"/>
                      <a:pt x="60" y="19"/>
                      <a:pt x="62" y="20"/>
                    </a:cubicBezTo>
                    <a:cubicBezTo>
                      <a:pt x="65" y="22"/>
                      <a:pt x="68" y="25"/>
                      <a:pt x="69" y="28"/>
                    </a:cubicBezTo>
                    <a:cubicBezTo>
                      <a:pt x="71" y="32"/>
                      <a:pt x="68" y="34"/>
                      <a:pt x="64" y="33"/>
                    </a:cubicBezTo>
                    <a:cubicBezTo>
                      <a:pt x="62" y="32"/>
                      <a:pt x="60" y="31"/>
                      <a:pt x="57" y="30"/>
                    </a:cubicBezTo>
                    <a:cubicBezTo>
                      <a:pt x="53" y="28"/>
                      <a:pt x="51" y="29"/>
                      <a:pt x="50" y="34"/>
                    </a:cubicBezTo>
                    <a:cubicBezTo>
                      <a:pt x="48" y="45"/>
                      <a:pt x="46" y="56"/>
                      <a:pt x="52" y="66"/>
                    </a:cubicBezTo>
                    <a:cubicBezTo>
                      <a:pt x="54" y="64"/>
                      <a:pt x="56" y="62"/>
                      <a:pt x="58" y="58"/>
                    </a:cubicBezTo>
                    <a:cubicBezTo>
                      <a:pt x="61" y="62"/>
                      <a:pt x="63" y="65"/>
                      <a:pt x="65" y="69"/>
                    </a:cubicBezTo>
                    <a:cubicBezTo>
                      <a:pt x="68" y="66"/>
                      <a:pt x="72" y="62"/>
                      <a:pt x="75" y="59"/>
                    </a:cubicBezTo>
                    <a:cubicBezTo>
                      <a:pt x="76" y="58"/>
                      <a:pt x="75" y="56"/>
                      <a:pt x="75" y="55"/>
                    </a:cubicBezTo>
                    <a:cubicBezTo>
                      <a:pt x="74" y="53"/>
                      <a:pt x="71" y="51"/>
                      <a:pt x="71" y="50"/>
                    </a:cubicBezTo>
                    <a:cubicBezTo>
                      <a:pt x="72" y="47"/>
                      <a:pt x="75" y="46"/>
                      <a:pt x="78" y="47"/>
                    </a:cubicBezTo>
                    <a:cubicBezTo>
                      <a:pt x="79" y="47"/>
                      <a:pt x="80" y="47"/>
                      <a:pt x="81" y="47"/>
                    </a:cubicBezTo>
                    <a:cubicBezTo>
                      <a:pt x="81" y="44"/>
                      <a:pt x="82" y="40"/>
                      <a:pt x="83" y="35"/>
                    </a:cubicBezTo>
                    <a:cubicBezTo>
                      <a:pt x="76" y="38"/>
                      <a:pt x="71" y="40"/>
                      <a:pt x="65" y="42"/>
                    </a:cubicBezTo>
                    <a:cubicBezTo>
                      <a:pt x="61" y="44"/>
                      <a:pt x="60" y="44"/>
                      <a:pt x="57" y="40"/>
                    </a:cubicBezTo>
                    <a:cubicBezTo>
                      <a:pt x="59" y="39"/>
                      <a:pt x="61" y="38"/>
                      <a:pt x="63" y="37"/>
                    </a:cubicBezTo>
                    <a:cubicBezTo>
                      <a:pt x="69" y="35"/>
                      <a:pt x="75" y="33"/>
                      <a:pt x="81" y="30"/>
                    </a:cubicBezTo>
                    <a:cubicBezTo>
                      <a:pt x="83" y="30"/>
                      <a:pt x="84" y="28"/>
                      <a:pt x="85" y="27"/>
                    </a:cubicBezTo>
                    <a:cubicBezTo>
                      <a:pt x="87" y="21"/>
                      <a:pt x="88" y="14"/>
                      <a:pt x="90" y="8"/>
                    </a:cubicBezTo>
                    <a:cubicBezTo>
                      <a:pt x="90" y="6"/>
                      <a:pt x="92" y="3"/>
                      <a:pt x="93" y="2"/>
                    </a:cubicBezTo>
                    <a:cubicBezTo>
                      <a:pt x="94" y="0"/>
                      <a:pt x="96" y="0"/>
                      <a:pt x="98" y="0"/>
                    </a:cubicBezTo>
                    <a:cubicBezTo>
                      <a:pt x="98" y="1"/>
                      <a:pt x="99" y="4"/>
                      <a:pt x="99" y="5"/>
                    </a:cubicBezTo>
                    <a:cubicBezTo>
                      <a:pt x="93" y="12"/>
                      <a:pt x="94" y="20"/>
                      <a:pt x="92" y="28"/>
                    </a:cubicBezTo>
                    <a:cubicBezTo>
                      <a:pt x="98" y="31"/>
                      <a:pt x="105" y="25"/>
                      <a:pt x="111" y="30"/>
                    </a:cubicBezTo>
                    <a:cubicBezTo>
                      <a:pt x="109" y="33"/>
                      <a:pt x="107" y="36"/>
                      <a:pt x="103" y="35"/>
                    </a:cubicBezTo>
                    <a:cubicBezTo>
                      <a:pt x="103" y="34"/>
                      <a:pt x="102" y="34"/>
                      <a:pt x="102" y="34"/>
                    </a:cubicBezTo>
                    <a:cubicBezTo>
                      <a:pt x="92" y="34"/>
                      <a:pt x="88" y="39"/>
                      <a:pt x="90" y="49"/>
                    </a:cubicBezTo>
                    <a:cubicBezTo>
                      <a:pt x="91" y="52"/>
                      <a:pt x="93" y="55"/>
                      <a:pt x="95" y="59"/>
                    </a:cubicBezTo>
                    <a:cubicBezTo>
                      <a:pt x="99" y="59"/>
                      <a:pt x="104" y="58"/>
                      <a:pt x="109" y="57"/>
                    </a:cubicBezTo>
                    <a:cubicBezTo>
                      <a:pt x="114" y="56"/>
                      <a:pt x="119" y="58"/>
                      <a:pt x="123" y="61"/>
                    </a:cubicBezTo>
                    <a:cubicBezTo>
                      <a:pt x="125" y="63"/>
                      <a:pt x="125" y="66"/>
                      <a:pt x="122" y="67"/>
                    </a:cubicBezTo>
                    <a:cubicBezTo>
                      <a:pt x="118" y="69"/>
                      <a:pt x="114" y="71"/>
                      <a:pt x="110" y="71"/>
                    </a:cubicBezTo>
                    <a:cubicBezTo>
                      <a:pt x="103" y="70"/>
                      <a:pt x="99" y="75"/>
                      <a:pt x="95" y="79"/>
                    </a:cubicBezTo>
                    <a:cubicBezTo>
                      <a:pt x="98" y="80"/>
                      <a:pt x="102" y="80"/>
                      <a:pt x="104" y="82"/>
                    </a:cubicBezTo>
                    <a:cubicBezTo>
                      <a:pt x="106" y="83"/>
                      <a:pt x="108" y="86"/>
                      <a:pt x="109" y="88"/>
                    </a:cubicBezTo>
                    <a:cubicBezTo>
                      <a:pt x="110" y="104"/>
                      <a:pt x="111" y="119"/>
                      <a:pt x="112" y="134"/>
                    </a:cubicBezTo>
                    <a:cubicBezTo>
                      <a:pt x="112" y="137"/>
                      <a:pt x="110" y="140"/>
                      <a:pt x="110" y="142"/>
                    </a:cubicBezTo>
                    <a:cubicBezTo>
                      <a:pt x="107" y="141"/>
                      <a:pt x="104" y="141"/>
                      <a:pt x="102" y="140"/>
                    </a:cubicBezTo>
                    <a:cubicBezTo>
                      <a:pt x="97" y="136"/>
                      <a:pt x="93" y="131"/>
                      <a:pt x="90" y="127"/>
                    </a:cubicBezTo>
                    <a:cubicBezTo>
                      <a:pt x="89" y="126"/>
                      <a:pt x="89" y="124"/>
                      <a:pt x="89" y="123"/>
                    </a:cubicBezTo>
                    <a:cubicBezTo>
                      <a:pt x="92" y="125"/>
                      <a:pt x="96" y="127"/>
                      <a:pt x="100" y="130"/>
                    </a:cubicBezTo>
                    <a:cubicBezTo>
                      <a:pt x="100" y="129"/>
                      <a:pt x="101" y="129"/>
                      <a:pt x="101" y="128"/>
                    </a:cubicBezTo>
                    <a:cubicBezTo>
                      <a:pt x="101" y="121"/>
                      <a:pt x="101" y="113"/>
                      <a:pt x="101" y="105"/>
                    </a:cubicBezTo>
                    <a:cubicBezTo>
                      <a:pt x="101" y="101"/>
                      <a:pt x="101" y="96"/>
                      <a:pt x="101" y="92"/>
                    </a:cubicBezTo>
                    <a:cubicBezTo>
                      <a:pt x="99" y="85"/>
                      <a:pt x="96" y="84"/>
                      <a:pt x="90" y="90"/>
                    </a:cubicBezTo>
                    <a:cubicBezTo>
                      <a:pt x="92" y="93"/>
                      <a:pt x="97" y="93"/>
                      <a:pt x="97" y="99"/>
                    </a:cubicBezTo>
                    <a:cubicBezTo>
                      <a:pt x="94" y="98"/>
                      <a:pt x="91" y="97"/>
                      <a:pt x="88" y="96"/>
                    </a:cubicBezTo>
                    <a:cubicBezTo>
                      <a:pt x="84" y="100"/>
                      <a:pt x="84" y="101"/>
                      <a:pt x="90" y="103"/>
                    </a:cubicBezTo>
                    <a:cubicBezTo>
                      <a:pt x="95" y="106"/>
                      <a:pt x="98" y="111"/>
                      <a:pt x="96" y="112"/>
                    </a:cubicBezTo>
                    <a:cubicBezTo>
                      <a:pt x="92" y="115"/>
                      <a:pt x="89" y="112"/>
                      <a:pt x="86" y="110"/>
                    </a:cubicBezTo>
                    <a:cubicBezTo>
                      <a:pt x="85" y="110"/>
                      <a:pt x="84" y="109"/>
                      <a:pt x="83" y="108"/>
                    </a:cubicBezTo>
                    <a:cubicBezTo>
                      <a:pt x="82" y="112"/>
                      <a:pt x="82" y="116"/>
                      <a:pt x="81" y="120"/>
                    </a:cubicBezTo>
                    <a:cubicBezTo>
                      <a:pt x="74" y="118"/>
                      <a:pt x="72" y="114"/>
                      <a:pt x="73" y="108"/>
                    </a:cubicBezTo>
                    <a:cubicBezTo>
                      <a:pt x="76" y="95"/>
                      <a:pt x="81" y="83"/>
                      <a:pt x="88" y="71"/>
                    </a:cubicBezTo>
                    <a:cubicBezTo>
                      <a:pt x="84" y="74"/>
                      <a:pt x="80" y="76"/>
                      <a:pt x="76" y="78"/>
                    </a:cubicBezTo>
                    <a:cubicBezTo>
                      <a:pt x="71" y="81"/>
                      <a:pt x="65" y="84"/>
                      <a:pt x="60" y="87"/>
                    </a:cubicBezTo>
                    <a:cubicBezTo>
                      <a:pt x="60" y="87"/>
                      <a:pt x="60" y="87"/>
                      <a:pt x="59" y="87"/>
                    </a:cubicBezTo>
                    <a:cubicBezTo>
                      <a:pt x="57" y="88"/>
                      <a:pt x="54" y="88"/>
                      <a:pt x="53" y="89"/>
                    </a:cubicBezTo>
                    <a:cubicBezTo>
                      <a:pt x="51" y="93"/>
                      <a:pt x="49" y="97"/>
                      <a:pt x="49" y="101"/>
                    </a:cubicBezTo>
                    <a:cubicBezTo>
                      <a:pt x="49" y="110"/>
                      <a:pt x="50" y="119"/>
                      <a:pt x="51" y="128"/>
                    </a:cubicBezTo>
                    <a:cubicBezTo>
                      <a:pt x="51" y="131"/>
                      <a:pt x="51" y="134"/>
                      <a:pt x="51" y="137"/>
                    </a:cubicBezTo>
                    <a:cubicBezTo>
                      <a:pt x="48" y="136"/>
                      <a:pt x="45" y="136"/>
                      <a:pt x="43" y="134"/>
                    </a:cubicBezTo>
                    <a:cubicBezTo>
                      <a:pt x="40" y="132"/>
                      <a:pt x="37" y="130"/>
                      <a:pt x="38" y="125"/>
                    </a:cubicBezTo>
                    <a:cubicBezTo>
                      <a:pt x="40" y="119"/>
                      <a:pt x="39" y="113"/>
                      <a:pt x="39" y="107"/>
                    </a:cubicBezTo>
                    <a:cubicBezTo>
                      <a:pt x="38" y="107"/>
                      <a:pt x="38" y="107"/>
                      <a:pt x="37" y="106"/>
                    </a:cubicBezTo>
                    <a:cubicBezTo>
                      <a:pt x="36" y="109"/>
                      <a:pt x="34" y="111"/>
                      <a:pt x="33" y="114"/>
                    </a:cubicBezTo>
                    <a:cubicBezTo>
                      <a:pt x="30" y="120"/>
                      <a:pt x="25" y="122"/>
                      <a:pt x="21" y="120"/>
                    </a:cubicBezTo>
                    <a:cubicBezTo>
                      <a:pt x="16" y="118"/>
                      <a:pt x="15" y="113"/>
                      <a:pt x="17" y="108"/>
                    </a:cubicBezTo>
                    <a:cubicBezTo>
                      <a:pt x="20" y="99"/>
                      <a:pt x="23" y="91"/>
                      <a:pt x="26" y="81"/>
                    </a:cubicBezTo>
                    <a:cubicBezTo>
                      <a:pt x="19" y="90"/>
                      <a:pt x="12" y="85"/>
                      <a:pt x="5" y="81"/>
                    </a:cubicBezTo>
                    <a:cubicBezTo>
                      <a:pt x="0" y="79"/>
                      <a:pt x="0" y="76"/>
                      <a:pt x="5" y="73"/>
                    </a:cubicBezTo>
                    <a:cubicBezTo>
                      <a:pt x="15" y="68"/>
                      <a:pt x="25" y="62"/>
                      <a:pt x="34" y="56"/>
                    </a:cubicBezTo>
                    <a:cubicBezTo>
                      <a:pt x="35" y="55"/>
                      <a:pt x="37" y="54"/>
                      <a:pt x="37" y="52"/>
                    </a:cubicBezTo>
                    <a:cubicBezTo>
                      <a:pt x="38" y="46"/>
                      <a:pt x="38" y="39"/>
                      <a:pt x="38" y="33"/>
                    </a:cubicBezTo>
                    <a:cubicBezTo>
                      <a:pt x="38" y="32"/>
                      <a:pt x="38" y="32"/>
                      <a:pt x="37" y="32"/>
                    </a:cubicBezTo>
                    <a:cubicBezTo>
                      <a:pt x="32" y="40"/>
                      <a:pt x="27" y="48"/>
                      <a:pt x="22" y="55"/>
                    </a:cubicBezTo>
                    <a:cubicBezTo>
                      <a:pt x="22" y="56"/>
                      <a:pt x="22" y="56"/>
                      <a:pt x="23" y="57"/>
                    </a:cubicBezTo>
                    <a:cubicBezTo>
                      <a:pt x="20" y="56"/>
                      <a:pt x="17" y="56"/>
                      <a:pt x="14" y="55"/>
                    </a:cubicBezTo>
                    <a:cubicBezTo>
                      <a:pt x="9" y="53"/>
                      <a:pt x="7" y="49"/>
                      <a:pt x="9" y="44"/>
                    </a:cubicBezTo>
                    <a:cubicBezTo>
                      <a:pt x="10" y="42"/>
                      <a:pt x="10" y="39"/>
                      <a:pt x="11" y="36"/>
                    </a:cubicBezTo>
                    <a:cubicBezTo>
                      <a:pt x="13" y="28"/>
                      <a:pt x="18" y="23"/>
                      <a:pt x="26" y="20"/>
                    </a:cubicBezTo>
                    <a:cubicBezTo>
                      <a:pt x="27" y="19"/>
                      <a:pt x="30" y="20"/>
                      <a:pt x="32" y="22"/>
                    </a:cubicBezTo>
                    <a:cubicBezTo>
                      <a:pt x="34" y="23"/>
                      <a:pt x="32" y="25"/>
                      <a:pt x="31" y="27"/>
                    </a:cubicBezTo>
                    <a:cubicBezTo>
                      <a:pt x="29" y="28"/>
                      <a:pt x="29" y="31"/>
                      <a:pt x="28" y="33"/>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1" name="Freeform 6">
                <a:extLst>
                  <a:ext uri="{FF2B5EF4-FFF2-40B4-BE49-F238E27FC236}">
                    <a16:creationId xmlns:a16="http://schemas.microsoft.com/office/drawing/2014/main" id="{CC1FA68D-3307-481A-8E89-D3CB2E8693F4}"/>
                  </a:ext>
                </a:extLst>
              </p:cNvPr>
              <p:cNvSpPr>
                <a:spLocks/>
              </p:cNvSpPr>
              <p:nvPr/>
            </p:nvSpPr>
            <p:spPr bwMode="auto">
              <a:xfrm>
                <a:off x="4620305" y="1241947"/>
                <a:ext cx="331666" cy="499206"/>
              </a:xfrm>
              <a:custGeom>
                <a:avLst/>
                <a:gdLst>
                  <a:gd name="T0" fmla="*/ 33 w 72"/>
                  <a:gd name="T1" fmla="*/ 76 h 109"/>
                  <a:gd name="T2" fmla="*/ 44 w 72"/>
                  <a:gd name="T3" fmla="*/ 73 h 109"/>
                  <a:gd name="T4" fmla="*/ 59 w 72"/>
                  <a:gd name="T5" fmla="*/ 71 h 109"/>
                  <a:gd name="T6" fmla="*/ 69 w 72"/>
                  <a:gd name="T7" fmla="*/ 92 h 109"/>
                  <a:gd name="T8" fmla="*/ 66 w 72"/>
                  <a:gd name="T9" fmla="*/ 94 h 109"/>
                  <a:gd name="T10" fmla="*/ 49 w 72"/>
                  <a:gd name="T11" fmla="*/ 96 h 109"/>
                  <a:gd name="T12" fmla="*/ 28 w 72"/>
                  <a:gd name="T13" fmla="*/ 106 h 109"/>
                  <a:gd name="T14" fmla="*/ 16 w 72"/>
                  <a:gd name="T15" fmla="*/ 106 h 109"/>
                  <a:gd name="T16" fmla="*/ 1 w 72"/>
                  <a:gd name="T17" fmla="*/ 80 h 109"/>
                  <a:gd name="T18" fmla="*/ 2 w 72"/>
                  <a:gd name="T19" fmla="*/ 74 h 109"/>
                  <a:gd name="T20" fmla="*/ 23 w 72"/>
                  <a:gd name="T21" fmla="*/ 31 h 109"/>
                  <a:gd name="T22" fmla="*/ 22 w 72"/>
                  <a:gd name="T23" fmla="*/ 26 h 109"/>
                  <a:gd name="T24" fmla="*/ 12 w 72"/>
                  <a:gd name="T25" fmla="*/ 16 h 109"/>
                  <a:gd name="T26" fmla="*/ 15 w 72"/>
                  <a:gd name="T27" fmla="*/ 10 h 109"/>
                  <a:gd name="T28" fmla="*/ 32 w 72"/>
                  <a:gd name="T29" fmla="*/ 5 h 109"/>
                  <a:gd name="T30" fmla="*/ 60 w 72"/>
                  <a:gd name="T31" fmla="*/ 18 h 109"/>
                  <a:gd name="T32" fmla="*/ 59 w 72"/>
                  <a:gd name="T33" fmla="*/ 26 h 109"/>
                  <a:gd name="T34" fmla="*/ 52 w 72"/>
                  <a:gd name="T35" fmla="*/ 36 h 109"/>
                  <a:gd name="T36" fmla="*/ 34 w 72"/>
                  <a:gd name="T37" fmla="*/ 72 h 109"/>
                  <a:gd name="T38" fmla="*/ 33 w 72"/>
                  <a:gd name="T39" fmla="*/ 7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 h="109">
                    <a:moveTo>
                      <a:pt x="33" y="76"/>
                    </a:moveTo>
                    <a:cubicBezTo>
                      <a:pt x="37" y="74"/>
                      <a:pt x="40" y="73"/>
                      <a:pt x="44" y="73"/>
                    </a:cubicBezTo>
                    <a:cubicBezTo>
                      <a:pt x="49" y="72"/>
                      <a:pt x="54" y="71"/>
                      <a:pt x="59" y="71"/>
                    </a:cubicBezTo>
                    <a:cubicBezTo>
                      <a:pt x="66" y="72"/>
                      <a:pt x="72" y="85"/>
                      <a:pt x="69" y="92"/>
                    </a:cubicBezTo>
                    <a:cubicBezTo>
                      <a:pt x="68" y="93"/>
                      <a:pt x="67" y="94"/>
                      <a:pt x="66" y="94"/>
                    </a:cubicBezTo>
                    <a:cubicBezTo>
                      <a:pt x="60" y="95"/>
                      <a:pt x="54" y="94"/>
                      <a:pt x="49" y="96"/>
                    </a:cubicBezTo>
                    <a:cubicBezTo>
                      <a:pt x="42" y="99"/>
                      <a:pt x="35" y="102"/>
                      <a:pt x="28" y="106"/>
                    </a:cubicBezTo>
                    <a:cubicBezTo>
                      <a:pt x="24" y="108"/>
                      <a:pt x="21" y="109"/>
                      <a:pt x="16" y="106"/>
                    </a:cubicBezTo>
                    <a:cubicBezTo>
                      <a:pt x="7" y="100"/>
                      <a:pt x="3" y="90"/>
                      <a:pt x="1" y="80"/>
                    </a:cubicBezTo>
                    <a:cubicBezTo>
                      <a:pt x="0" y="78"/>
                      <a:pt x="1" y="76"/>
                      <a:pt x="2" y="74"/>
                    </a:cubicBezTo>
                    <a:cubicBezTo>
                      <a:pt x="9" y="60"/>
                      <a:pt x="16" y="45"/>
                      <a:pt x="23" y="31"/>
                    </a:cubicBezTo>
                    <a:cubicBezTo>
                      <a:pt x="23" y="30"/>
                      <a:pt x="23" y="28"/>
                      <a:pt x="22" y="26"/>
                    </a:cubicBezTo>
                    <a:cubicBezTo>
                      <a:pt x="19" y="23"/>
                      <a:pt x="15" y="20"/>
                      <a:pt x="12" y="16"/>
                    </a:cubicBezTo>
                    <a:cubicBezTo>
                      <a:pt x="10" y="13"/>
                      <a:pt x="11" y="11"/>
                      <a:pt x="15" y="10"/>
                    </a:cubicBezTo>
                    <a:cubicBezTo>
                      <a:pt x="21" y="9"/>
                      <a:pt x="26" y="7"/>
                      <a:pt x="32" y="5"/>
                    </a:cubicBezTo>
                    <a:cubicBezTo>
                      <a:pt x="44" y="0"/>
                      <a:pt x="57" y="6"/>
                      <a:pt x="60" y="18"/>
                    </a:cubicBezTo>
                    <a:cubicBezTo>
                      <a:pt x="61" y="21"/>
                      <a:pt x="60" y="24"/>
                      <a:pt x="59" y="26"/>
                    </a:cubicBezTo>
                    <a:cubicBezTo>
                      <a:pt x="57" y="29"/>
                      <a:pt x="54" y="33"/>
                      <a:pt x="52" y="36"/>
                    </a:cubicBezTo>
                    <a:cubicBezTo>
                      <a:pt x="46" y="48"/>
                      <a:pt x="40" y="60"/>
                      <a:pt x="34" y="72"/>
                    </a:cubicBezTo>
                    <a:cubicBezTo>
                      <a:pt x="34" y="72"/>
                      <a:pt x="34" y="74"/>
                      <a:pt x="33" y="76"/>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102" name="组合 101">
                <a:extLst>
                  <a:ext uri="{FF2B5EF4-FFF2-40B4-BE49-F238E27FC236}">
                    <a16:creationId xmlns:a16="http://schemas.microsoft.com/office/drawing/2014/main" id="{C7A6E3E5-9A1F-4E06-9E71-F1D7E5C11C32}"/>
                  </a:ext>
                </a:extLst>
              </p:cNvPr>
              <p:cNvGrpSpPr/>
              <p:nvPr/>
            </p:nvGrpSpPr>
            <p:grpSpPr>
              <a:xfrm>
                <a:off x="2373567" y="1096524"/>
                <a:ext cx="589817" cy="731714"/>
                <a:chOff x="5548313" y="2084388"/>
                <a:chExt cx="547688" cy="679451"/>
              </a:xfrm>
              <a:grpFill/>
            </p:grpSpPr>
            <p:sp>
              <p:nvSpPr>
                <p:cNvPr id="107" name="Freeform 7">
                  <a:extLst>
                    <a:ext uri="{FF2B5EF4-FFF2-40B4-BE49-F238E27FC236}">
                      <a16:creationId xmlns:a16="http://schemas.microsoft.com/office/drawing/2014/main" id="{02368C72-9CA0-44B0-93EC-F396645A3423}"/>
                    </a:ext>
                  </a:extLst>
                </p:cNvPr>
                <p:cNvSpPr>
                  <a:spLocks/>
                </p:cNvSpPr>
                <p:nvPr/>
              </p:nvSpPr>
              <p:spPr bwMode="auto">
                <a:xfrm>
                  <a:off x="5548313" y="2084388"/>
                  <a:ext cx="547688" cy="446088"/>
                </a:xfrm>
                <a:custGeom>
                  <a:avLst/>
                  <a:gdLst>
                    <a:gd name="T0" fmla="*/ 101 w 128"/>
                    <a:gd name="T1" fmla="*/ 58 h 105"/>
                    <a:gd name="T2" fmla="*/ 74 w 128"/>
                    <a:gd name="T3" fmla="*/ 56 h 105"/>
                    <a:gd name="T4" fmla="*/ 68 w 128"/>
                    <a:gd name="T5" fmla="*/ 57 h 105"/>
                    <a:gd name="T6" fmla="*/ 51 w 128"/>
                    <a:gd name="T7" fmla="*/ 59 h 105"/>
                    <a:gd name="T8" fmla="*/ 36 w 128"/>
                    <a:gd name="T9" fmla="*/ 65 h 105"/>
                    <a:gd name="T10" fmla="*/ 28 w 128"/>
                    <a:gd name="T11" fmla="*/ 73 h 105"/>
                    <a:gd name="T12" fmla="*/ 16 w 128"/>
                    <a:gd name="T13" fmla="*/ 102 h 105"/>
                    <a:gd name="T14" fmla="*/ 13 w 128"/>
                    <a:gd name="T15" fmla="*/ 104 h 105"/>
                    <a:gd name="T16" fmla="*/ 1 w 128"/>
                    <a:gd name="T17" fmla="*/ 98 h 105"/>
                    <a:gd name="T18" fmla="*/ 0 w 128"/>
                    <a:gd name="T19" fmla="*/ 93 h 105"/>
                    <a:gd name="T20" fmla="*/ 15 w 128"/>
                    <a:gd name="T21" fmla="*/ 60 h 105"/>
                    <a:gd name="T22" fmla="*/ 16 w 128"/>
                    <a:gd name="T23" fmla="*/ 58 h 105"/>
                    <a:gd name="T24" fmla="*/ 20 w 128"/>
                    <a:gd name="T25" fmla="*/ 52 h 105"/>
                    <a:gd name="T26" fmla="*/ 32 w 128"/>
                    <a:gd name="T27" fmla="*/ 54 h 105"/>
                    <a:gd name="T28" fmla="*/ 39 w 128"/>
                    <a:gd name="T29" fmla="*/ 55 h 105"/>
                    <a:gd name="T30" fmla="*/ 72 w 128"/>
                    <a:gd name="T31" fmla="*/ 21 h 105"/>
                    <a:gd name="T32" fmla="*/ 74 w 128"/>
                    <a:gd name="T33" fmla="*/ 16 h 105"/>
                    <a:gd name="T34" fmla="*/ 74 w 128"/>
                    <a:gd name="T35" fmla="*/ 11 h 105"/>
                    <a:gd name="T36" fmla="*/ 71 w 128"/>
                    <a:gd name="T37" fmla="*/ 11 h 105"/>
                    <a:gd name="T38" fmla="*/ 68 w 128"/>
                    <a:gd name="T39" fmla="*/ 15 h 105"/>
                    <a:gd name="T40" fmla="*/ 68 w 128"/>
                    <a:gd name="T41" fmla="*/ 21 h 105"/>
                    <a:gd name="T42" fmla="*/ 59 w 128"/>
                    <a:gd name="T43" fmla="*/ 29 h 105"/>
                    <a:gd name="T44" fmla="*/ 53 w 128"/>
                    <a:gd name="T45" fmla="*/ 27 h 105"/>
                    <a:gd name="T46" fmla="*/ 47 w 128"/>
                    <a:gd name="T47" fmla="*/ 24 h 105"/>
                    <a:gd name="T48" fmla="*/ 47 w 128"/>
                    <a:gd name="T49" fmla="*/ 32 h 105"/>
                    <a:gd name="T50" fmla="*/ 47 w 128"/>
                    <a:gd name="T51" fmla="*/ 34 h 105"/>
                    <a:gd name="T52" fmla="*/ 43 w 128"/>
                    <a:gd name="T53" fmla="*/ 45 h 105"/>
                    <a:gd name="T54" fmla="*/ 31 w 128"/>
                    <a:gd name="T55" fmla="*/ 39 h 105"/>
                    <a:gd name="T56" fmla="*/ 29 w 128"/>
                    <a:gd name="T57" fmla="*/ 23 h 105"/>
                    <a:gd name="T58" fmla="*/ 33 w 128"/>
                    <a:gd name="T59" fmla="*/ 14 h 105"/>
                    <a:gd name="T60" fmla="*/ 36 w 128"/>
                    <a:gd name="T61" fmla="*/ 9 h 105"/>
                    <a:gd name="T62" fmla="*/ 42 w 128"/>
                    <a:gd name="T63" fmla="*/ 13 h 105"/>
                    <a:gd name="T64" fmla="*/ 44 w 128"/>
                    <a:gd name="T65" fmla="*/ 16 h 105"/>
                    <a:gd name="T66" fmla="*/ 57 w 128"/>
                    <a:gd name="T67" fmla="*/ 14 h 105"/>
                    <a:gd name="T68" fmla="*/ 62 w 128"/>
                    <a:gd name="T69" fmla="*/ 11 h 105"/>
                    <a:gd name="T70" fmla="*/ 84 w 128"/>
                    <a:gd name="T71" fmla="*/ 0 h 105"/>
                    <a:gd name="T72" fmla="*/ 96 w 128"/>
                    <a:gd name="T73" fmla="*/ 7 h 105"/>
                    <a:gd name="T74" fmla="*/ 96 w 128"/>
                    <a:gd name="T75" fmla="*/ 20 h 105"/>
                    <a:gd name="T76" fmla="*/ 83 w 128"/>
                    <a:gd name="T77" fmla="*/ 43 h 105"/>
                    <a:gd name="T78" fmla="*/ 94 w 128"/>
                    <a:gd name="T79" fmla="*/ 44 h 105"/>
                    <a:gd name="T80" fmla="*/ 122 w 128"/>
                    <a:gd name="T81" fmla="*/ 59 h 105"/>
                    <a:gd name="T82" fmla="*/ 120 w 128"/>
                    <a:gd name="T83" fmla="*/ 73 h 105"/>
                    <a:gd name="T84" fmla="*/ 98 w 128"/>
                    <a:gd name="T85" fmla="*/ 73 h 105"/>
                    <a:gd name="T86" fmla="*/ 97 w 128"/>
                    <a:gd name="T87" fmla="*/ 66 h 105"/>
                    <a:gd name="T88" fmla="*/ 101 w 128"/>
                    <a:gd name="T89" fmla="*/ 58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8" h="105">
                      <a:moveTo>
                        <a:pt x="101" y="58"/>
                      </a:moveTo>
                      <a:cubicBezTo>
                        <a:pt x="94" y="52"/>
                        <a:pt x="81" y="52"/>
                        <a:pt x="74" y="56"/>
                      </a:cubicBezTo>
                      <a:cubicBezTo>
                        <a:pt x="73" y="57"/>
                        <a:pt x="70" y="58"/>
                        <a:pt x="68" y="57"/>
                      </a:cubicBezTo>
                      <a:cubicBezTo>
                        <a:pt x="62" y="56"/>
                        <a:pt x="57" y="57"/>
                        <a:pt x="51" y="59"/>
                      </a:cubicBezTo>
                      <a:cubicBezTo>
                        <a:pt x="46" y="61"/>
                        <a:pt x="41" y="63"/>
                        <a:pt x="36" y="65"/>
                      </a:cubicBezTo>
                      <a:cubicBezTo>
                        <a:pt x="32" y="67"/>
                        <a:pt x="29" y="69"/>
                        <a:pt x="28" y="73"/>
                      </a:cubicBezTo>
                      <a:cubicBezTo>
                        <a:pt x="24" y="82"/>
                        <a:pt x="20" y="92"/>
                        <a:pt x="16" y="102"/>
                      </a:cubicBezTo>
                      <a:cubicBezTo>
                        <a:pt x="16" y="103"/>
                        <a:pt x="14" y="105"/>
                        <a:pt x="13" y="104"/>
                      </a:cubicBezTo>
                      <a:cubicBezTo>
                        <a:pt x="9" y="103"/>
                        <a:pt x="5" y="100"/>
                        <a:pt x="1" y="98"/>
                      </a:cubicBezTo>
                      <a:cubicBezTo>
                        <a:pt x="0" y="97"/>
                        <a:pt x="0" y="95"/>
                        <a:pt x="0" y="93"/>
                      </a:cubicBezTo>
                      <a:cubicBezTo>
                        <a:pt x="5" y="82"/>
                        <a:pt x="10" y="71"/>
                        <a:pt x="15" y="60"/>
                      </a:cubicBezTo>
                      <a:cubicBezTo>
                        <a:pt x="15" y="59"/>
                        <a:pt x="16" y="59"/>
                        <a:pt x="16" y="58"/>
                      </a:cubicBezTo>
                      <a:cubicBezTo>
                        <a:pt x="18" y="56"/>
                        <a:pt x="19" y="52"/>
                        <a:pt x="20" y="52"/>
                      </a:cubicBezTo>
                      <a:cubicBezTo>
                        <a:pt x="24" y="52"/>
                        <a:pt x="29" y="52"/>
                        <a:pt x="32" y="54"/>
                      </a:cubicBezTo>
                      <a:cubicBezTo>
                        <a:pt x="35" y="55"/>
                        <a:pt x="36" y="56"/>
                        <a:pt x="39" y="55"/>
                      </a:cubicBezTo>
                      <a:cubicBezTo>
                        <a:pt x="57" y="50"/>
                        <a:pt x="66" y="37"/>
                        <a:pt x="72" y="21"/>
                      </a:cubicBezTo>
                      <a:cubicBezTo>
                        <a:pt x="72" y="20"/>
                        <a:pt x="73" y="18"/>
                        <a:pt x="74" y="16"/>
                      </a:cubicBezTo>
                      <a:cubicBezTo>
                        <a:pt x="74" y="14"/>
                        <a:pt x="74" y="13"/>
                        <a:pt x="74" y="11"/>
                      </a:cubicBezTo>
                      <a:cubicBezTo>
                        <a:pt x="74" y="11"/>
                        <a:pt x="72" y="10"/>
                        <a:pt x="71" y="11"/>
                      </a:cubicBezTo>
                      <a:cubicBezTo>
                        <a:pt x="70" y="12"/>
                        <a:pt x="68" y="13"/>
                        <a:pt x="68" y="15"/>
                      </a:cubicBezTo>
                      <a:cubicBezTo>
                        <a:pt x="67" y="17"/>
                        <a:pt x="68" y="19"/>
                        <a:pt x="68" y="21"/>
                      </a:cubicBezTo>
                      <a:cubicBezTo>
                        <a:pt x="69" y="28"/>
                        <a:pt x="68" y="30"/>
                        <a:pt x="59" y="29"/>
                      </a:cubicBezTo>
                      <a:cubicBezTo>
                        <a:pt x="57" y="29"/>
                        <a:pt x="55" y="28"/>
                        <a:pt x="53" y="27"/>
                      </a:cubicBezTo>
                      <a:cubicBezTo>
                        <a:pt x="51" y="26"/>
                        <a:pt x="49" y="25"/>
                        <a:pt x="47" y="24"/>
                      </a:cubicBezTo>
                      <a:cubicBezTo>
                        <a:pt x="47" y="27"/>
                        <a:pt x="47" y="29"/>
                        <a:pt x="47" y="32"/>
                      </a:cubicBezTo>
                      <a:cubicBezTo>
                        <a:pt x="47" y="33"/>
                        <a:pt x="47" y="33"/>
                        <a:pt x="47" y="34"/>
                      </a:cubicBezTo>
                      <a:cubicBezTo>
                        <a:pt x="47" y="38"/>
                        <a:pt x="48" y="43"/>
                        <a:pt x="43" y="45"/>
                      </a:cubicBezTo>
                      <a:cubicBezTo>
                        <a:pt x="39" y="46"/>
                        <a:pt x="34" y="44"/>
                        <a:pt x="31" y="39"/>
                      </a:cubicBezTo>
                      <a:cubicBezTo>
                        <a:pt x="28" y="34"/>
                        <a:pt x="25" y="29"/>
                        <a:pt x="29" y="23"/>
                      </a:cubicBezTo>
                      <a:cubicBezTo>
                        <a:pt x="31" y="20"/>
                        <a:pt x="31" y="17"/>
                        <a:pt x="33" y="14"/>
                      </a:cubicBezTo>
                      <a:cubicBezTo>
                        <a:pt x="34" y="12"/>
                        <a:pt x="35" y="9"/>
                        <a:pt x="36" y="9"/>
                      </a:cubicBezTo>
                      <a:cubicBezTo>
                        <a:pt x="38" y="10"/>
                        <a:pt x="40" y="11"/>
                        <a:pt x="42" y="13"/>
                      </a:cubicBezTo>
                      <a:cubicBezTo>
                        <a:pt x="42" y="13"/>
                        <a:pt x="43" y="15"/>
                        <a:pt x="44" y="16"/>
                      </a:cubicBezTo>
                      <a:cubicBezTo>
                        <a:pt x="48" y="13"/>
                        <a:pt x="52" y="11"/>
                        <a:pt x="57" y="14"/>
                      </a:cubicBezTo>
                      <a:cubicBezTo>
                        <a:pt x="58" y="15"/>
                        <a:pt x="61" y="13"/>
                        <a:pt x="62" y="11"/>
                      </a:cubicBezTo>
                      <a:cubicBezTo>
                        <a:pt x="69" y="5"/>
                        <a:pt x="75" y="0"/>
                        <a:pt x="84" y="0"/>
                      </a:cubicBezTo>
                      <a:cubicBezTo>
                        <a:pt x="89" y="0"/>
                        <a:pt x="93" y="2"/>
                        <a:pt x="96" y="7"/>
                      </a:cubicBezTo>
                      <a:cubicBezTo>
                        <a:pt x="99" y="11"/>
                        <a:pt x="98" y="15"/>
                        <a:pt x="96" y="20"/>
                      </a:cubicBezTo>
                      <a:cubicBezTo>
                        <a:pt x="91" y="27"/>
                        <a:pt x="87" y="35"/>
                        <a:pt x="83" y="43"/>
                      </a:cubicBezTo>
                      <a:cubicBezTo>
                        <a:pt x="88" y="43"/>
                        <a:pt x="91" y="44"/>
                        <a:pt x="94" y="44"/>
                      </a:cubicBezTo>
                      <a:cubicBezTo>
                        <a:pt x="105" y="46"/>
                        <a:pt x="115" y="50"/>
                        <a:pt x="122" y="59"/>
                      </a:cubicBezTo>
                      <a:cubicBezTo>
                        <a:pt x="128" y="65"/>
                        <a:pt x="127" y="68"/>
                        <a:pt x="120" y="73"/>
                      </a:cubicBezTo>
                      <a:cubicBezTo>
                        <a:pt x="113" y="77"/>
                        <a:pt x="105" y="77"/>
                        <a:pt x="98" y="73"/>
                      </a:cubicBezTo>
                      <a:cubicBezTo>
                        <a:pt x="95" y="71"/>
                        <a:pt x="95" y="69"/>
                        <a:pt x="97" y="66"/>
                      </a:cubicBezTo>
                      <a:cubicBezTo>
                        <a:pt x="98" y="64"/>
                        <a:pt x="100" y="61"/>
                        <a:pt x="101" y="5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 name="Freeform 8">
                  <a:extLst>
                    <a:ext uri="{FF2B5EF4-FFF2-40B4-BE49-F238E27FC236}">
                      <a16:creationId xmlns:a16="http://schemas.microsoft.com/office/drawing/2014/main" id="{68AB8704-3F31-41E0-B209-31D0A83BAA2E}"/>
                    </a:ext>
                  </a:extLst>
                </p:cNvPr>
                <p:cNvSpPr>
                  <a:spLocks/>
                </p:cNvSpPr>
                <p:nvPr/>
              </p:nvSpPr>
              <p:spPr bwMode="auto">
                <a:xfrm>
                  <a:off x="5664200" y="2355851"/>
                  <a:ext cx="341313" cy="407988"/>
                </a:xfrm>
                <a:custGeom>
                  <a:avLst/>
                  <a:gdLst>
                    <a:gd name="T0" fmla="*/ 46 w 80"/>
                    <a:gd name="T1" fmla="*/ 29 h 96"/>
                    <a:gd name="T2" fmla="*/ 65 w 80"/>
                    <a:gd name="T3" fmla="*/ 29 h 96"/>
                    <a:gd name="T4" fmla="*/ 79 w 80"/>
                    <a:gd name="T5" fmla="*/ 41 h 96"/>
                    <a:gd name="T6" fmla="*/ 74 w 80"/>
                    <a:gd name="T7" fmla="*/ 43 h 96"/>
                    <a:gd name="T8" fmla="*/ 60 w 80"/>
                    <a:gd name="T9" fmla="*/ 43 h 96"/>
                    <a:gd name="T10" fmla="*/ 52 w 80"/>
                    <a:gd name="T11" fmla="*/ 50 h 96"/>
                    <a:gd name="T12" fmla="*/ 49 w 80"/>
                    <a:gd name="T13" fmla="*/ 87 h 96"/>
                    <a:gd name="T14" fmla="*/ 37 w 80"/>
                    <a:gd name="T15" fmla="*/ 95 h 96"/>
                    <a:gd name="T16" fmla="*/ 21 w 80"/>
                    <a:gd name="T17" fmla="*/ 68 h 96"/>
                    <a:gd name="T18" fmla="*/ 22 w 80"/>
                    <a:gd name="T19" fmla="*/ 62 h 96"/>
                    <a:gd name="T20" fmla="*/ 30 w 80"/>
                    <a:gd name="T21" fmla="*/ 72 h 96"/>
                    <a:gd name="T22" fmla="*/ 40 w 80"/>
                    <a:gd name="T23" fmla="*/ 70 h 96"/>
                    <a:gd name="T24" fmla="*/ 43 w 80"/>
                    <a:gd name="T25" fmla="*/ 46 h 96"/>
                    <a:gd name="T26" fmla="*/ 24 w 80"/>
                    <a:gd name="T27" fmla="*/ 52 h 96"/>
                    <a:gd name="T28" fmla="*/ 19 w 80"/>
                    <a:gd name="T29" fmla="*/ 54 h 96"/>
                    <a:gd name="T30" fmla="*/ 6 w 80"/>
                    <a:gd name="T31" fmla="*/ 54 h 96"/>
                    <a:gd name="T32" fmla="*/ 2 w 80"/>
                    <a:gd name="T33" fmla="*/ 40 h 96"/>
                    <a:gd name="T34" fmla="*/ 6 w 80"/>
                    <a:gd name="T35" fmla="*/ 37 h 96"/>
                    <a:gd name="T36" fmla="*/ 28 w 80"/>
                    <a:gd name="T37" fmla="*/ 33 h 96"/>
                    <a:gd name="T38" fmla="*/ 33 w 80"/>
                    <a:gd name="T39" fmla="*/ 32 h 96"/>
                    <a:gd name="T40" fmla="*/ 36 w 80"/>
                    <a:gd name="T41" fmla="*/ 22 h 96"/>
                    <a:gd name="T42" fmla="*/ 46 w 80"/>
                    <a:gd name="T43" fmla="*/ 12 h 96"/>
                    <a:gd name="T44" fmla="*/ 45 w 80"/>
                    <a:gd name="T45" fmla="*/ 10 h 96"/>
                    <a:gd name="T46" fmla="*/ 26 w 80"/>
                    <a:gd name="T47" fmla="*/ 17 h 96"/>
                    <a:gd name="T48" fmla="*/ 15 w 80"/>
                    <a:gd name="T49" fmla="*/ 24 h 96"/>
                    <a:gd name="T50" fmla="*/ 5 w 80"/>
                    <a:gd name="T51" fmla="*/ 22 h 96"/>
                    <a:gd name="T52" fmla="*/ 1 w 80"/>
                    <a:gd name="T53" fmla="*/ 17 h 96"/>
                    <a:gd name="T54" fmla="*/ 36 w 80"/>
                    <a:gd name="T55" fmla="*/ 2 h 96"/>
                    <a:gd name="T56" fmla="*/ 55 w 80"/>
                    <a:gd name="T57" fmla="*/ 0 h 96"/>
                    <a:gd name="T58" fmla="*/ 61 w 80"/>
                    <a:gd name="T59" fmla="*/ 6 h 96"/>
                    <a:gd name="T60" fmla="*/ 59 w 80"/>
                    <a:gd name="T61" fmla="*/ 13 h 96"/>
                    <a:gd name="T62" fmla="*/ 46 w 80"/>
                    <a:gd name="T63" fmla="*/ 29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96">
                      <a:moveTo>
                        <a:pt x="46" y="29"/>
                      </a:moveTo>
                      <a:cubicBezTo>
                        <a:pt x="53" y="30"/>
                        <a:pt x="59" y="31"/>
                        <a:pt x="65" y="29"/>
                      </a:cubicBezTo>
                      <a:cubicBezTo>
                        <a:pt x="71" y="27"/>
                        <a:pt x="80" y="34"/>
                        <a:pt x="79" y="41"/>
                      </a:cubicBezTo>
                      <a:cubicBezTo>
                        <a:pt x="79" y="42"/>
                        <a:pt x="76" y="43"/>
                        <a:pt x="74" y="43"/>
                      </a:cubicBezTo>
                      <a:cubicBezTo>
                        <a:pt x="70" y="43"/>
                        <a:pt x="65" y="43"/>
                        <a:pt x="60" y="43"/>
                      </a:cubicBezTo>
                      <a:cubicBezTo>
                        <a:pt x="53" y="42"/>
                        <a:pt x="52" y="44"/>
                        <a:pt x="52" y="50"/>
                      </a:cubicBezTo>
                      <a:cubicBezTo>
                        <a:pt x="51" y="62"/>
                        <a:pt x="51" y="75"/>
                        <a:pt x="49" y="87"/>
                      </a:cubicBezTo>
                      <a:cubicBezTo>
                        <a:pt x="48" y="95"/>
                        <a:pt x="45" y="96"/>
                        <a:pt x="37" y="95"/>
                      </a:cubicBezTo>
                      <a:cubicBezTo>
                        <a:pt x="25" y="92"/>
                        <a:pt x="15" y="82"/>
                        <a:pt x="21" y="68"/>
                      </a:cubicBezTo>
                      <a:cubicBezTo>
                        <a:pt x="21" y="66"/>
                        <a:pt x="21" y="64"/>
                        <a:pt x="22" y="62"/>
                      </a:cubicBezTo>
                      <a:cubicBezTo>
                        <a:pt x="24" y="65"/>
                        <a:pt x="27" y="69"/>
                        <a:pt x="30" y="72"/>
                      </a:cubicBezTo>
                      <a:cubicBezTo>
                        <a:pt x="33" y="76"/>
                        <a:pt x="39" y="75"/>
                        <a:pt x="40" y="70"/>
                      </a:cubicBezTo>
                      <a:cubicBezTo>
                        <a:pt x="41" y="62"/>
                        <a:pt x="42" y="54"/>
                        <a:pt x="43" y="46"/>
                      </a:cubicBezTo>
                      <a:cubicBezTo>
                        <a:pt x="35" y="45"/>
                        <a:pt x="30" y="49"/>
                        <a:pt x="24" y="52"/>
                      </a:cubicBezTo>
                      <a:cubicBezTo>
                        <a:pt x="22" y="52"/>
                        <a:pt x="21" y="54"/>
                        <a:pt x="19" y="54"/>
                      </a:cubicBezTo>
                      <a:cubicBezTo>
                        <a:pt x="14" y="58"/>
                        <a:pt x="11" y="57"/>
                        <a:pt x="6" y="54"/>
                      </a:cubicBezTo>
                      <a:cubicBezTo>
                        <a:pt x="3" y="51"/>
                        <a:pt x="0" y="44"/>
                        <a:pt x="2" y="40"/>
                      </a:cubicBezTo>
                      <a:cubicBezTo>
                        <a:pt x="2" y="39"/>
                        <a:pt x="5" y="37"/>
                        <a:pt x="6" y="37"/>
                      </a:cubicBezTo>
                      <a:cubicBezTo>
                        <a:pt x="14" y="39"/>
                        <a:pt x="20" y="35"/>
                        <a:pt x="28" y="33"/>
                      </a:cubicBezTo>
                      <a:cubicBezTo>
                        <a:pt x="29" y="33"/>
                        <a:pt x="31" y="32"/>
                        <a:pt x="33" y="32"/>
                      </a:cubicBezTo>
                      <a:cubicBezTo>
                        <a:pt x="31" y="27"/>
                        <a:pt x="31" y="24"/>
                        <a:pt x="36" y="22"/>
                      </a:cubicBezTo>
                      <a:cubicBezTo>
                        <a:pt x="39" y="19"/>
                        <a:pt x="42" y="15"/>
                        <a:pt x="46" y="12"/>
                      </a:cubicBezTo>
                      <a:cubicBezTo>
                        <a:pt x="45" y="11"/>
                        <a:pt x="45" y="11"/>
                        <a:pt x="45" y="10"/>
                      </a:cubicBezTo>
                      <a:cubicBezTo>
                        <a:pt x="38" y="13"/>
                        <a:pt x="32" y="15"/>
                        <a:pt x="26" y="17"/>
                      </a:cubicBezTo>
                      <a:cubicBezTo>
                        <a:pt x="22" y="19"/>
                        <a:pt x="18" y="22"/>
                        <a:pt x="15" y="24"/>
                      </a:cubicBezTo>
                      <a:cubicBezTo>
                        <a:pt x="11" y="26"/>
                        <a:pt x="7" y="27"/>
                        <a:pt x="5" y="22"/>
                      </a:cubicBezTo>
                      <a:cubicBezTo>
                        <a:pt x="4" y="20"/>
                        <a:pt x="3" y="19"/>
                        <a:pt x="1" y="17"/>
                      </a:cubicBezTo>
                      <a:cubicBezTo>
                        <a:pt x="13" y="12"/>
                        <a:pt x="25" y="6"/>
                        <a:pt x="36" y="2"/>
                      </a:cubicBezTo>
                      <a:cubicBezTo>
                        <a:pt x="42" y="0"/>
                        <a:pt x="49" y="0"/>
                        <a:pt x="55" y="0"/>
                      </a:cubicBezTo>
                      <a:cubicBezTo>
                        <a:pt x="57" y="0"/>
                        <a:pt x="60" y="4"/>
                        <a:pt x="61" y="6"/>
                      </a:cubicBezTo>
                      <a:cubicBezTo>
                        <a:pt x="62" y="8"/>
                        <a:pt x="61" y="11"/>
                        <a:pt x="59" y="13"/>
                      </a:cubicBezTo>
                      <a:cubicBezTo>
                        <a:pt x="55" y="18"/>
                        <a:pt x="51" y="23"/>
                        <a:pt x="4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03" name="组合 102">
                <a:extLst>
                  <a:ext uri="{FF2B5EF4-FFF2-40B4-BE49-F238E27FC236}">
                    <a16:creationId xmlns:a16="http://schemas.microsoft.com/office/drawing/2014/main" id="{B92E7EB9-3312-4310-B5FA-50F0FA6CFB99}"/>
                  </a:ext>
                </a:extLst>
              </p:cNvPr>
              <p:cNvGrpSpPr/>
              <p:nvPr/>
            </p:nvGrpSpPr>
            <p:grpSpPr>
              <a:xfrm>
                <a:off x="3194779" y="1296598"/>
                <a:ext cx="356817" cy="382445"/>
                <a:chOff x="3792874" y="3156423"/>
                <a:chExt cx="331330" cy="355128"/>
              </a:xfrm>
              <a:grpFill/>
            </p:grpSpPr>
            <p:sp>
              <p:nvSpPr>
                <p:cNvPr id="104" name="Freeform 15">
                  <a:extLst>
                    <a:ext uri="{FF2B5EF4-FFF2-40B4-BE49-F238E27FC236}">
                      <a16:creationId xmlns:a16="http://schemas.microsoft.com/office/drawing/2014/main" id="{4A24723D-38DD-4916-B1AF-76A903317407}"/>
                    </a:ext>
                  </a:extLst>
                </p:cNvPr>
                <p:cNvSpPr>
                  <a:spLocks/>
                </p:cNvSpPr>
                <p:nvPr/>
              </p:nvSpPr>
              <p:spPr bwMode="auto">
                <a:xfrm>
                  <a:off x="3792874" y="3235325"/>
                  <a:ext cx="152877" cy="246063"/>
                </a:xfrm>
                <a:custGeom>
                  <a:avLst/>
                  <a:gdLst>
                    <a:gd name="T0" fmla="*/ 16 w 39"/>
                    <a:gd name="T1" fmla="*/ 29 h 58"/>
                    <a:gd name="T2" fmla="*/ 27 w 39"/>
                    <a:gd name="T3" fmla="*/ 7 h 58"/>
                    <a:gd name="T4" fmla="*/ 31 w 39"/>
                    <a:gd name="T5" fmla="*/ 1 h 58"/>
                    <a:gd name="T6" fmla="*/ 34 w 39"/>
                    <a:gd name="T7" fmla="*/ 6 h 58"/>
                    <a:gd name="T8" fmla="*/ 35 w 39"/>
                    <a:gd name="T9" fmla="*/ 26 h 58"/>
                    <a:gd name="T10" fmla="*/ 20 w 39"/>
                    <a:gd name="T11" fmla="*/ 52 h 58"/>
                    <a:gd name="T12" fmla="*/ 9 w 39"/>
                    <a:gd name="T13" fmla="*/ 57 h 58"/>
                    <a:gd name="T14" fmla="*/ 1 w 39"/>
                    <a:gd name="T15" fmla="*/ 43 h 58"/>
                    <a:gd name="T16" fmla="*/ 4 w 39"/>
                    <a:gd name="T17" fmla="*/ 6 h 58"/>
                    <a:gd name="T18" fmla="*/ 8 w 39"/>
                    <a:gd name="T19" fmla="*/ 0 h 58"/>
                    <a:gd name="T20" fmla="*/ 15 w 39"/>
                    <a:gd name="T21" fmla="*/ 6 h 58"/>
                    <a:gd name="T22" fmla="*/ 14 w 39"/>
                    <a:gd name="T23" fmla="*/ 20 h 58"/>
                    <a:gd name="T24" fmla="*/ 14 w 39"/>
                    <a:gd name="T25" fmla="*/ 28 h 58"/>
                    <a:gd name="T26" fmla="*/ 16 w 39"/>
                    <a:gd name="T27" fmla="*/ 29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 h="58">
                      <a:moveTo>
                        <a:pt x="16" y="29"/>
                      </a:moveTo>
                      <a:cubicBezTo>
                        <a:pt x="19" y="21"/>
                        <a:pt x="23" y="14"/>
                        <a:pt x="27" y="7"/>
                      </a:cubicBezTo>
                      <a:cubicBezTo>
                        <a:pt x="28" y="5"/>
                        <a:pt x="29" y="3"/>
                        <a:pt x="31" y="1"/>
                      </a:cubicBezTo>
                      <a:cubicBezTo>
                        <a:pt x="32" y="3"/>
                        <a:pt x="33" y="4"/>
                        <a:pt x="34" y="6"/>
                      </a:cubicBezTo>
                      <a:cubicBezTo>
                        <a:pt x="37" y="12"/>
                        <a:pt x="39" y="19"/>
                        <a:pt x="35" y="26"/>
                      </a:cubicBezTo>
                      <a:cubicBezTo>
                        <a:pt x="30" y="34"/>
                        <a:pt x="25" y="43"/>
                        <a:pt x="20" y="52"/>
                      </a:cubicBezTo>
                      <a:cubicBezTo>
                        <a:pt x="18" y="56"/>
                        <a:pt x="12" y="58"/>
                        <a:pt x="9" y="57"/>
                      </a:cubicBezTo>
                      <a:cubicBezTo>
                        <a:pt x="2" y="54"/>
                        <a:pt x="0" y="50"/>
                        <a:pt x="1" y="43"/>
                      </a:cubicBezTo>
                      <a:cubicBezTo>
                        <a:pt x="2" y="31"/>
                        <a:pt x="3" y="18"/>
                        <a:pt x="4" y="6"/>
                      </a:cubicBezTo>
                      <a:cubicBezTo>
                        <a:pt x="4" y="4"/>
                        <a:pt x="4" y="0"/>
                        <a:pt x="8" y="0"/>
                      </a:cubicBezTo>
                      <a:cubicBezTo>
                        <a:pt x="11" y="0"/>
                        <a:pt x="15" y="1"/>
                        <a:pt x="15" y="6"/>
                      </a:cubicBezTo>
                      <a:cubicBezTo>
                        <a:pt x="15" y="10"/>
                        <a:pt x="14" y="15"/>
                        <a:pt x="14" y="20"/>
                      </a:cubicBezTo>
                      <a:cubicBezTo>
                        <a:pt x="14" y="23"/>
                        <a:pt x="14" y="25"/>
                        <a:pt x="14" y="28"/>
                      </a:cubicBezTo>
                      <a:cubicBezTo>
                        <a:pt x="14" y="28"/>
                        <a:pt x="15" y="28"/>
                        <a:pt x="16"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 name="Freeform 16">
                  <a:extLst>
                    <a:ext uri="{FF2B5EF4-FFF2-40B4-BE49-F238E27FC236}">
                      <a16:creationId xmlns:a16="http://schemas.microsoft.com/office/drawing/2014/main" id="{FB4C6AFE-87EF-4FB7-829C-F7529116EE44}"/>
                    </a:ext>
                  </a:extLst>
                </p:cNvPr>
                <p:cNvSpPr>
                  <a:spLocks/>
                </p:cNvSpPr>
                <p:nvPr/>
              </p:nvSpPr>
              <p:spPr bwMode="auto">
                <a:xfrm>
                  <a:off x="3957518" y="3164747"/>
                  <a:ext cx="166686" cy="346804"/>
                </a:xfrm>
                <a:custGeom>
                  <a:avLst/>
                  <a:gdLst>
                    <a:gd name="T0" fmla="*/ 9 w 47"/>
                    <a:gd name="T1" fmla="*/ 73 h 88"/>
                    <a:gd name="T2" fmla="*/ 3 w 47"/>
                    <a:gd name="T3" fmla="*/ 67 h 88"/>
                    <a:gd name="T4" fmla="*/ 3 w 47"/>
                    <a:gd name="T5" fmla="*/ 57 h 88"/>
                    <a:gd name="T6" fmla="*/ 20 w 47"/>
                    <a:gd name="T7" fmla="*/ 38 h 88"/>
                    <a:gd name="T8" fmla="*/ 33 w 47"/>
                    <a:gd name="T9" fmla="*/ 20 h 88"/>
                    <a:gd name="T10" fmla="*/ 33 w 47"/>
                    <a:gd name="T11" fmla="*/ 4 h 88"/>
                    <a:gd name="T12" fmla="*/ 32 w 47"/>
                    <a:gd name="T13" fmla="*/ 1 h 88"/>
                    <a:gd name="T14" fmla="*/ 33 w 47"/>
                    <a:gd name="T15" fmla="*/ 0 h 88"/>
                    <a:gd name="T16" fmla="*/ 41 w 47"/>
                    <a:gd name="T17" fmla="*/ 6 h 88"/>
                    <a:gd name="T18" fmla="*/ 43 w 47"/>
                    <a:gd name="T19" fmla="*/ 26 h 88"/>
                    <a:gd name="T20" fmla="*/ 29 w 47"/>
                    <a:gd name="T21" fmla="*/ 48 h 88"/>
                    <a:gd name="T22" fmla="*/ 30 w 47"/>
                    <a:gd name="T23" fmla="*/ 52 h 88"/>
                    <a:gd name="T24" fmla="*/ 40 w 47"/>
                    <a:gd name="T25" fmla="*/ 73 h 88"/>
                    <a:gd name="T26" fmla="*/ 41 w 47"/>
                    <a:gd name="T27" fmla="*/ 84 h 88"/>
                    <a:gd name="T28" fmla="*/ 37 w 47"/>
                    <a:gd name="T29" fmla="*/ 86 h 88"/>
                    <a:gd name="T30" fmla="*/ 31 w 47"/>
                    <a:gd name="T31" fmla="*/ 75 h 88"/>
                    <a:gd name="T32" fmla="*/ 28 w 47"/>
                    <a:gd name="T33" fmla="*/ 60 h 88"/>
                    <a:gd name="T34" fmla="*/ 22 w 47"/>
                    <a:gd name="T35" fmla="*/ 59 h 88"/>
                    <a:gd name="T36" fmla="*/ 9 w 47"/>
                    <a:gd name="T37" fmla="*/ 7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7" h="88">
                      <a:moveTo>
                        <a:pt x="9" y="73"/>
                      </a:moveTo>
                      <a:cubicBezTo>
                        <a:pt x="7" y="71"/>
                        <a:pt x="5" y="69"/>
                        <a:pt x="3" y="67"/>
                      </a:cubicBezTo>
                      <a:cubicBezTo>
                        <a:pt x="1" y="64"/>
                        <a:pt x="0" y="61"/>
                        <a:pt x="3" y="57"/>
                      </a:cubicBezTo>
                      <a:cubicBezTo>
                        <a:pt x="9" y="51"/>
                        <a:pt x="14" y="45"/>
                        <a:pt x="20" y="38"/>
                      </a:cubicBezTo>
                      <a:cubicBezTo>
                        <a:pt x="24" y="32"/>
                        <a:pt x="28" y="26"/>
                        <a:pt x="33" y="20"/>
                      </a:cubicBezTo>
                      <a:cubicBezTo>
                        <a:pt x="36" y="15"/>
                        <a:pt x="36" y="9"/>
                        <a:pt x="33" y="4"/>
                      </a:cubicBezTo>
                      <a:cubicBezTo>
                        <a:pt x="32" y="3"/>
                        <a:pt x="32" y="2"/>
                        <a:pt x="32" y="1"/>
                      </a:cubicBezTo>
                      <a:cubicBezTo>
                        <a:pt x="32" y="1"/>
                        <a:pt x="33" y="0"/>
                        <a:pt x="33" y="0"/>
                      </a:cubicBezTo>
                      <a:cubicBezTo>
                        <a:pt x="36" y="2"/>
                        <a:pt x="39" y="4"/>
                        <a:pt x="41" y="6"/>
                      </a:cubicBezTo>
                      <a:cubicBezTo>
                        <a:pt x="46" y="11"/>
                        <a:pt x="47" y="20"/>
                        <a:pt x="43" y="26"/>
                      </a:cubicBezTo>
                      <a:cubicBezTo>
                        <a:pt x="39" y="33"/>
                        <a:pt x="34" y="40"/>
                        <a:pt x="29" y="48"/>
                      </a:cubicBezTo>
                      <a:cubicBezTo>
                        <a:pt x="29" y="49"/>
                        <a:pt x="29" y="52"/>
                        <a:pt x="30" y="52"/>
                      </a:cubicBezTo>
                      <a:cubicBezTo>
                        <a:pt x="38" y="57"/>
                        <a:pt x="38" y="65"/>
                        <a:pt x="40" y="73"/>
                      </a:cubicBezTo>
                      <a:cubicBezTo>
                        <a:pt x="41" y="76"/>
                        <a:pt x="41" y="80"/>
                        <a:pt x="41" y="84"/>
                      </a:cubicBezTo>
                      <a:cubicBezTo>
                        <a:pt x="41" y="87"/>
                        <a:pt x="39" y="88"/>
                        <a:pt x="37" y="86"/>
                      </a:cubicBezTo>
                      <a:cubicBezTo>
                        <a:pt x="33" y="83"/>
                        <a:pt x="31" y="81"/>
                        <a:pt x="31" y="75"/>
                      </a:cubicBezTo>
                      <a:cubicBezTo>
                        <a:pt x="31" y="70"/>
                        <a:pt x="30" y="65"/>
                        <a:pt x="28" y="60"/>
                      </a:cubicBezTo>
                      <a:cubicBezTo>
                        <a:pt x="27" y="55"/>
                        <a:pt x="25" y="56"/>
                        <a:pt x="22" y="59"/>
                      </a:cubicBezTo>
                      <a:cubicBezTo>
                        <a:pt x="18" y="64"/>
                        <a:pt x="14" y="68"/>
                        <a:pt x="9"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 name="Freeform 17">
                  <a:extLst>
                    <a:ext uri="{FF2B5EF4-FFF2-40B4-BE49-F238E27FC236}">
                      <a16:creationId xmlns:a16="http://schemas.microsoft.com/office/drawing/2014/main" id="{7BBE01C1-D3BA-489E-BE5E-C63059DA7AF9}"/>
                    </a:ext>
                  </a:extLst>
                </p:cNvPr>
                <p:cNvSpPr>
                  <a:spLocks/>
                </p:cNvSpPr>
                <p:nvPr/>
              </p:nvSpPr>
              <p:spPr bwMode="auto">
                <a:xfrm>
                  <a:off x="3879593" y="3156423"/>
                  <a:ext cx="109753" cy="63837"/>
                </a:xfrm>
                <a:custGeom>
                  <a:avLst/>
                  <a:gdLst>
                    <a:gd name="T0" fmla="*/ 0 w 26"/>
                    <a:gd name="T1" fmla="*/ 0 h 19"/>
                    <a:gd name="T2" fmla="*/ 20 w 26"/>
                    <a:gd name="T3" fmla="*/ 1 h 19"/>
                    <a:gd name="T4" fmla="*/ 23 w 26"/>
                    <a:gd name="T5" fmla="*/ 12 h 19"/>
                    <a:gd name="T6" fmla="*/ 12 w 26"/>
                    <a:gd name="T7" fmla="*/ 18 h 19"/>
                    <a:gd name="T8" fmla="*/ 3 w 26"/>
                    <a:gd name="T9" fmla="*/ 11 h 19"/>
                    <a:gd name="T10" fmla="*/ 0 w 26"/>
                    <a:gd name="T11" fmla="*/ 0 h 19"/>
                  </a:gdLst>
                  <a:ahLst/>
                  <a:cxnLst>
                    <a:cxn ang="0">
                      <a:pos x="T0" y="T1"/>
                    </a:cxn>
                    <a:cxn ang="0">
                      <a:pos x="T2" y="T3"/>
                    </a:cxn>
                    <a:cxn ang="0">
                      <a:pos x="T4" y="T5"/>
                    </a:cxn>
                    <a:cxn ang="0">
                      <a:pos x="T6" y="T7"/>
                    </a:cxn>
                    <a:cxn ang="0">
                      <a:pos x="T8" y="T9"/>
                    </a:cxn>
                    <a:cxn ang="0">
                      <a:pos x="T10" y="T11"/>
                    </a:cxn>
                  </a:cxnLst>
                  <a:rect l="0" t="0" r="r" b="b"/>
                  <a:pathLst>
                    <a:path w="26" h="19">
                      <a:moveTo>
                        <a:pt x="0" y="0"/>
                      </a:moveTo>
                      <a:cubicBezTo>
                        <a:pt x="8" y="1"/>
                        <a:pt x="14" y="1"/>
                        <a:pt x="20" y="1"/>
                      </a:cubicBezTo>
                      <a:cubicBezTo>
                        <a:pt x="24" y="1"/>
                        <a:pt x="26" y="8"/>
                        <a:pt x="23" y="12"/>
                      </a:cubicBezTo>
                      <a:cubicBezTo>
                        <a:pt x="21" y="16"/>
                        <a:pt x="17" y="19"/>
                        <a:pt x="12" y="18"/>
                      </a:cubicBezTo>
                      <a:cubicBezTo>
                        <a:pt x="8" y="18"/>
                        <a:pt x="5" y="15"/>
                        <a:pt x="3" y="11"/>
                      </a:cubicBezTo>
                      <a:cubicBezTo>
                        <a:pt x="2" y="8"/>
                        <a:pt x="1" y="4"/>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86" name="组合 85"/>
            <p:cNvGrpSpPr/>
            <p:nvPr userDrawn="1"/>
          </p:nvGrpSpPr>
          <p:grpSpPr>
            <a:xfrm>
              <a:off x="671368" y="6061309"/>
              <a:ext cx="1100339" cy="304965"/>
              <a:chOff x="2372715" y="161759"/>
              <a:chExt cx="2695608" cy="747103"/>
            </a:xfrm>
            <a:grpFill/>
          </p:grpSpPr>
          <p:grpSp>
            <p:nvGrpSpPr>
              <p:cNvPr id="87" name="组合 86">
                <a:extLst>
                  <a:ext uri="{FF2B5EF4-FFF2-40B4-BE49-F238E27FC236}">
                    <a16:creationId xmlns:a16="http://schemas.microsoft.com/office/drawing/2014/main" id="{4EB45816-40C4-4065-9181-C29D2BECD84E}"/>
                  </a:ext>
                </a:extLst>
              </p:cNvPr>
              <p:cNvGrpSpPr/>
              <p:nvPr/>
            </p:nvGrpSpPr>
            <p:grpSpPr>
              <a:xfrm>
                <a:off x="3804781" y="283376"/>
                <a:ext cx="521428" cy="548788"/>
                <a:chOff x="6113463" y="3541713"/>
                <a:chExt cx="484188" cy="509588"/>
              </a:xfrm>
              <a:grpFill/>
            </p:grpSpPr>
            <p:sp>
              <p:nvSpPr>
                <p:cNvPr id="98" name="Freeform 9">
                  <a:extLst>
                    <a:ext uri="{FF2B5EF4-FFF2-40B4-BE49-F238E27FC236}">
                      <a16:creationId xmlns:a16="http://schemas.microsoft.com/office/drawing/2014/main" id="{70888479-5294-457A-8111-462CE4F104F2}"/>
                    </a:ext>
                  </a:extLst>
                </p:cNvPr>
                <p:cNvSpPr>
                  <a:spLocks noEditPoints="1"/>
                </p:cNvSpPr>
                <p:nvPr/>
              </p:nvSpPr>
              <p:spPr bwMode="auto">
                <a:xfrm>
                  <a:off x="6113463" y="3579813"/>
                  <a:ext cx="252413" cy="428625"/>
                </a:xfrm>
                <a:custGeom>
                  <a:avLst/>
                  <a:gdLst>
                    <a:gd name="T0" fmla="*/ 39 w 59"/>
                    <a:gd name="T1" fmla="*/ 78 h 101"/>
                    <a:gd name="T2" fmla="*/ 17 w 59"/>
                    <a:gd name="T3" fmla="*/ 94 h 101"/>
                    <a:gd name="T4" fmla="*/ 8 w 59"/>
                    <a:gd name="T5" fmla="*/ 94 h 101"/>
                    <a:gd name="T6" fmla="*/ 0 w 59"/>
                    <a:gd name="T7" fmla="*/ 79 h 101"/>
                    <a:gd name="T8" fmla="*/ 17 w 59"/>
                    <a:gd name="T9" fmla="*/ 73 h 101"/>
                    <a:gd name="T10" fmla="*/ 10 w 59"/>
                    <a:gd name="T11" fmla="*/ 68 h 101"/>
                    <a:gd name="T12" fmla="*/ 8 w 59"/>
                    <a:gd name="T13" fmla="*/ 60 h 101"/>
                    <a:gd name="T14" fmla="*/ 18 w 59"/>
                    <a:gd name="T15" fmla="*/ 23 h 101"/>
                    <a:gd name="T16" fmla="*/ 26 w 59"/>
                    <a:gd name="T17" fmla="*/ 17 h 101"/>
                    <a:gd name="T18" fmla="*/ 36 w 59"/>
                    <a:gd name="T19" fmla="*/ 26 h 101"/>
                    <a:gd name="T20" fmla="*/ 36 w 59"/>
                    <a:gd name="T21" fmla="*/ 27 h 101"/>
                    <a:gd name="T22" fmla="*/ 43 w 59"/>
                    <a:gd name="T23" fmla="*/ 40 h 101"/>
                    <a:gd name="T24" fmla="*/ 42 w 59"/>
                    <a:gd name="T25" fmla="*/ 12 h 101"/>
                    <a:gd name="T26" fmla="*/ 21 w 59"/>
                    <a:gd name="T27" fmla="*/ 5 h 101"/>
                    <a:gd name="T28" fmla="*/ 44 w 59"/>
                    <a:gd name="T29" fmla="*/ 1 h 101"/>
                    <a:gd name="T30" fmla="*/ 57 w 59"/>
                    <a:gd name="T31" fmla="*/ 17 h 101"/>
                    <a:gd name="T32" fmla="*/ 56 w 59"/>
                    <a:gd name="T33" fmla="*/ 48 h 101"/>
                    <a:gd name="T34" fmla="*/ 57 w 59"/>
                    <a:gd name="T35" fmla="*/ 55 h 101"/>
                    <a:gd name="T36" fmla="*/ 55 w 59"/>
                    <a:gd name="T37" fmla="*/ 64 h 101"/>
                    <a:gd name="T38" fmla="*/ 54 w 59"/>
                    <a:gd name="T39" fmla="*/ 71 h 101"/>
                    <a:gd name="T40" fmla="*/ 52 w 59"/>
                    <a:gd name="T41" fmla="*/ 95 h 101"/>
                    <a:gd name="T42" fmla="*/ 49 w 59"/>
                    <a:gd name="T43" fmla="*/ 101 h 101"/>
                    <a:gd name="T44" fmla="*/ 43 w 59"/>
                    <a:gd name="T45" fmla="*/ 98 h 101"/>
                    <a:gd name="T46" fmla="*/ 38 w 59"/>
                    <a:gd name="T47" fmla="*/ 86 h 101"/>
                    <a:gd name="T48" fmla="*/ 39 w 59"/>
                    <a:gd name="T49" fmla="*/ 78 h 101"/>
                    <a:gd name="T50" fmla="*/ 42 w 59"/>
                    <a:gd name="T51" fmla="*/ 47 h 101"/>
                    <a:gd name="T52" fmla="*/ 32 w 59"/>
                    <a:gd name="T53" fmla="*/ 44 h 101"/>
                    <a:gd name="T54" fmla="*/ 29 w 59"/>
                    <a:gd name="T55" fmla="*/ 64 h 101"/>
                    <a:gd name="T56" fmla="*/ 42 w 59"/>
                    <a:gd name="T57" fmla="*/ 4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9" h="101">
                      <a:moveTo>
                        <a:pt x="39" y="78"/>
                      </a:moveTo>
                      <a:cubicBezTo>
                        <a:pt x="31" y="84"/>
                        <a:pt x="24" y="89"/>
                        <a:pt x="17" y="94"/>
                      </a:cubicBezTo>
                      <a:cubicBezTo>
                        <a:pt x="14" y="97"/>
                        <a:pt x="11" y="96"/>
                        <a:pt x="8" y="94"/>
                      </a:cubicBezTo>
                      <a:cubicBezTo>
                        <a:pt x="4" y="90"/>
                        <a:pt x="0" y="86"/>
                        <a:pt x="0" y="79"/>
                      </a:cubicBezTo>
                      <a:cubicBezTo>
                        <a:pt x="6" y="82"/>
                        <a:pt x="12" y="80"/>
                        <a:pt x="17" y="73"/>
                      </a:cubicBezTo>
                      <a:cubicBezTo>
                        <a:pt x="15" y="72"/>
                        <a:pt x="13" y="70"/>
                        <a:pt x="10" y="68"/>
                      </a:cubicBezTo>
                      <a:cubicBezTo>
                        <a:pt x="7" y="66"/>
                        <a:pt x="7" y="63"/>
                        <a:pt x="8" y="60"/>
                      </a:cubicBezTo>
                      <a:cubicBezTo>
                        <a:pt x="11" y="48"/>
                        <a:pt x="15" y="36"/>
                        <a:pt x="18" y="23"/>
                      </a:cubicBezTo>
                      <a:cubicBezTo>
                        <a:pt x="19" y="20"/>
                        <a:pt x="20" y="16"/>
                        <a:pt x="26" y="17"/>
                      </a:cubicBezTo>
                      <a:cubicBezTo>
                        <a:pt x="32" y="18"/>
                        <a:pt x="36" y="21"/>
                        <a:pt x="36" y="26"/>
                      </a:cubicBezTo>
                      <a:cubicBezTo>
                        <a:pt x="36" y="26"/>
                        <a:pt x="36" y="27"/>
                        <a:pt x="36" y="27"/>
                      </a:cubicBezTo>
                      <a:cubicBezTo>
                        <a:pt x="35" y="33"/>
                        <a:pt x="38" y="37"/>
                        <a:pt x="43" y="40"/>
                      </a:cubicBezTo>
                      <a:cubicBezTo>
                        <a:pt x="43" y="31"/>
                        <a:pt x="42" y="22"/>
                        <a:pt x="42" y="12"/>
                      </a:cubicBezTo>
                      <a:cubicBezTo>
                        <a:pt x="30" y="16"/>
                        <a:pt x="20" y="12"/>
                        <a:pt x="21" y="5"/>
                      </a:cubicBezTo>
                      <a:cubicBezTo>
                        <a:pt x="29" y="3"/>
                        <a:pt x="36" y="1"/>
                        <a:pt x="44" y="1"/>
                      </a:cubicBezTo>
                      <a:cubicBezTo>
                        <a:pt x="54" y="0"/>
                        <a:pt x="59" y="8"/>
                        <a:pt x="57" y="17"/>
                      </a:cubicBezTo>
                      <a:cubicBezTo>
                        <a:pt x="56" y="27"/>
                        <a:pt x="56" y="38"/>
                        <a:pt x="56" y="48"/>
                      </a:cubicBezTo>
                      <a:cubicBezTo>
                        <a:pt x="56" y="50"/>
                        <a:pt x="57" y="52"/>
                        <a:pt x="57" y="55"/>
                      </a:cubicBezTo>
                      <a:cubicBezTo>
                        <a:pt x="57" y="58"/>
                        <a:pt x="56" y="61"/>
                        <a:pt x="55" y="64"/>
                      </a:cubicBezTo>
                      <a:cubicBezTo>
                        <a:pt x="55" y="66"/>
                        <a:pt x="54" y="68"/>
                        <a:pt x="54" y="71"/>
                      </a:cubicBezTo>
                      <a:cubicBezTo>
                        <a:pt x="53" y="79"/>
                        <a:pt x="53" y="87"/>
                        <a:pt x="52" y="95"/>
                      </a:cubicBezTo>
                      <a:cubicBezTo>
                        <a:pt x="52" y="97"/>
                        <a:pt x="51" y="100"/>
                        <a:pt x="49" y="101"/>
                      </a:cubicBezTo>
                      <a:cubicBezTo>
                        <a:pt x="47" y="101"/>
                        <a:pt x="44" y="100"/>
                        <a:pt x="43" y="98"/>
                      </a:cubicBezTo>
                      <a:cubicBezTo>
                        <a:pt x="39" y="95"/>
                        <a:pt x="36" y="92"/>
                        <a:pt x="38" y="86"/>
                      </a:cubicBezTo>
                      <a:cubicBezTo>
                        <a:pt x="39" y="84"/>
                        <a:pt x="39" y="81"/>
                        <a:pt x="39" y="78"/>
                      </a:cubicBezTo>
                      <a:close/>
                      <a:moveTo>
                        <a:pt x="42" y="47"/>
                      </a:moveTo>
                      <a:cubicBezTo>
                        <a:pt x="39" y="46"/>
                        <a:pt x="36" y="45"/>
                        <a:pt x="32" y="44"/>
                      </a:cubicBezTo>
                      <a:cubicBezTo>
                        <a:pt x="31" y="51"/>
                        <a:pt x="30" y="57"/>
                        <a:pt x="29" y="64"/>
                      </a:cubicBezTo>
                      <a:cubicBezTo>
                        <a:pt x="39" y="61"/>
                        <a:pt x="42" y="57"/>
                        <a:pt x="42"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 name="Freeform 10">
                  <a:extLst>
                    <a:ext uri="{FF2B5EF4-FFF2-40B4-BE49-F238E27FC236}">
                      <a16:creationId xmlns:a16="http://schemas.microsoft.com/office/drawing/2014/main" id="{3C581795-C09D-460E-9472-8181F266F0EF}"/>
                    </a:ext>
                  </a:extLst>
                </p:cNvPr>
                <p:cNvSpPr>
                  <a:spLocks noEditPoints="1"/>
                </p:cNvSpPr>
                <p:nvPr/>
              </p:nvSpPr>
              <p:spPr bwMode="auto">
                <a:xfrm>
                  <a:off x="6361113" y="3541713"/>
                  <a:ext cx="236538" cy="509588"/>
                </a:xfrm>
                <a:custGeom>
                  <a:avLst/>
                  <a:gdLst>
                    <a:gd name="T0" fmla="*/ 11 w 55"/>
                    <a:gd name="T1" fmla="*/ 89 h 120"/>
                    <a:gd name="T2" fmla="*/ 10 w 55"/>
                    <a:gd name="T3" fmla="*/ 100 h 120"/>
                    <a:gd name="T4" fmla="*/ 6 w 55"/>
                    <a:gd name="T5" fmla="*/ 104 h 120"/>
                    <a:gd name="T6" fmla="*/ 1 w 55"/>
                    <a:gd name="T7" fmla="*/ 99 h 120"/>
                    <a:gd name="T8" fmla="*/ 3 w 55"/>
                    <a:gd name="T9" fmla="*/ 84 h 120"/>
                    <a:gd name="T10" fmla="*/ 14 w 55"/>
                    <a:gd name="T11" fmla="*/ 37 h 120"/>
                    <a:gd name="T12" fmla="*/ 22 w 55"/>
                    <a:gd name="T13" fmla="*/ 11 h 120"/>
                    <a:gd name="T14" fmla="*/ 26 w 55"/>
                    <a:gd name="T15" fmla="*/ 19 h 120"/>
                    <a:gd name="T16" fmla="*/ 20 w 55"/>
                    <a:gd name="T17" fmla="*/ 40 h 120"/>
                    <a:gd name="T18" fmla="*/ 27 w 55"/>
                    <a:gd name="T19" fmla="*/ 35 h 120"/>
                    <a:gd name="T20" fmla="*/ 35 w 55"/>
                    <a:gd name="T21" fmla="*/ 30 h 120"/>
                    <a:gd name="T22" fmla="*/ 33 w 55"/>
                    <a:gd name="T23" fmla="*/ 9 h 120"/>
                    <a:gd name="T24" fmla="*/ 28 w 55"/>
                    <a:gd name="T25" fmla="*/ 8 h 120"/>
                    <a:gd name="T26" fmla="*/ 19 w 55"/>
                    <a:gd name="T27" fmla="*/ 12 h 120"/>
                    <a:gd name="T28" fmla="*/ 12 w 55"/>
                    <a:gd name="T29" fmla="*/ 15 h 120"/>
                    <a:gd name="T30" fmla="*/ 9 w 55"/>
                    <a:gd name="T31" fmla="*/ 11 h 120"/>
                    <a:gd name="T32" fmla="*/ 11 w 55"/>
                    <a:gd name="T33" fmla="*/ 8 h 120"/>
                    <a:gd name="T34" fmla="*/ 31 w 55"/>
                    <a:gd name="T35" fmla="*/ 0 h 120"/>
                    <a:gd name="T36" fmla="*/ 45 w 55"/>
                    <a:gd name="T37" fmla="*/ 15 h 120"/>
                    <a:gd name="T38" fmla="*/ 44 w 55"/>
                    <a:gd name="T39" fmla="*/ 46 h 120"/>
                    <a:gd name="T40" fmla="*/ 48 w 55"/>
                    <a:gd name="T41" fmla="*/ 54 h 120"/>
                    <a:gd name="T42" fmla="*/ 48 w 55"/>
                    <a:gd name="T43" fmla="*/ 71 h 120"/>
                    <a:gd name="T44" fmla="*/ 44 w 55"/>
                    <a:gd name="T45" fmla="*/ 77 h 120"/>
                    <a:gd name="T46" fmla="*/ 44 w 55"/>
                    <a:gd name="T47" fmla="*/ 110 h 120"/>
                    <a:gd name="T48" fmla="*/ 44 w 55"/>
                    <a:gd name="T49" fmla="*/ 114 h 120"/>
                    <a:gd name="T50" fmla="*/ 41 w 55"/>
                    <a:gd name="T51" fmla="*/ 120 h 120"/>
                    <a:gd name="T52" fmla="*/ 32 w 55"/>
                    <a:gd name="T53" fmla="*/ 118 h 120"/>
                    <a:gd name="T54" fmla="*/ 13 w 55"/>
                    <a:gd name="T55" fmla="*/ 91 h 120"/>
                    <a:gd name="T56" fmla="*/ 12 w 55"/>
                    <a:gd name="T57" fmla="*/ 89 h 120"/>
                    <a:gd name="T58" fmla="*/ 11 w 55"/>
                    <a:gd name="T59" fmla="*/ 89 h 120"/>
                    <a:gd name="T60" fmla="*/ 24 w 55"/>
                    <a:gd name="T61" fmla="*/ 76 h 120"/>
                    <a:gd name="T62" fmla="*/ 23 w 55"/>
                    <a:gd name="T63" fmla="*/ 74 h 120"/>
                    <a:gd name="T64" fmla="*/ 27 w 55"/>
                    <a:gd name="T65" fmla="*/ 71 h 120"/>
                    <a:gd name="T66" fmla="*/ 33 w 55"/>
                    <a:gd name="T67" fmla="*/ 67 h 120"/>
                    <a:gd name="T68" fmla="*/ 32 w 55"/>
                    <a:gd name="T69" fmla="*/ 63 h 120"/>
                    <a:gd name="T70" fmla="*/ 22 w 55"/>
                    <a:gd name="T71" fmla="*/ 52 h 120"/>
                    <a:gd name="T72" fmla="*/ 18 w 55"/>
                    <a:gd name="T73" fmla="*/ 89 h 120"/>
                    <a:gd name="T74" fmla="*/ 33 w 55"/>
                    <a:gd name="T75" fmla="*/ 107 h 120"/>
                    <a:gd name="T76" fmla="*/ 35 w 55"/>
                    <a:gd name="T77" fmla="*/ 77 h 120"/>
                    <a:gd name="T78" fmla="*/ 31 w 55"/>
                    <a:gd name="T79" fmla="*/ 75 h 120"/>
                    <a:gd name="T80" fmla="*/ 24 w 55"/>
                    <a:gd name="T81" fmla="*/ 7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5" h="120">
                      <a:moveTo>
                        <a:pt x="11" y="89"/>
                      </a:moveTo>
                      <a:cubicBezTo>
                        <a:pt x="10" y="93"/>
                        <a:pt x="10" y="96"/>
                        <a:pt x="10" y="100"/>
                      </a:cubicBezTo>
                      <a:cubicBezTo>
                        <a:pt x="9" y="102"/>
                        <a:pt x="9" y="104"/>
                        <a:pt x="6" y="104"/>
                      </a:cubicBezTo>
                      <a:cubicBezTo>
                        <a:pt x="3" y="104"/>
                        <a:pt x="0" y="103"/>
                        <a:pt x="1" y="99"/>
                      </a:cubicBezTo>
                      <a:cubicBezTo>
                        <a:pt x="2" y="94"/>
                        <a:pt x="2" y="89"/>
                        <a:pt x="3" y="84"/>
                      </a:cubicBezTo>
                      <a:cubicBezTo>
                        <a:pt x="7" y="68"/>
                        <a:pt x="10" y="53"/>
                        <a:pt x="14" y="37"/>
                      </a:cubicBezTo>
                      <a:cubicBezTo>
                        <a:pt x="16" y="29"/>
                        <a:pt x="19" y="20"/>
                        <a:pt x="22" y="11"/>
                      </a:cubicBezTo>
                      <a:cubicBezTo>
                        <a:pt x="26" y="13"/>
                        <a:pt x="27" y="15"/>
                        <a:pt x="26" y="19"/>
                      </a:cubicBezTo>
                      <a:cubicBezTo>
                        <a:pt x="24" y="25"/>
                        <a:pt x="22" y="32"/>
                        <a:pt x="20" y="40"/>
                      </a:cubicBezTo>
                      <a:cubicBezTo>
                        <a:pt x="23" y="37"/>
                        <a:pt x="25" y="36"/>
                        <a:pt x="27" y="35"/>
                      </a:cubicBezTo>
                      <a:cubicBezTo>
                        <a:pt x="30" y="33"/>
                        <a:pt x="34" y="32"/>
                        <a:pt x="35" y="30"/>
                      </a:cubicBezTo>
                      <a:cubicBezTo>
                        <a:pt x="36" y="23"/>
                        <a:pt x="37" y="16"/>
                        <a:pt x="33" y="9"/>
                      </a:cubicBezTo>
                      <a:cubicBezTo>
                        <a:pt x="33" y="8"/>
                        <a:pt x="30" y="7"/>
                        <a:pt x="28" y="8"/>
                      </a:cubicBezTo>
                      <a:cubicBezTo>
                        <a:pt x="25" y="9"/>
                        <a:pt x="22" y="11"/>
                        <a:pt x="19" y="12"/>
                      </a:cubicBezTo>
                      <a:cubicBezTo>
                        <a:pt x="17" y="13"/>
                        <a:pt x="15" y="15"/>
                        <a:pt x="12" y="15"/>
                      </a:cubicBezTo>
                      <a:cubicBezTo>
                        <a:pt x="11" y="15"/>
                        <a:pt x="9" y="13"/>
                        <a:pt x="9" y="11"/>
                      </a:cubicBezTo>
                      <a:cubicBezTo>
                        <a:pt x="8" y="11"/>
                        <a:pt x="10" y="9"/>
                        <a:pt x="11" y="8"/>
                      </a:cubicBezTo>
                      <a:cubicBezTo>
                        <a:pt x="17" y="4"/>
                        <a:pt x="23" y="0"/>
                        <a:pt x="31" y="0"/>
                      </a:cubicBezTo>
                      <a:cubicBezTo>
                        <a:pt x="41" y="1"/>
                        <a:pt x="46" y="5"/>
                        <a:pt x="45" y="15"/>
                      </a:cubicBezTo>
                      <a:cubicBezTo>
                        <a:pt x="45" y="25"/>
                        <a:pt x="45" y="36"/>
                        <a:pt x="44" y="46"/>
                      </a:cubicBezTo>
                      <a:cubicBezTo>
                        <a:pt x="44" y="50"/>
                        <a:pt x="45" y="52"/>
                        <a:pt x="48" y="54"/>
                      </a:cubicBezTo>
                      <a:cubicBezTo>
                        <a:pt x="55" y="60"/>
                        <a:pt x="55" y="66"/>
                        <a:pt x="48" y="71"/>
                      </a:cubicBezTo>
                      <a:cubicBezTo>
                        <a:pt x="45" y="72"/>
                        <a:pt x="44" y="74"/>
                        <a:pt x="44" y="77"/>
                      </a:cubicBezTo>
                      <a:cubicBezTo>
                        <a:pt x="45" y="88"/>
                        <a:pt x="44" y="99"/>
                        <a:pt x="44" y="110"/>
                      </a:cubicBezTo>
                      <a:cubicBezTo>
                        <a:pt x="44" y="112"/>
                        <a:pt x="45" y="113"/>
                        <a:pt x="44" y="114"/>
                      </a:cubicBezTo>
                      <a:cubicBezTo>
                        <a:pt x="43" y="116"/>
                        <a:pt x="42" y="120"/>
                        <a:pt x="41" y="120"/>
                      </a:cubicBezTo>
                      <a:cubicBezTo>
                        <a:pt x="38" y="120"/>
                        <a:pt x="34" y="120"/>
                        <a:pt x="32" y="118"/>
                      </a:cubicBezTo>
                      <a:cubicBezTo>
                        <a:pt x="25" y="109"/>
                        <a:pt x="19" y="100"/>
                        <a:pt x="13" y="91"/>
                      </a:cubicBezTo>
                      <a:cubicBezTo>
                        <a:pt x="12" y="90"/>
                        <a:pt x="12" y="90"/>
                        <a:pt x="12" y="89"/>
                      </a:cubicBezTo>
                      <a:cubicBezTo>
                        <a:pt x="11" y="89"/>
                        <a:pt x="11" y="89"/>
                        <a:pt x="11" y="89"/>
                      </a:cubicBezTo>
                      <a:close/>
                      <a:moveTo>
                        <a:pt x="24" y="76"/>
                      </a:moveTo>
                      <a:cubicBezTo>
                        <a:pt x="23" y="75"/>
                        <a:pt x="23" y="75"/>
                        <a:pt x="23" y="74"/>
                      </a:cubicBezTo>
                      <a:cubicBezTo>
                        <a:pt x="24" y="73"/>
                        <a:pt x="26" y="72"/>
                        <a:pt x="27" y="71"/>
                      </a:cubicBezTo>
                      <a:cubicBezTo>
                        <a:pt x="29" y="70"/>
                        <a:pt x="31" y="69"/>
                        <a:pt x="33" y="67"/>
                      </a:cubicBezTo>
                      <a:cubicBezTo>
                        <a:pt x="35" y="66"/>
                        <a:pt x="35" y="63"/>
                        <a:pt x="32" y="63"/>
                      </a:cubicBezTo>
                      <a:cubicBezTo>
                        <a:pt x="27" y="61"/>
                        <a:pt x="24" y="58"/>
                        <a:pt x="22" y="52"/>
                      </a:cubicBezTo>
                      <a:cubicBezTo>
                        <a:pt x="17" y="65"/>
                        <a:pt x="13" y="77"/>
                        <a:pt x="18" y="89"/>
                      </a:cubicBezTo>
                      <a:cubicBezTo>
                        <a:pt x="21" y="97"/>
                        <a:pt x="27" y="101"/>
                        <a:pt x="33" y="107"/>
                      </a:cubicBezTo>
                      <a:cubicBezTo>
                        <a:pt x="34" y="97"/>
                        <a:pt x="34" y="87"/>
                        <a:pt x="35" y="77"/>
                      </a:cubicBezTo>
                      <a:cubicBezTo>
                        <a:pt x="35" y="77"/>
                        <a:pt x="32" y="75"/>
                        <a:pt x="31" y="75"/>
                      </a:cubicBezTo>
                      <a:cubicBezTo>
                        <a:pt x="29" y="75"/>
                        <a:pt x="26" y="76"/>
                        <a:pt x="24" y="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88" name="组合 87">
                <a:extLst>
                  <a:ext uri="{FF2B5EF4-FFF2-40B4-BE49-F238E27FC236}">
                    <a16:creationId xmlns:a16="http://schemas.microsoft.com/office/drawing/2014/main" id="{C43281D5-D15F-4210-8FEF-5D0B83A54FD6}"/>
                  </a:ext>
                </a:extLst>
              </p:cNvPr>
              <p:cNvGrpSpPr/>
              <p:nvPr/>
            </p:nvGrpSpPr>
            <p:grpSpPr>
              <a:xfrm>
                <a:off x="2372715" y="161759"/>
                <a:ext cx="591521" cy="747103"/>
                <a:chOff x="6108700" y="2066926"/>
                <a:chExt cx="549275" cy="693738"/>
              </a:xfrm>
              <a:grpFill/>
            </p:grpSpPr>
            <p:sp>
              <p:nvSpPr>
                <p:cNvPr id="96" name="Freeform 13">
                  <a:extLst>
                    <a:ext uri="{FF2B5EF4-FFF2-40B4-BE49-F238E27FC236}">
                      <a16:creationId xmlns:a16="http://schemas.microsoft.com/office/drawing/2014/main" id="{0965091B-D712-42AC-844D-24578409DB9A}"/>
                    </a:ext>
                  </a:extLst>
                </p:cNvPr>
                <p:cNvSpPr>
                  <a:spLocks noEditPoints="1"/>
                </p:cNvSpPr>
                <p:nvPr/>
              </p:nvSpPr>
              <p:spPr bwMode="auto">
                <a:xfrm>
                  <a:off x="6108700" y="2066926"/>
                  <a:ext cx="549275" cy="655638"/>
                </a:xfrm>
                <a:custGeom>
                  <a:avLst/>
                  <a:gdLst>
                    <a:gd name="T0" fmla="*/ 54 w 128"/>
                    <a:gd name="T1" fmla="*/ 76 h 154"/>
                    <a:gd name="T2" fmla="*/ 66 w 128"/>
                    <a:gd name="T3" fmla="*/ 53 h 154"/>
                    <a:gd name="T4" fmla="*/ 49 w 128"/>
                    <a:gd name="T5" fmla="*/ 47 h 154"/>
                    <a:gd name="T6" fmla="*/ 64 w 128"/>
                    <a:gd name="T7" fmla="*/ 44 h 154"/>
                    <a:gd name="T8" fmla="*/ 83 w 128"/>
                    <a:gd name="T9" fmla="*/ 6 h 154"/>
                    <a:gd name="T10" fmla="*/ 91 w 128"/>
                    <a:gd name="T11" fmla="*/ 11 h 154"/>
                    <a:gd name="T12" fmla="*/ 96 w 128"/>
                    <a:gd name="T13" fmla="*/ 36 h 154"/>
                    <a:gd name="T14" fmla="*/ 106 w 128"/>
                    <a:gd name="T15" fmla="*/ 41 h 154"/>
                    <a:gd name="T16" fmla="*/ 82 w 128"/>
                    <a:gd name="T17" fmla="*/ 50 h 154"/>
                    <a:gd name="T18" fmla="*/ 71 w 128"/>
                    <a:gd name="T19" fmla="*/ 65 h 154"/>
                    <a:gd name="T20" fmla="*/ 110 w 128"/>
                    <a:gd name="T21" fmla="*/ 74 h 154"/>
                    <a:gd name="T22" fmla="*/ 101 w 128"/>
                    <a:gd name="T23" fmla="*/ 87 h 154"/>
                    <a:gd name="T24" fmla="*/ 111 w 128"/>
                    <a:gd name="T25" fmla="*/ 98 h 154"/>
                    <a:gd name="T26" fmla="*/ 92 w 128"/>
                    <a:gd name="T27" fmla="*/ 104 h 154"/>
                    <a:gd name="T28" fmla="*/ 86 w 128"/>
                    <a:gd name="T29" fmla="*/ 116 h 154"/>
                    <a:gd name="T30" fmla="*/ 124 w 128"/>
                    <a:gd name="T31" fmla="*/ 112 h 154"/>
                    <a:gd name="T32" fmla="*/ 120 w 128"/>
                    <a:gd name="T33" fmla="*/ 122 h 154"/>
                    <a:gd name="T34" fmla="*/ 111 w 128"/>
                    <a:gd name="T35" fmla="*/ 144 h 154"/>
                    <a:gd name="T36" fmla="*/ 105 w 128"/>
                    <a:gd name="T37" fmla="*/ 153 h 154"/>
                    <a:gd name="T38" fmla="*/ 55 w 128"/>
                    <a:gd name="T39" fmla="*/ 129 h 154"/>
                    <a:gd name="T40" fmla="*/ 53 w 128"/>
                    <a:gd name="T41" fmla="*/ 121 h 154"/>
                    <a:gd name="T42" fmla="*/ 61 w 128"/>
                    <a:gd name="T43" fmla="*/ 125 h 154"/>
                    <a:gd name="T44" fmla="*/ 94 w 128"/>
                    <a:gd name="T45" fmla="*/ 140 h 154"/>
                    <a:gd name="T46" fmla="*/ 85 w 128"/>
                    <a:gd name="T47" fmla="*/ 127 h 154"/>
                    <a:gd name="T48" fmla="*/ 71 w 128"/>
                    <a:gd name="T49" fmla="*/ 108 h 154"/>
                    <a:gd name="T50" fmla="*/ 52 w 128"/>
                    <a:gd name="T51" fmla="*/ 113 h 154"/>
                    <a:gd name="T52" fmla="*/ 38 w 128"/>
                    <a:gd name="T53" fmla="*/ 97 h 154"/>
                    <a:gd name="T54" fmla="*/ 51 w 128"/>
                    <a:gd name="T55" fmla="*/ 97 h 154"/>
                    <a:gd name="T56" fmla="*/ 34 w 128"/>
                    <a:gd name="T57" fmla="*/ 93 h 154"/>
                    <a:gd name="T58" fmla="*/ 35 w 128"/>
                    <a:gd name="T59" fmla="*/ 105 h 154"/>
                    <a:gd name="T60" fmla="*/ 26 w 128"/>
                    <a:gd name="T61" fmla="*/ 154 h 154"/>
                    <a:gd name="T62" fmla="*/ 20 w 128"/>
                    <a:gd name="T63" fmla="*/ 118 h 154"/>
                    <a:gd name="T64" fmla="*/ 0 w 128"/>
                    <a:gd name="T65" fmla="*/ 103 h 154"/>
                    <a:gd name="T66" fmla="*/ 19 w 128"/>
                    <a:gd name="T67" fmla="*/ 72 h 154"/>
                    <a:gd name="T68" fmla="*/ 25 w 128"/>
                    <a:gd name="T69" fmla="*/ 51 h 154"/>
                    <a:gd name="T70" fmla="*/ 39 w 128"/>
                    <a:gd name="T71" fmla="*/ 14 h 154"/>
                    <a:gd name="T72" fmla="*/ 51 w 128"/>
                    <a:gd name="T73" fmla="*/ 24 h 154"/>
                    <a:gd name="T74" fmla="*/ 39 w 128"/>
                    <a:gd name="T75" fmla="*/ 44 h 154"/>
                    <a:gd name="T76" fmla="*/ 48 w 128"/>
                    <a:gd name="T77" fmla="*/ 73 h 154"/>
                    <a:gd name="T78" fmla="*/ 81 w 128"/>
                    <a:gd name="T79" fmla="*/ 90 h 154"/>
                    <a:gd name="T80" fmla="*/ 92 w 128"/>
                    <a:gd name="T81" fmla="*/ 71 h 154"/>
                    <a:gd name="T82" fmla="*/ 81 w 128"/>
                    <a:gd name="T83" fmla="*/ 80 h 154"/>
                    <a:gd name="T84" fmla="*/ 76 w 128"/>
                    <a:gd name="T85" fmla="*/ 73 h 154"/>
                    <a:gd name="T86" fmla="*/ 67 w 128"/>
                    <a:gd name="T87" fmla="*/ 79 h 154"/>
                    <a:gd name="T88" fmla="*/ 76 w 128"/>
                    <a:gd name="T89" fmla="*/ 73 h 154"/>
                    <a:gd name="T90" fmla="*/ 56 w 128"/>
                    <a:gd name="T91" fmla="*/ 88 h 154"/>
                    <a:gd name="T92" fmla="*/ 63 w 128"/>
                    <a:gd name="T93" fmla="*/ 8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 h="154">
                      <a:moveTo>
                        <a:pt x="48" y="73"/>
                      </a:moveTo>
                      <a:cubicBezTo>
                        <a:pt x="50" y="74"/>
                        <a:pt x="52" y="75"/>
                        <a:pt x="54" y="76"/>
                      </a:cubicBezTo>
                      <a:cubicBezTo>
                        <a:pt x="57" y="74"/>
                        <a:pt x="60" y="72"/>
                        <a:pt x="63" y="70"/>
                      </a:cubicBezTo>
                      <a:cubicBezTo>
                        <a:pt x="58" y="63"/>
                        <a:pt x="65" y="59"/>
                        <a:pt x="66" y="53"/>
                      </a:cubicBezTo>
                      <a:cubicBezTo>
                        <a:pt x="63" y="53"/>
                        <a:pt x="59" y="53"/>
                        <a:pt x="56" y="52"/>
                      </a:cubicBezTo>
                      <a:cubicBezTo>
                        <a:pt x="54" y="51"/>
                        <a:pt x="51" y="49"/>
                        <a:pt x="49" y="47"/>
                      </a:cubicBezTo>
                      <a:cubicBezTo>
                        <a:pt x="49" y="46"/>
                        <a:pt x="50" y="46"/>
                        <a:pt x="50" y="46"/>
                      </a:cubicBezTo>
                      <a:cubicBezTo>
                        <a:pt x="55" y="45"/>
                        <a:pt x="59" y="45"/>
                        <a:pt x="64" y="44"/>
                      </a:cubicBezTo>
                      <a:cubicBezTo>
                        <a:pt x="68" y="44"/>
                        <a:pt x="70" y="42"/>
                        <a:pt x="71" y="38"/>
                      </a:cubicBezTo>
                      <a:cubicBezTo>
                        <a:pt x="75" y="27"/>
                        <a:pt x="79" y="16"/>
                        <a:pt x="83" y="6"/>
                      </a:cubicBezTo>
                      <a:cubicBezTo>
                        <a:pt x="84" y="3"/>
                        <a:pt x="84" y="0"/>
                        <a:pt x="88" y="2"/>
                      </a:cubicBezTo>
                      <a:cubicBezTo>
                        <a:pt x="92" y="4"/>
                        <a:pt x="94" y="9"/>
                        <a:pt x="91" y="11"/>
                      </a:cubicBezTo>
                      <a:cubicBezTo>
                        <a:pt x="83" y="19"/>
                        <a:pt x="83" y="30"/>
                        <a:pt x="80" y="41"/>
                      </a:cubicBezTo>
                      <a:cubicBezTo>
                        <a:pt x="85" y="39"/>
                        <a:pt x="91" y="37"/>
                        <a:pt x="96" y="36"/>
                      </a:cubicBezTo>
                      <a:cubicBezTo>
                        <a:pt x="98" y="35"/>
                        <a:pt x="101" y="35"/>
                        <a:pt x="102" y="36"/>
                      </a:cubicBezTo>
                      <a:cubicBezTo>
                        <a:pt x="104" y="37"/>
                        <a:pt x="106" y="39"/>
                        <a:pt x="106" y="41"/>
                      </a:cubicBezTo>
                      <a:cubicBezTo>
                        <a:pt x="106" y="42"/>
                        <a:pt x="105" y="44"/>
                        <a:pt x="103" y="44"/>
                      </a:cubicBezTo>
                      <a:cubicBezTo>
                        <a:pt x="96" y="46"/>
                        <a:pt x="89" y="48"/>
                        <a:pt x="82" y="50"/>
                      </a:cubicBezTo>
                      <a:cubicBezTo>
                        <a:pt x="78" y="50"/>
                        <a:pt x="77" y="51"/>
                        <a:pt x="76" y="54"/>
                      </a:cubicBezTo>
                      <a:cubicBezTo>
                        <a:pt x="74" y="58"/>
                        <a:pt x="73" y="61"/>
                        <a:pt x="71" y="65"/>
                      </a:cubicBezTo>
                      <a:cubicBezTo>
                        <a:pt x="82" y="63"/>
                        <a:pt x="92" y="62"/>
                        <a:pt x="102" y="66"/>
                      </a:cubicBezTo>
                      <a:cubicBezTo>
                        <a:pt x="106" y="67"/>
                        <a:pt x="110" y="69"/>
                        <a:pt x="110" y="74"/>
                      </a:cubicBezTo>
                      <a:cubicBezTo>
                        <a:pt x="111" y="79"/>
                        <a:pt x="109" y="83"/>
                        <a:pt x="104" y="85"/>
                      </a:cubicBezTo>
                      <a:cubicBezTo>
                        <a:pt x="103" y="85"/>
                        <a:pt x="102" y="86"/>
                        <a:pt x="101" y="87"/>
                      </a:cubicBezTo>
                      <a:cubicBezTo>
                        <a:pt x="103" y="88"/>
                        <a:pt x="105" y="88"/>
                        <a:pt x="106" y="89"/>
                      </a:cubicBezTo>
                      <a:cubicBezTo>
                        <a:pt x="110" y="91"/>
                        <a:pt x="112" y="94"/>
                        <a:pt x="111" y="98"/>
                      </a:cubicBezTo>
                      <a:cubicBezTo>
                        <a:pt x="110" y="102"/>
                        <a:pt x="107" y="103"/>
                        <a:pt x="104" y="103"/>
                      </a:cubicBezTo>
                      <a:cubicBezTo>
                        <a:pt x="100" y="103"/>
                        <a:pt x="96" y="104"/>
                        <a:pt x="92" y="104"/>
                      </a:cubicBezTo>
                      <a:cubicBezTo>
                        <a:pt x="86" y="105"/>
                        <a:pt x="81" y="111"/>
                        <a:pt x="82" y="117"/>
                      </a:cubicBezTo>
                      <a:cubicBezTo>
                        <a:pt x="83" y="117"/>
                        <a:pt x="85" y="117"/>
                        <a:pt x="86" y="116"/>
                      </a:cubicBezTo>
                      <a:cubicBezTo>
                        <a:pt x="95" y="111"/>
                        <a:pt x="104" y="109"/>
                        <a:pt x="114" y="109"/>
                      </a:cubicBezTo>
                      <a:cubicBezTo>
                        <a:pt x="118" y="110"/>
                        <a:pt x="121" y="111"/>
                        <a:pt x="124" y="112"/>
                      </a:cubicBezTo>
                      <a:cubicBezTo>
                        <a:pt x="128" y="114"/>
                        <a:pt x="128" y="117"/>
                        <a:pt x="126" y="120"/>
                      </a:cubicBezTo>
                      <a:cubicBezTo>
                        <a:pt x="125" y="123"/>
                        <a:pt x="122" y="123"/>
                        <a:pt x="120" y="122"/>
                      </a:cubicBezTo>
                      <a:cubicBezTo>
                        <a:pt x="111" y="118"/>
                        <a:pt x="104" y="120"/>
                        <a:pt x="97" y="123"/>
                      </a:cubicBezTo>
                      <a:cubicBezTo>
                        <a:pt x="101" y="130"/>
                        <a:pt x="106" y="137"/>
                        <a:pt x="111" y="144"/>
                      </a:cubicBezTo>
                      <a:cubicBezTo>
                        <a:pt x="112" y="146"/>
                        <a:pt x="112" y="150"/>
                        <a:pt x="111" y="152"/>
                      </a:cubicBezTo>
                      <a:cubicBezTo>
                        <a:pt x="111" y="153"/>
                        <a:pt x="107" y="153"/>
                        <a:pt x="105" y="153"/>
                      </a:cubicBezTo>
                      <a:cubicBezTo>
                        <a:pt x="91" y="150"/>
                        <a:pt x="77" y="146"/>
                        <a:pt x="66" y="138"/>
                      </a:cubicBezTo>
                      <a:cubicBezTo>
                        <a:pt x="62" y="135"/>
                        <a:pt x="59" y="132"/>
                        <a:pt x="55" y="129"/>
                      </a:cubicBezTo>
                      <a:cubicBezTo>
                        <a:pt x="54" y="128"/>
                        <a:pt x="53" y="127"/>
                        <a:pt x="53" y="126"/>
                      </a:cubicBezTo>
                      <a:cubicBezTo>
                        <a:pt x="53" y="124"/>
                        <a:pt x="53" y="122"/>
                        <a:pt x="53" y="121"/>
                      </a:cubicBezTo>
                      <a:cubicBezTo>
                        <a:pt x="55" y="121"/>
                        <a:pt x="57" y="121"/>
                        <a:pt x="58" y="121"/>
                      </a:cubicBezTo>
                      <a:cubicBezTo>
                        <a:pt x="59" y="122"/>
                        <a:pt x="60" y="123"/>
                        <a:pt x="61" y="125"/>
                      </a:cubicBezTo>
                      <a:cubicBezTo>
                        <a:pt x="70" y="134"/>
                        <a:pt x="80" y="139"/>
                        <a:pt x="92" y="140"/>
                      </a:cubicBezTo>
                      <a:cubicBezTo>
                        <a:pt x="93" y="140"/>
                        <a:pt x="93" y="140"/>
                        <a:pt x="94" y="140"/>
                      </a:cubicBezTo>
                      <a:cubicBezTo>
                        <a:pt x="92" y="136"/>
                        <a:pt x="90" y="132"/>
                        <a:pt x="88" y="128"/>
                      </a:cubicBezTo>
                      <a:cubicBezTo>
                        <a:pt x="88" y="128"/>
                        <a:pt x="86" y="127"/>
                        <a:pt x="85" y="127"/>
                      </a:cubicBezTo>
                      <a:cubicBezTo>
                        <a:pt x="71" y="126"/>
                        <a:pt x="70" y="124"/>
                        <a:pt x="71" y="111"/>
                      </a:cubicBezTo>
                      <a:cubicBezTo>
                        <a:pt x="71" y="110"/>
                        <a:pt x="71" y="109"/>
                        <a:pt x="71" y="108"/>
                      </a:cubicBezTo>
                      <a:cubicBezTo>
                        <a:pt x="68" y="109"/>
                        <a:pt x="65" y="109"/>
                        <a:pt x="62" y="110"/>
                      </a:cubicBezTo>
                      <a:cubicBezTo>
                        <a:pt x="59" y="111"/>
                        <a:pt x="55" y="112"/>
                        <a:pt x="52" y="113"/>
                      </a:cubicBezTo>
                      <a:cubicBezTo>
                        <a:pt x="48" y="114"/>
                        <a:pt x="44" y="115"/>
                        <a:pt x="41" y="111"/>
                      </a:cubicBezTo>
                      <a:cubicBezTo>
                        <a:pt x="37" y="107"/>
                        <a:pt x="37" y="102"/>
                        <a:pt x="38" y="97"/>
                      </a:cubicBezTo>
                      <a:cubicBezTo>
                        <a:pt x="38" y="96"/>
                        <a:pt x="40" y="96"/>
                        <a:pt x="42" y="96"/>
                      </a:cubicBezTo>
                      <a:cubicBezTo>
                        <a:pt x="45" y="96"/>
                        <a:pt x="48" y="96"/>
                        <a:pt x="51" y="97"/>
                      </a:cubicBezTo>
                      <a:cubicBezTo>
                        <a:pt x="48" y="90"/>
                        <a:pt x="46" y="84"/>
                        <a:pt x="43" y="78"/>
                      </a:cubicBezTo>
                      <a:cubicBezTo>
                        <a:pt x="40" y="83"/>
                        <a:pt x="37" y="88"/>
                        <a:pt x="34" y="93"/>
                      </a:cubicBezTo>
                      <a:cubicBezTo>
                        <a:pt x="33" y="94"/>
                        <a:pt x="33" y="96"/>
                        <a:pt x="34" y="98"/>
                      </a:cubicBezTo>
                      <a:cubicBezTo>
                        <a:pt x="34" y="100"/>
                        <a:pt x="35" y="103"/>
                        <a:pt x="35" y="105"/>
                      </a:cubicBezTo>
                      <a:cubicBezTo>
                        <a:pt x="32" y="121"/>
                        <a:pt x="29" y="136"/>
                        <a:pt x="27" y="151"/>
                      </a:cubicBezTo>
                      <a:cubicBezTo>
                        <a:pt x="26" y="152"/>
                        <a:pt x="26" y="153"/>
                        <a:pt x="26" y="154"/>
                      </a:cubicBezTo>
                      <a:cubicBezTo>
                        <a:pt x="17" y="153"/>
                        <a:pt x="14" y="149"/>
                        <a:pt x="15" y="141"/>
                      </a:cubicBezTo>
                      <a:cubicBezTo>
                        <a:pt x="17" y="134"/>
                        <a:pt x="18" y="126"/>
                        <a:pt x="20" y="118"/>
                      </a:cubicBezTo>
                      <a:cubicBezTo>
                        <a:pt x="15" y="123"/>
                        <a:pt x="12" y="122"/>
                        <a:pt x="7" y="118"/>
                      </a:cubicBezTo>
                      <a:cubicBezTo>
                        <a:pt x="3" y="114"/>
                        <a:pt x="0" y="109"/>
                        <a:pt x="0" y="103"/>
                      </a:cubicBezTo>
                      <a:cubicBezTo>
                        <a:pt x="0" y="102"/>
                        <a:pt x="1" y="101"/>
                        <a:pt x="1" y="100"/>
                      </a:cubicBezTo>
                      <a:cubicBezTo>
                        <a:pt x="7" y="91"/>
                        <a:pt x="14" y="82"/>
                        <a:pt x="19" y="72"/>
                      </a:cubicBezTo>
                      <a:cubicBezTo>
                        <a:pt x="22" y="67"/>
                        <a:pt x="24" y="61"/>
                        <a:pt x="26" y="55"/>
                      </a:cubicBezTo>
                      <a:cubicBezTo>
                        <a:pt x="27" y="54"/>
                        <a:pt x="25" y="53"/>
                        <a:pt x="25" y="51"/>
                      </a:cubicBezTo>
                      <a:cubicBezTo>
                        <a:pt x="18" y="43"/>
                        <a:pt x="18" y="39"/>
                        <a:pt x="23" y="30"/>
                      </a:cubicBezTo>
                      <a:cubicBezTo>
                        <a:pt x="27" y="23"/>
                        <a:pt x="32" y="17"/>
                        <a:pt x="39" y="14"/>
                      </a:cubicBezTo>
                      <a:cubicBezTo>
                        <a:pt x="45" y="11"/>
                        <a:pt x="50" y="12"/>
                        <a:pt x="53" y="16"/>
                      </a:cubicBezTo>
                      <a:cubicBezTo>
                        <a:pt x="56" y="20"/>
                        <a:pt x="56" y="22"/>
                        <a:pt x="51" y="24"/>
                      </a:cubicBezTo>
                      <a:cubicBezTo>
                        <a:pt x="44" y="26"/>
                        <a:pt x="41" y="31"/>
                        <a:pt x="37" y="36"/>
                      </a:cubicBezTo>
                      <a:cubicBezTo>
                        <a:pt x="36" y="39"/>
                        <a:pt x="36" y="42"/>
                        <a:pt x="39" y="44"/>
                      </a:cubicBezTo>
                      <a:cubicBezTo>
                        <a:pt x="41" y="45"/>
                        <a:pt x="42" y="47"/>
                        <a:pt x="43" y="48"/>
                      </a:cubicBezTo>
                      <a:cubicBezTo>
                        <a:pt x="52" y="58"/>
                        <a:pt x="54" y="62"/>
                        <a:pt x="48" y="73"/>
                      </a:cubicBezTo>
                      <a:close/>
                      <a:moveTo>
                        <a:pt x="79" y="89"/>
                      </a:moveTo>
                      <a:cubicBezTo>
                        <a:pt x="80" y="89"/>
                        <a:pt x="80" y="90"/>
                        <a:pt x="81" y="90"/>
                      </a:cubicBezTo>
                      <a:cubicBezTo>
                        <a:pt x="85" y="86"/>
                        <a:pt x="90" y="81"/>
                        <a:pt x="95" y="76"/>
                      </a:cubicBezTo>
                      <a:cubicBezTo>
                        <a:pt x="97" y="73"/>
                        <a:pt x="95" y="71"/>
                        <a:pt x="92" y="71"/>
                      </a:cubicBezTo>
                      <a:cubicBezTo>
                        <a:pt x="88" y="71"/>
                        <a:pt x="85" y="71"/>
                        <a:pt x="81" y="71"/>
                      </a:cubicBezTo>
                      <a:cubicBezTo>
                        <a:pt x="81" y="75"/>
                        <a:pt x="81" y="77"/>
                        <a:pt x="81" y="80"/>
                      </a:cubicBezTo>
                      <a:cubicBezTo>
                        <a:pt x="81" y="83"/>
                        <a:pt x="80" y="86"/>
                        <a:pt x="79" y="89"/>
                      </a:cubicBezTo>
                      <a:close/>
                      <a:moveTo>
                        <a:pt x="76" y="73"/>
                      </a:moveTo>
                      <a:cubicBezTo>
                        <a:pt x="73" y="74"/>
                        <a:pt x="71" y="75"/>
                        <a:pt x="69" y="77"/>
                      </a:cubicBezTo>
                      <a:cubicBezTo>
                        <a:pt x="68" y="77"/>
                        <a:pt x="67" y="78"/>
                        <a:pt x="67" y="79"/>
                      </a:cubicBezTo>
                      <a:cubicBezTo>
                        <a:pt x="67" y="84"/>
                        <a:pt x="68" y="88"/>
                        <a:pt x="68" y="92"/>
                      </a:cubicBezTo>
                      <a:cubicBezTo>
                        <a:pt x="74" y="91"/>
                        <a:pt x="77" y="83"/>
                        <a:pt x="76" y="73"/>
                      </a:cubicBezTo>
                      <a:close/>
                      <a:moveTo>
                        <a:pt x="63" y="81"/>
                      </a:moveTo>
                      <a:cubicBezTo>
                        <a:pt x="55" y="84"/>
                        <a:pt x="54" y="85"/>
                        <a:pt x="56" y="88"/>
                      </a:cubicBezTo>
                      <a:cubicBezTo>
                        <a:pt x="58" y="94"/>
                        <a:pt x="60" y="95"/>
                        <a:pt x="65" y="93"/>
                      </a:cubicBezTo>
                      <a:cubicBezTo>
                        <a:pt x="64" y="89"/>
                        <a:pt x="63" y="85"/>
                        <a:pt x="63" y="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 name="Freeform 14">
                  <a:extLst>
                    <a:ext uri="{FF2B5EF4-FFF2-40B4-BE49-F238E27FC236}">
                      <a16:creationId xmlns:a16="http://schemas.microsoft.com/office/drawing/2014/main" id="{EDF1A89C-87D3-4066-B020-1AF4B9A41344}"/>
                    </a:ext>
                  </a:extLst>
                </p:cNvPr>
                <p:cNvSpPr>
                  <a:spLocks/>
                </p:cNvSpPr>
                <p:nvPr/>
              </p:nvSpPr>
              <p:spPr bwMode="auto">
                <a:xfrm>
                  <a:off x="6259513" y="2578101"/>
                  <a:ext cx="68263" cy="182563"/>
                </a:xfrm>
                <a:custGeom>
                  <a:avLst/>
                  <a:gdLst>
                    <a:gd name="T0" fmla="*/ 9 w 16"/>
                    <a:gd name="T1" fmla="*/ 0 h 43"/>
                    <a:gd name="T2" fmla="*/ 15 w 16"/>
                    <a:gd name="T3" fmla="*/ 11 h 43"/>
                    <a:gd name="T4" fmla="*/ 9 w 16"/>
                    <a:gd name="T5" fmla="*/ 43 h 43"/>
                    <a:gd name="T6" fmla="*/ 2 w 16"/>
                    <a:gd name="T7" fmla="*/ 39 h 43"/>
                    <a:gd name="T8" fmla="*/ 0 w 16"/>
                    <a:gd name="T9" fmla="*/ 35 h 43"/>
                    <a:gd name="T10" fmla="*/ 9 w 16"/>
                    <a:gd name="T11" fmla="*/ 0 h 43"/>
                  </a:gdLst>
                  <a:ahLst/>
                  <a:cxnLst>
                    <a:cxn ang="0">
                      <a:pos x="T0" y="T1"/>
                    </a:cxn>
                    <a:cxn ang="0">
                      <a:pos x="T2" y="T3"/>
                    </a:cxn>
                    <a:cxn ang="0">
                      <a:pos x="T4" y="T5"/>
                    </a:cxn>
                    <a:cxn ang="0">
                      <a:pos x="T6" y="T7"/>
                    </a:cxn>
                    <a:cxn ang="0">
                      <a:pos x="T8" y="T9"/>
                    </a:cxn>
                    <a:cxn ang="0">
                      <a:pos x="T10" y="T11"/>
                    </a:cxn>
                  </a:cxnLst>
                  <a:rect l="0" t="0" r="r" b="b"/>
                  <a:pathLst>
                    <a:path w="16" h="43">
                      <a:moveTo>
                        <a:pt x="9" y="0"/>
                      </a:moveTo>
                      <a:cubicBezTo>
                        <a:pt x="15" y="3"/>
                        <a:pt x="16" y="6"/>
                        <a:pt x="15" y="11"/>
                      </a:cubicBezTo>
                      <a:cubicBezTo>
                        <a:pt x="12" y="21"/>
                        <a:pt x="11" y="32"/>
                        <a:pt x="9" y="43"/>
                      </a:cubicBezTo>
                      <a:cubicBezTo>
                        <a:pt x="6" y="41"/>
                        <a:pt x="4" y="40"/>
                        <a:pt x="2" y="39"/>
                      </a:cubicBezTo>
                      <a:cubicBezTo>
                        <a:pt x="1" y="38"/>
                        <a:pt x="0" y="37"/>
                        <a:pt x="0" y="35"/>
                      </a:cubicBezTo>
                      <a:cubicBezTo>
                        <a:pt x="3" y="24"/>
                        <a:pt x="6" y="12"/>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89" name="组合 88">
                <a:extLst>
                  <a:ext uri="{FF2B5EF4-FFF2-40B4-BE49-F238E27FC236}">
                    <a16:creationId xmlns:a16="http://schemas.microsoft.com/office/drawing/2014/main" id="{CD1C2EA2-DECB-4C4E-997D-8417E76BE944}"/>
                  </a:ext>
                </a:extLst>
              </p:cNvPr>
              <p:cNvGrpSpPr/>
              <p:nvPr/>
            </p:nvGrpSpPr>
            <p:grpSpPr>
              <a:xfrm>
                <a:off x="3173775" y="375308"/>
                <a:ext cx="396626" cy="341923"/>
                <a:chOff x="6186488" y="2930526"/>
                <a:chExt cx="368300" cy="317500"/>
              </a:xfrm>
              <a:grpFill/>
            </p:grpSpPr>
            <p:sp>
              <p:nvSpPr>
                <p:cNvPr id="93" name="Freeform 18">
                  <a:extLst>
                    <a:ext uri="{FF2B5EF4-FFF2-40B4-BE49-F238E27FC236}">
                      <a16:creationId xmlns:a16="http://schemas.microsoft.com/office/drawing/2014/main" id="{58E0037C-7932-4788-ADA9-47256329EEB7}"/>
                    </a:ext>
                  </a:extLst>
                </p:cNvPr>
                <p:cNvSpPr>
                  <a:spLocks/>
                </p:cNvSpPr>
                <p:nvPr/>
              </p:nvSpPr>
              <p:spPr bwMode="auto">
                <a:xfrm>
                  <a:off x="6310313" y="2930526"/>
                  <a:ext cx="244475" cy="317500"/>
                </a:xfrm>
                <a:custGeom>
                  <a:avLst/>
                  <a:gdLst>
                    <a:gd name="T0" fmla="*/ 49 w 57"/>
                    <a:gd name="T1" fmla="*/ 74 h 75"/>
                    <a:gd name="T2" fmla="*/ 40 w 57"/>
                    <a:gd name="T3" fmla="*/ 67 h 75"/>
                    <a:gd name="T4" fmla="*/ 33 w 57"/>
                    <a:gd name="T5" fmla="*/ 48 h 75"/>
                    <a:gd name="T6" fmla="*/ 27 w 57"/>
                    <a:gd name="T7" fmla="*/ 46 h 75"/>
                    <a:gd name="T8" fmla="*/ 11 w 57"/>
                    <a:gd name="T9" fmla="*/ 60 h 75"/>
                    <a:gd name="T10" fmla="*/ 5 w 57"/>
                    <a:gd name="T11" fmla="*/ 60 h 75"/>
                    <a:gd name="T12" fmla="*/ 6 w 57"/>
                    <a:gd name="T13" fmla="*/ 46 h 75"/>
                    <a:gd name="T14" fmla="*/ 27 w 57"/>
                    <a:gd name="T15" fmla="*/ 26 h 75"/>
                    <a:gd name="T16" fmla="*/ 40 w 57"/>
                    <a:gd name="T17" fmla="*/ 10 h 75"/>
                    <a:gd name="T18" fmla="*/ 41 w 57"/>
                    <a:gd name="T19" fmla="*/ 6 h 75"/>
                    <a:gd name="T20" fmla="*/ 45 w 57"/>
                    <a:gd name="T21" fmla="*/ 0 h 75"/>
                    <a:gd name="T22" fmla="*/ 53 w 57"/>
                    <a:gd name="T23" fmla="*/ 3 h 75"/>
                    <a:gd name="T24" fmla="*/ 53 w 57"/>
                    <a:gd name="T25" fmla="*/ 20 h 75"/>
                    <a:gd name="T26" fmla="*/ 37 w 57"/>
                    <a:gd name="T27" fmla="*/ 38 h 75"/>
                    <a:gd name="T28" fmla="*/ 49 w 57"/>
                    <a:gd name="T29" fmla="*/ 7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 h="75">
                      <a:moveTo>
                        <a:pt x="49" y="74"/>
                      </a:moveTo>
                      <a:cubicBezTo>
                        <a:pt x="43" y="75"/>
                        <a:pt x="41" y="72"/>
                        <a:pt x="40" y="67"/>
                      </a:cubicBezTo>
                      <a:cubicBezTo>
                        <a:pt x="38" y="61"/>
                        <a:pt x="35" y="54"/>
                        <a:pt x="33" y="48"/>
                      </a:cubicBezTo>
                      <a:cubicBezTo>
                        <a:pt x="32" y="45"/>
                        <a:pt x="30" y="44"/>
                        <a:pt x="27" y="46"/>
                      </a:cubicBezTo>
                      <a:cubicBezTo>
                        <a:pt x="22" y="51"/>
                        <a:pt x="16" y="55"/>
                        <a:pt x="11" y="60"/>
                      </a:cubicBezTo>
                      <a:cubicBezTo>
                        <a:pt x="8" y="63"/>
                        <a:pt x="7" y="62"/>
                        <a:pt x="5" y="60"/>
                      </a:cubicBezTo>
                      <a:cubicBezTo>
                        <a:pt x="0" y="54"/>
                        <a:pt x="0" y="51"/>
                        <a:pt x="6" y="46"/>
                      </a:cubicBezTo>
                      <a:cubicBezTo>
                        <a:pt x="13" y="39"/>
                        <a:pt x="20" y="33"/>
                        <a:pt x="27" y="26"/>
                      </a:cubicBezTo>
                      <a:cubicBezTo>
                        <a:pt x="32" y="21"/>
                        <a:pt x="36" y="15"/>
                        <a:pt x="40" y="10"/>
                      </a:cubicBezTo>
                      <a:cubicBezTo>
                        <a:pt x="40" y="9"/>
                        <a:pt x="41" y="7"/>
                        <a:pt x="41" y="6"/>
                      </a:cubicBezTo>
                      <a:cubicBezTo>
                        <a:pt x="40" y="3"/>
                        <a:pt x="42" y="0"/>
                        <a:pt x="45" y="0"/>
                      </a:cubicBezTo>
                      <a:cubicBezTo>
                        <a:pt x="48" y="0"/>
                        <a:pt x="51" y="1"/>
                        <a:pt x="53" y="3"/>
                      </a:cubicBezTo>
                      <a:cubicBezTo>
                        <a:pt x="57" y="6"/>
                        <a:pt x="57" y="16"/>
                        <a:pt x="53" y="20"/>
                      </a:cubicBezTo>
                      <a:cubicBezTo>
                        <a:pt x="48" y="26"/>
                        <a:pt x="42" y="32"/>
                        <a:pt x="37" y="38"/>
                      </a:cubicBezTo>
                      <a:cubicBezTo>
                        <a:pt x="44" y="49"/>
                        <a:pt x="49" y="61"/>
                        <a:pt x="49" y="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4" name="Freeform 19">
                  <a:extLst>
                    <a:ext uri="{FF2B5EF4-FFF2-40B4-BE49-F238E27FC236}">
                      <a16:creationId xmlns:a16="http://schemas.microsoft.com/office/drawing/2014/main" id="{B78F413E-1D51-491F-A6EC-02810949F837}"/>
                    </a:ext>
                  </a:extLst>
                </p:cNvPr>
                <p:cNvSpPr>
                  <a:spLocks/>
                </p:cNvSpPr>
                <p:nvPr/>
              </p:nvSpPr>
              <p:spPr bwMode="auto">
                <a:xfrm>
                  <a:off x="6186488" y="3009901"/>
                  <a:ext cx="123825" cy="234950"/>
                </a:xfrm>
                <a:custGeom>
                  <a:avLst/>
                  <a:gdLst>
                    <a:gd name="T0" fmla="*/ 12 w 29"/>
                    <a:gd name="T1" fmla="*/ 30 h 55"/>
                    <a:gd name="T2" fmla="*/ 20 w 29"/>
                    <a:gd name="T3" fmla="*/ 7 h 55"/>
                    <a:gd name="T4" fmla="*/ 25 w 29"/>
                    <a:gd name="T5" fmla="*/ 1 h 55"/>
                    <a:gd name="T6" fmla="*/ 26 w 29"/>
                    <a:gd name="T7" fmla="*/ 9 h 55"/>
                    <a:gd name="T8" fmla="*/ 16 w 29"/>
                    <a:gd name="T9" fmla="*/ 39 h 55"/>
                    <a:gd name="T10" fmla="*/ 13 w 29"/>
                    <a:gd name="T11" fmla="*/ 52 h 55"/>
                    <a:gd name="T12" fmla="*/ 7 w 29"/>
                    <a:gd name="T13" fmla="*/ 54 h 55"/>
                    <a:gd name="T14" fmla="*/ 2 w 29"/>
                    <a:gd name="T15" fmla="*/ 41 h 55"/>
                    <a:gd name="T16" fmla="*/ 3 w 29"/>
                    <a:gd name="T17" fmla="*/ 32 h 55"/>
                    <a:gd name="T18" fmla="*/ 2 w 29"/>
                    <a:gd name="T19" fmla="*/ 6 h 55"/>
                    <a:gd name="T20" fmla="*/ 6 w 29"/>
                    <a:gd name="T21" fmla="*/ 5 h 55"/>
                    <a:gd name="T22" fmla="*/ 10 w 29"/>
                    <a:gd name="T23" fmla="*/ 14 h 55"/>
                    <a:gd name="T24" fmla="*/ 11 w 29"/>
                    <a:gd name="T25" fmla="*/ 30 h 55"/>
                    <a:gd name="T26" fmla="*/ 12 w 29"/>
                    <a:gd name="T27" fmla="*/ 3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 h="55">
                      <a:moveTo>
                        <a:pt x="12" y="30"/>
                      </a:moveTo>
                      <a:cubicBezTo>
                        <a:pt x="15" y="23"/>
                        <a:pt x="17" y="15"/>
                        <a:pt x="20" y="7"/>
                      </a:cubicBezTo>
                      <a:cubicBezTo>
                        <a:pt x="21" y="5"/>
                        <a:pt x="21" y="0"/>
                        <a:pt x="25" y="1"/>
                      </a:cubicBezTo>
                      <a:cubicBezTo>
                        <a:pt x="29" y="2"/>
                        <a:pt x="27" y="6"/>
                        <a:pt x="26" y="9"/>
                      </a:cubicBezTo>
                      <a:cubicBezTo>
                        <a:pt x="23" y="19"/>
                        <a:pt x="19" y="29"/>
                        <a:pt x="16" y="39"/>
                      </a:cubicBezTo>
                      <a:cubicBezTo>
                        <a:pt x="15" y="43"/>
                        <a:pt x="14" y="48"/>
                        <a:pt x="13" y="52"/>
                      </a:cubicBezTo>
                      <a:cubicBezTo>
                        <a:pt x="12" y="55"/>
                        <a:pt x="10" y="55"/>
                        <a:pt x="7" y="54"/>
                      </a:cubicBezTo>
                      <a:cubicBezTo>
                        <a:pt x="1" y="50"/>
                        <a:pt x="0" y="49"/>
                        <a:pt x="2" y="41"/>
                      </a:cubicBezTo>
                      <a:cubicBezTo>
                        <a:pt x="3" y="38"/>
                        <a:pt x="3" y="35"/>
                        <a:pt x="3" y="32"/>
                      </a:cubicBezTo>
                      <a:cubicBezTo>
                        <a:pt x="3" y="23"/>
                        <a:pt x="2" y="15"/>
                        <a:pt x="2" y="6"/>
                      </a:cubicBezTo>
                      <a:cubicBezTo>
                        <a:pt x="2" y="3"/>
                        <a:pt x="5" y="3"/>
                        <a:pt x="6" y="5"/>
                      </a:cubicBezTo>
                      <a:cubicBezTo>
                        <a:pt x="8" y="7"/>
                        <a:pt x="10" y="11"/>
                        <a:pt x="10" y="14"/>
                      </a:cubicBezTo>
                      <a:cubicBezTo>
                        <a:pt x="11" y="19"/>
                        <a:pt x="11" y="25"/>
                        <a:pt x="11" y="30"/>
                      </a:cubicBezTo>
                      <a:cubicBezTo>
                        <a:pt x="11" y="30"/>
                        <a:pt x="12" y="30"/>
                        <a:pt x="12"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5" name="Freeform 20">
                  <a:extLst>
                    <a:ext uri="{FF2B5EF4-FFF2-40B4-BE49-F238E27FC236}">
                      <a16:creationId xmlns:a16="http://schemas.microsoft.com/office/drawing/2014/main" id="{28D425C4-CE02-4413-BBE1-2E9FA0CC0E90}"/>
                    </a:ext>
                  </a:extLst>
                </p:cNvPr>
                <p:cNvSpPr>
                  <a:spLocks/>
                </p:cNvSpPr>
                <p:nvPr/>
              </p:nvSpPr>
              <p:spPr bwMode="auto">
                <a:xfrm>
                  <a:off x="6259513" y="2933701"/>
                  <a:ext cx="114300" cy="73025"/>
                </a:xfrm>
                <a:custGeom>
                  <a:avLst/>
                  <a:gdLst>
                    <a:gd name="T0" fmla="*/ 27 w 27"/>
                    <a:gd name="T1" fmla="*/ 1 h 17"/>
                    <a:gd name="T2" fmla="*/ 16 w 27"/>
                    <a:gd name="T3" fmla="*/ 14 h 17"/>
                    <a:gd name="T4" fmla="*/ 5 w 27"/>
                    <a:gd name="T5" fmla="*/ 13 h 17"/>
                    <a:gd name="T6" fmla="*/ 0 w 27"/>
                    <a:gd name="T7" fmla="*/ 4 h 17"/>
                    <a:gd name="T8" fmla="*/ 9 w 27"/>
                    <a:gd name="T9" fmla="*/ 2 h 17"/>
                    <a:gd name="T10" fmla="*/ 27 w 27"/>
                    <a:gd name="T11" fmla="*/ 0 h 17"/>
                    <a:gd name="T12" fmla="*/ 27 w 27"/>
                    <a:gd name="T13" fmla="*/ 1 h 17"/>
                  </a:gdLst>
                  <a:ahLst/>
                  <a:cxnLst>
                    <a:cxn ang="0">
                      <a:pos x="T0" y="T1"/>
                    </a:cxn>
                    <a:cxn ang="0">
                      <a:pos x="T2" y="T3"/>
                    </a:cxn>
                    <a:cxn ang="0">
                      <a:pos x="T4" y="T5"/>
                    </a:cxn>
                    <a:cxn ang="0">
                      <a:pos x="T6" y="T7"/>
                    </a:cxn>
                    <a:cxn ang="0">
                      <a:pos x="T8" y="T9"/>
                    </a:cxn>
                    <a:cxn ang="0">
                      <a:pos x="T10" y="T11"/>
                    </a:cxn>
                    <a:cxn ang="0">
                      <a:pos x="T12" y="T13"/>
                    </a:cxn>
                  </a:cxnLst>
                  <a:rect l="0" t="0" r="r" b="b"/>
                  <a:pathLst>
                    <a:path w="27" h="17">
                      <a:moveTo>
                        <a:pt x="27" y="1"/>
                      </a:moveTo>
                      <a:cubicBezTo>
                        <a:pt x="24" y="6"/>
                        <a:pt x="20" y="10"/>
                        <a:pt x="16" y="14"/>
                      </a:cubicBezTo>
                      <a:cubicBezTo>
                        <a:pt x="14" y="17"/>
                        <a:pt x="8" y="16"/>
                        <a:pt x="5" y="13"/>
                      </a:cubicBezTo>
                      <a:cubicBezTo>
                        <a:pt x="3" y="10"/>
                        <a:pt x="1" y="7"/>
                        <a:pt x="0" y="4"/>
                      </a:cubicBezTo>
                      <a:cubicBezTo>
                        <a:pt x="3" y="3"/>
                        <a:pt x="6" y="2"/>
                        <a:pt x="9" y="2"/>
                      </a:cubicBezTo>
                      <a:cubicBezTo>
                        <a:pt x="15" y="1"/>
                        <a:pt x="21" y="1"/>
                        <a:pt x="27" y="0"/>
                      </a:cubicBezTo>
                      <a:cubicBezTo>
                        <a:pt x="27" y="1"/>
                        <a:pt x="27" y="1"/>
                        <a:pt x="27"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90" name="组合 89"/>
              <p:cNvGrpSpPr/>
              <p:nvPr/>
            </p:nvGrpSpPr>
            <p:grpSpPr>
              <a:xfrm>
                <a:off x="4613362" y="313351"/>
                <a:ext cx="454961" cy="453362"/>
                <a:chOff x="11893465" y="1994536"/>
                <a:chExt cx="274986" cy="274018"/>
              </a:xfrm>
              <a:grpFill/>
            </p:grpSpPr>
            <p:sp>
              <p:nvSpPr>
                <p:cNvPr id="91" name="Freeform 11">
                  <a:extLst>
                    <a:ext uri="{FF2B5EF4-FFF2-40B4-BE49-F238E27FC236}">
                      <a16:creationId xmlns:a16="http://schemas.microsoft.com/office/drawing/2014/main" id="{9E7CBDC3-9BA0-4307-8967-3267E5966ED9}"/>
                    </a:ext>
                  </a:extLst>
                </p:cNvPr>
                <p:cNvSpPr>
                  <a:spLocks noEditPoints="1"/>
                </p:cNvSpPr>
                <p:nvPr/>
              </p:nvSpPr>
              <p:spPr bwMode="auto">
                <a:xfrm>
                  <a:off x="11976100" y="1994536"/>
                  <a:ext cx="192351" cy="269291"/>
                </a:xfrm>
                <a:custGeom>
                  <a:avLst/>
                  <a:gdLst>
                    <a:gd name="T0" fmla="*/ 29 w 72"/>
                    <a:gd name="T1" fmla="*/ 49 h 102"/>
                    <a:gd name="T2" fmla="*/ 15 w 72"/>
                    <a:gd name="T3" fmla="*/ 43 h 102"/>
                    <a:gd name="T4" fmla="*/ 10 w 72"/>
                    <a:gd name="T5" fmla="*/ 21 h 102"/>
                    <a:gd name="T6" fmla="*/ 13 w 72"/>
                    <a:gd name="T7" fmla="*/ 15 h 102"/>
                    <a:gd name="T8" fmla="*/ 19 w 72"/>
                    <a:gd name="T9" fmla="*/ 18 h 102"/>
                    <a:gd name="T10" fmla="*/ 20 w 72"/>
                    <a:gd name="T11" fmla="*/ 26 h 102"/>
                    <a:gd name="T12" fmla="*/ 35 w 72"/>
                    <a:gd name="T13" fmla="*/ 22 h 102"/>
                    <a:gd name="T14" fmla="*/ 40 w 72"/>
                    <a:gd name="T15" fmla="*/ 16 h 102"/>
                    <a:gd name="T16" fmla="*/ 43 w 72"/>
                    <a:gd name="T17" fmla="*/ 14 h 102"/>
                    <a:gd name="T18" fmla="*/ 44 w 72"/>
                    <a:gd name="T19" fmla="*/ 19 h 102"/>
                    <a:gd name="T20" fmla="*/ 43 w 72"/>
                    <a:gd name="T21" fmla="*/ 28 h 102"/>
                    <a:gd name="T22" fmla="*/ 36 w 72"/>
                    <a:gd name="T23" fmla="*/ 40 h 102"/>
                    <a:gd name="T24" fmla="*/ 37 w 72"/>
                    <a:gd name="T25" fmla="*/ 42 h 102"/>
                    <a:gd name="T26" fmla="*/ 44 w 72"/>
                    <a:gd name="T27" fmla="*/ 38 h 102"/>
                    <a:gd name="T28" fmla="*/ 56 w 72"/>
                    <a:gd name="T29" fmla="*/ 20 h 102"/>
                    <a:gd name="T30" fmla="*/ 49 w 72"/>
                    <a:gd name="T31" fmla="*/ 9 h 102"/>
                    <a:gd name="T32" fmla="*/ 28 w 72"/>
                    <a:gd name="T33" fmla="*/ 14 h 102"/>
                    <a:gd name="T34" fmla="*/ 20 w 72"/>
                    <a:gd name="T35" fmla="*/ 13 h 102"/>
                    <a:gd name="T36" fmla="*/ 22 w 72"/>
                    <a:gd name="T37" fmla="*/ 6 h 102"/>
                    <a:gd name="T38" fmla="*/ 50 w 72"/>
                    <a:gd name="T39" fmla="*/ 1 h 102"/>
                    <a:gd name="T40" fmla="*/ 68 w 72"/>
                    <a:gd name="T41" fmla="*/ 12 h 102"/>
                    <a:gd name="T42" fmla="*/ 67 w 72"/>
                    <a:gd name="T43" fmla="*/ 24 h 102"/>
                    <a:gd name="T44" fmla="*/ 49 w 72"/>
                    <a:gd name="T45" fmla="*/ 48 h 102"/>
                    <a:gd name="T46" fmla="*/ 42 w 72"/>
                    <a:gd name="T47" fmla="*/ 49 h 102"/>
                    <a:gd name="T48" fmla="*/ 37 w 72"/>
                    <a:gd name="T49" fmla="*/ 47 h 102"/>
                    <a:gd name="T50" fmla="*/ 35 w 72"/>
                    <a:gd name="T51" fmla="*/ 52 h 102"/>
                    <a:gd name="T52" fmla="*/ 41 w 72"/>
                    <a:gd name="T53" fmla="*/ 58 h 102"/>
                    <a:gd name="T54" fmla="*/ 48 w 72"/>
                    <a:gd name="T55" fmla="*/ 57 h 102"/>
                    <a:gd name="T56" fmla="*/ 53 w 72"/>
                    <a:gd name="T57" fmla="*/ 59 h 102"/>
                    <a:gd name="T58" fmla="*/ 53 w 72"/>
                    <a:gd name="T59" fmla="*/ 66 h 102"/>
                    <a:gd name="T60" fmla="*/ 48 w 72"/>
                    <a:gd name="T61" fmla="*/ 70 h 102"/>
                    <a:gd name="T62" fmla="*/ 37 w 72"/>
                    <a:gd name="T63" fmla="*/ 81 h 102"/>
                    <a:gd name="T64" fmla="*/ 45 w 72"/>
                    <a:gd name="T65" fmla="*/ 81 h 102"/>
                    <a:gd name="T66" fmla="*/ 57 w 72"/>
                    <a:gd name="T67" fmla="*/ 89 h 102"/>
                    <a:gd name="T68" fmla="*/ 51 w 72"/>
                    <a:gd name="T69" fmla="*/ 98 h 102"/>
                    <a:gd name="T70" fmla="*/ 26 w 72"/>
                    <a:gd name="T71" fmla="*/ 101 h 102"/>
                    <a:gd name="T72" fmla="*/ 17 w 72"/>
                    <a:gd name="T73" fmla="*/ 96 h 102"/>
                    <a:gd name="T74" fmla="*/ 15 w 72"/>
                    <a:gd name="T75" fmla="*/ 94 h 102"/>
                    <a:gd name="T76" fmla="*/ 19 w 72"/>
                    <a:gd name="T77" fmla="*/ 77 h 102"/>
                    <a:gd name="T78" fmla="*/ 27 w 72"/>
                    <a:gd name="T79" fmla="*/ 70 h 102"/>
                    <a:gd name="T80" fmla="*/ 27 w 72"/>
                    <a:gd name="T81" fmla="*/ 69 h 102"/>
                    <a:gd name="T82" fmla="*/ 21 w 72"/>
                    <a:gd name="T83" fmla="*/ 71 h 102"/>
                    <a:gd name="T84" fmla="*/ 9 w 72"/>
                    <a:gd name="T85" fmla="*/ 76 h 102"/>
                    <a:gd name="T86" fmla="*/ 3 w 72"/>
                    <a:gd name="T87" fmla="*/ 75 h 102"/>
                    <a:gd name="T88" fmla="*/ 4 w 72"/>
                    <a:gd name="T89" fmla="*/ 69 h 102"/>
                    <a:gd name="T90" fmla="*/ 26 w 72"/>
                    <a:gd name="T91" fmla="*/ 60 h 102"/>
                    <a:gd name="T92" fmla="*/ 28 w 72"/>
                    <a:gd name="T93" fmla="*/ 57 h 102"/>
                    <a:gd name="T94" fmla="*/ 29 w 72"/>
                    <a:gd name="T95" fmla="*/ 49 h 102"/>
                    <a:gd name="T96" fmla="*/ 34 w 72"/>
                    <a:gd name="T97" fmla="*/ 29 h 102"/>
                    <a:gd name="T98" fmla="*/ 33 w 72"/>
                    <a:gd name="T99" fmla="*/ 28 h 102"/>
                    <a:gd name="T100" fmla="*/ 26 w 72"/>
                    <a:gd name="T101" fmla="*/ 32 h 102"/>
                    <a:gd name="T102" fmla="*/ 23 w 72"/>
                    <a:gd name="T103" fmla="*/ 36 h 102"/>
                    <a:gd name="T104" fmla="*/ 26 w 72"/>
                    <a:gd name="T105" fmla="*/ 42 h 102"/>
                    <a:gd name="T106" fmla="*/ 31 w 72"/>
                    <a:gd name="T107" fmla="*/ 40 h 102"/>
                    <a:gd name="T108" fmla="*/ 34 w 72"/>
                    <a:gd name="T109" fmla="*/ 29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 h="102">
                      <a:moveTo>
                        <a:pt x="29" y="49"/>
                      </a:moveTo>
                      <a:cubicBezTo>
                        <a:pt x="19" y="52"/>
                        <a:pt x="18" y="52"/>
                        <a:pt x="15" y="43"/>
                      </a:cubicBezTo>
                      <a:cubicBezTo>
                        <a:pt x="13" y="36"/>
                        <a:pt x="11" y="28"/>
                        <a:pt x="10" y="21"/>
                      </a:cubicBezTo>
                      <a:cubicBezTo>
                        <a:pt x="9" y="19"/>
                        <a:pt x="11" y="16"/>
                        <a:pt x="13" y="15"/>
                      </a:cubicBezTo>
                      <a:cubicBezTo>
                        <a:pt x="16" y="13"/>
                        <a:pt x="18" y="16"/>
                        <a:pt x="19" y="18"/>
                      </a:cubicBezTo>
                      <a:cubicBezTo>
                        <a:pt x="19" y="21"/>
                        <a:pt x="20" y="23"/>
                        <a:pt x="20" y="26"/>
                      </a:cubicBezTo>
                      <a:cubicBezTo>
                        <a:pt x="26" y="25"/>
                        <a:pt x="31" y="24"/>
                        <a:pt x="35" y="22"/>
                      </a:cubicBezTo>
                      <a:cubicBezTo>
                        <a:pt x="37" y="21"/>
                        <a:pt x="38" y="18"/>
                        <a:pt x="40" y="16"/>
                      </a:cubicBezTo>
                      <a:cubicBezTo>
                        <a:pt x="41" y="15"/>
                        <a:pt x="42" y="14"/>
                        <a:pt x="43" y="14"/>
                      </a:cubicBezTo>
                      <a:cubicBezTo>
                        <a:pt x="44" y="15"/>
                        <a:pt x="44" y="17"/>
                        <a:pt x="44" y="19"/>
                      </a:cubicBezTo>
                      <a:cubicBezTo>
                        <a:pt x="44" y="22"/>
                        <a:pt x="43" y="25"/>
                        <a:pt x="43" y="28"/>
                      </a:cubicBezTo>
                      <a:cubicBezTo>
                        <a:pt x="37" y="29"/>
                        <a:pt x="39" y="36"/>
                        <a:pt x="36" y="40"/>
                      </a:cubicBezTo>
                      <a:cubicBezTo>
                        <a:pt x="36" y="41"/>
                        <a:pt x="37" y="41"/>
                        <a:pt x="37" y="42"/>
                      </a:cubicBezTo>
                      <a:cubicBezTo>
                        <a:pt x="39" y="41"/>
                        <a:pt x="42" y="40"/>
                        <a:pt x="44" y="38"/>
                      </a:cubicBezTo>
                      <a:cubicBezTo>
                        <a:pt x="48" y="32"/>
                        <a:pt x="52" y="26"/>
                        <a:pt x="56" y="20"/>
                      </a:cubicBezTo>
                      <a:cubicBezTo>
                        <a:pt x="59" y="15"/>
                        <a:pt x="56" y="9"/>
                        <a:pt x="49" y="9"/>
                      </a:cubicBezTo>
                      <a:cubicBezTo>
                        <a:pt x="42" y="8"/>
                        <a:pt x="34" y="10"/>
                        <a:pt x="28" y="14"/>
                      </a:cubicBezTo>
                      <a:cubicBezTo>
                        <a:pt x="25" y="16"/>
                        <a:pt x="22" y="15"/>
                        <a:pt x="20" y="13"/>
                      </a:cubicBezTo>
                      <a:cubicBezTo>
                        <a:pt x="17" y="9"/>
                        <a:pt x="17" y="7"/>
                        <a:pt x="22" y="6"/>
                      </a:cubicBezTo>
                      <a:cubicBezTo>
                        <a:pt x="31" y="3"/>
                        <a:pt x="40" y="0"/>
                        <a:pt x="50" y="1"/>
                      </a:cubicBezTo>
                      <a:cubicBezTo>
                        <a:pt x="58" y="1"/>
                        <a:pt x="63" y="7"/>
                        <a:pt x="68" y="12"/>
                      </a:cubicBezTo>
                      <a:cubicBezTo>
                        <a:pt x="72" y="15"/>
                        <a:pt x="70" y="20"/>
                        <a:pt x="67" y="24"/>
                      </a:cubicBezTo>
                      <a:cubicBezTo>
                        <a:pt x="61" y="32"/>
                        <a:pt x="55" y="40"/>
                        <a:pt x="49" y="48"/>
                      </a:cubicBezTo>
                      <a:cubicBezTo>
                        <a:pt x="47" y="51"/>
                        <a:pt x="45" y="52"/>
                        <a:pt x="42" y="49"/>
                      </a:cubicBezTo>
                      <a:cubicBezTo>
                        <a:pt x="41" y="48"/>
                        <a:pt x="38" y="47"/>
                        <a:pt x="37" y="47"/>
                      </a:cubicBezTo>
                      <a:cubicBezTo>
                        <a:pt x="36" y="48"/>
                        <a:pt x="35" y="50"/>
                        <a:pt x="35" y="52"/>
                      </a:cubicBezTo>
                      <a:cubicBezTo>
                        <a:pt x="34" y="59"/>
                        <a:pt x="34" y="59"/>
                        <a:pt x="41" y="58"/>
                      </a:cubicBezTo>
                      <a:cubicBezTo>
                        <a:pt x="43" y="57"/>
                        <a:pt x="46" y="56"/>
                        <a:pt x="48" y="57"/>
                      </a:cubicBezTo>
                      <a:cubicBezTo>
                        <a:pt x="50" y="57"/>
                        <a:pt x="53" y="58"/>
                        <a:pt x="53" y="59"/>
                      </a:cubicBezTo>
                      <a:cubicBezTo>
                        <a:pt x="54" y="61"/>
                        <a:pt x="54" y="64"/>
                        <a:pt x="53" y="66"/>
                      </a:cubicBezTo>
                      <a:cubicBezTo>
                        <a:pt x="52" y="68"/>
                        <a:pt x="50" y="69"/>
                        <a:pt x="48" y="70"/>
                      </a:cubicBezTo>
                      <a:cubicBezTo>
                        <a:pt x="44" y="73"/>
                        <a:pt x="39" y="75"/>
                        <a:pt x="37" y="81"/>
                      </a:cubicBezTo>
                      <a:cubicBezTo>
                        <a:pt x="40" y="81"/>
                        <a:pt x="43" y="81"/>
                        <a:pt x="45" y="81"/>
                      </a:cubicBezTo>
                      <a:cubicBezTo>
                        <a:pt x="51" y="81"/>
                        <a:pt x="56" y="84"/>
                        <a:pt x="57" y="89"/>
                      </a:cubicBezTo>
                      <a:cubicBezTo>
                        <a:pt x="58" y="93"/>
                        <a:pt x="55" y="97"/>
                        <a:pt x="51" y="98"/>
                      </a:cubicBezTo>
                      <a:cubicBezTo>
                        <a:pt x="43" y="99"/>
                        <a:pt x="35" y="100"/>
                        <a:pt x="26" y="101"/>
                      </a:cubicBezTo>
                      <a:cubicBezTo>
                        <a:pt x="22" y="102"/>
                        <a:pt x="19" y="100"/>
                        <a:pt x="17" y="96"/>
                      </a:cubicBezTo>
                      <a:cubicBezTo>
                        <a:pt x="16" y="96"/>
                        <a:pt x="16" y="95"/>
                        <a:pt x="15" y="94"/>
                      </a:cubicBezTo>
                      <a:cubicBezTo>
                        <a:pt x="11" y="84"/>
                        <a:pt x="11" y="84"/>
                        <a:pt x="19" y="77"/>
                      </a:cubicBezTo>
                      <a:cubicBezTo>
                        <a:pt x="22" y="75"/>
                        <a:pt x="24" y="72"/>
                        <a:pt x="27" y="70"/>
                      </a:cubicBezTo>
                      <a:cubicBezTo>
                        <a:pt x="27" y="70"/>
                        <a:pt x="27" y="69"/>
                        <a:pt x="27" y="69"/>
                      </a:cubicBezTo>
                      <a:cubicBezTo>
                        <a:pt x="25" y="69"/>
                        <a:pt x="23" y="70"/>
                        <a:pt x="21" y="71"/>
                      </a:cubicBezTo>
                      <a:cubicBezTo>
                        <a:pt x="17" y="72"/>
                        <a:pt x="13" y="74"/>
                        <a:pt x="9" y="76"/>
                      </a:cubicBezTo>
                      <a:cubicBezTo>
                        <a:pt x="7" y="76"/>
                        <a:pt x="5" y="76"/>
                        <a:pt x="3" y="75"/>
                      </a:cubicBezTo>
                      <a:cubicBezTo>
                        <a:pt x="0" y="72"/>
                        <a:pt x="0" y="71"/>
                        <a:pt x="4" y="69"/>
                      </a:cubicBezTo>
                      <a:cubicBezTo>
                        <a:pt x="12" y="66"/>
                        <a:pt x="19" y="63"/>
                        <a:pt x="26" y="60"/>
                      </a:cubicBezTo>
                      <a:cubicBezTo>
                        <a:pt x="27" y="60"/>
                        <a:pt x="28" y="58"/>
                        <a:pt x="28" y="57"/>
                      </a:cubicBezTo>
                      <a:cubicBezTo>
                        <a:pt x="29" y="55"/>
                        <a:pt x="29" y="52"/>
                        <a:pt x="29" y="49"/>
                      </a:cubicBezTo>
                      <a:close/>
                      <a:moveTo>
                        <a:pt x="34" y="29"/>
                      </a:moveTo>
                      <a:cubicBezTo>
                        <a:pt x="34" y="29"/>
                        <a:pt x="34" y="29"/>
                        <a:pt x="33" y="28"/>
                      </a:cubicBezTo>
                      <a:cubicBezTo>
                        <a:pt x="31" y="29"/>
                        <a:pt x="28" y="30"/>
                        <a:pt x="26" y="32"/>
                      </a:cubicBezTo>
                      <a:cubicBezTo>
                        <a:pt x="24" y="32"/>
                        <a:pt x="22" y="34"/>
                        <a:pt x="23" y="36"/>
                      </a:cubicBezTo>
                      <a:cubicBezTo>
                        <a:pt x="23" y="38"/>
                        <a:pt x="25" y="40"/>
                        <a:pt x="26" y="42"/>
                      </a:cubicBezTo>
                      <a:cubicBezTo>
                        <a:pt x="27" y="42"/>
                        <a:pt x="30" y="41"/>
                        <a:pt x="31" y="40"/>
                      </a:cubicBezTo>
                      <a:cubicBezTo>
                        <a:pt x="32" y="37"/>
                        <a:pt x="33" y="33"/>
                        <a:pt x="34" y="29"/>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2" name="Freeform 12">
                  <a:extLst>
                    <a:ext uri="{FF2B5EF4-FFF2-40B4-BE49-F238E27FC236}">
                      <a16:creationId xmlns:a16="http://schemas.microsoft.com/office/drawing/2014/main" id="{D88D9717-3185-4A77-8E18-2A8659D441F7}"/>
                    </a:ext>
                  </a:extLst>
                </p:cNvPr>
                <p:cNvSpPr>
                  <a:spLocks/>
                </p:cNvSpPr>
                <p:nvPr/>
              </p:nvSpPr>
              <p:spPr bwMode="auto">
                <a:xfrm>
                  <a:off x="11893465" y="2009127"/>
                  <a:ext cx="103574" cy="259427"/>
                </a:xfrm>
                <a:custGeom>
                  <a:avLst/>
                  <a:gdLst>
                    <a:gd name="T0" fmla="*/ 30 w 39"/>
                    <a:gd name="T1" fmla="*/ 44 h 98"/>
                    <a:gd name="T2" fmla="*/ 36 w 39"/>
                    <a:gd name="T3" fmla="*/ 34 h 98"/>
                    <a:gd name="T4" fmla="*/ 37 w 39"/>
                    <a:gd name="T5" fmla="*/ 51 h 98"/>
                    <a:gd name="T6" fmla="*/ 25 w 39"/>
                    <a:gd name="T7" fmla="*/ 82 h 98"/>
                    <a:gd name="T8" fmla="*/ 21 w 39"/>
                    <a:gd name="T9" fmla="*/ 98 h 98"/>
                    <a:gd name="T10" fmla="*/ 13 w 39"/>
                    <a:gd name="T11" fmla="*/ 96 h 98"/>
                    <a:gd name="T12" fmla="*/ 5 w 39"/>
                    <a:gd name="T13" fmla="*/ 83 h 98"/>
                    <a:gd name="T14" fmla="*/ 11 w 39"/>
                    <a:gd name="T15" fmla="*/ 62 h 98"/>
                    <a:gd name="T16" fmla="*/ 9 w 39"/>
                    <a:gd name="T17" fmla="*/ 43 h 98"/>
                    <a:gd name="T18" fmla="*/ 12 w 39"/>
                    <a:gd name="T19" fmla="*/ 38 h 98"/>
                    <a:gd name="T20" fmla="*/ 18 w 39"/>
                    <a:gd name="T21" fmla="*/ 33 h 98"/>
                    <a:gd name="T22" fmla="*/ 23 w 39"/>
                    <a:gd name="T23" fmla="*/ 12 h 98"/>
                    <a:gd name="T24" fmla="*/ 11 w 39"/>
                    <a:gd name="T25" fmla="*/ 16 h 98"/>
                    <a:gd name="T26" fmla="*/ 2 w 39"/>
                    <a:gd name="T27" fmla="*/ 16 h 98"/>
                    <a:gd name="T28" fmla="*/ 0 w 39"/>
                    <a:gd name="T29" fmla="*/ 12 h 98"/>
                    <a:gd name="T30" fmla="*/ 3 w 39"/>
                    <a:gd name="T31" fmla="*/ 10 h 98"/>
                    <a:gd name="T32" fmla="*/ 16 w 39"/>
                    <a:gd name="T33" fmla="*/ 7 h 98"/>
                    <a:gd name="T34" fmla="*/ 26 w 39"/>
                    <a:gd name="T35" fmla="*/ 2 h 98"/>
                    <a:gd name="T36" fmla="*/ 32 w 39"/>
                    <a:gd name="T37" fmla="*/ 1 h 98"/>
                    <a:gd name="T38" fmla="*/ 35 w 39"/>
                    <a:gd name="T39" fmla="*/ 9 h 98"/>
                    <a:gd name="T40" fmla="*/ 34 w 39"/>
                    <a:gd name="T41" fmla="*/ 11 h 98"/>
                    <a:gd name="T42" fmla="*/ 27 w 39"/>
                    <a:gd name="T43" fmla="*/ 38 h 98"/>
                    <a:gd name="T44" fmla="*/ 28 w 39"/>
                    <a:gd name="T45" fmla="*/ 44 h 98"/>
                    <a:gd name="T46" fmla="*/ 30 w 39"/>
                    <a:gd name="T47" fmla="*/ 4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 h="98">
                      <a:moveTo>
                        <a:pt x="30" y="44"/>
                      </a:moveTo>
                      <a:cubicBezTo>
                        <a:pt x="32" y="41"/>
                        <a:pt x="34" y="38"/>
                        <a:pt x="36" y="34"/>
                      </a:cubicBezTo>
                      <a:cubicBezTo>
                        <a:pt x="37" y="40"/>
                        <a:pt x="39" y="45"/>
                        <a:pt x="37" y="51"/>
                      </a:cubicBezTo>
                      <a:cubicBezTo>
                        <a:pt x="33" y="61"/>
                        <a:pt x="29" y="72"/>
                        <a:pt x="25" y="82"/>
                      </a:cubicBezTo>
                      <a:cubicBezTo>
                        <a:pt x="23" y="87"/>
                        <a:pt x="23" y="92"/>
                        <a:pt x="21" y="98"/>
                      </a:cubicBezTo>
                      <a:cubicBezTo>
                        <a:pt x="18" y="97"/>
                        <a:pt x="15" y="97"/>
                        <a:pt x="13" y="96"/>
                      </a:cubicBezTo>
                      <a:cubicBezTo>
                        <a:pt x="7" y="94"/>
                        <a:pt x="3" y="89"/>
                        <a:pt x="5" y="83"/>
                      </a:cubicBezTo>
                      <a:cubicBezTo>
                        <a:pt x="7" y="76"/>
                        <a:pt x="9" y="69"/>
                        <a:pt x="11" y="62"/>
                      </a:cubicBezTo>
                      <a:cubicBezTo>
                        <a:pt x="13" y="56"/>
                        <a:pt x="14" y="49"/>
                        <a:pt x="9" y="43"/>
                      </a:cubicBezTo>
                      <a:cubicBezTo>
                        <a:pt x="7" y="39"/>
                        <a:pt x="9" y="38"/>
                        <a:pt x="12" y="38"/>
                      </a:cubicBezTo>
                      <a:cubicBezTo>
                        <a:pt x="17" y="39"/>
                        <a:pt x="17" y="37"/>
                        <a:pt x="18" y="33"/>
                      </a:cubicBezTo>
                      <a:cubicBezTo>
                        <a:pt x="19" y="26"/>
                        <a:pt x="21" y="20"/>
                        <a:pt x="23" y="12"/>
                      </a:cubicBezTo>
                      <a:cubicBezTo>
                        <a:pt x="19" y="13"/>
                        <a:pt x="15" y="15"/>
                        <a:pt x="11" y="16"/>
                      </a:cubicBezTo>
                      <a:cubicBezTo>
                        <a:pt x="8" y="17"/>
                        <a:pt x="5" y="16"/>
                        <a:pt x="2" y="16"/>
                      </a:cubicBezTo>
                      <a:cubicBezTo>
                        <a:pt x="1" y="15"/>
                        <a:pt x="0" y="13"/>
                        <a:pt x="0" y="12"/>
                      </a:cubicBezTo>
                      <a:cubicBezTo>
                        <a:pt x="1" y="11"/>
                        <a:pt x="2" y="10"/>
                        <a:pt x="3" y="10"/>
                      </a:cubicBezTo>
                      <a:cubicBezTo>
                        <a:pt x="7" y="8"/>
                        <a:pt x="12" y="8"/>
                        <a:pt x="16" y="7"/>
                      </a:cubicBezTo>
                      <a:cubicBezTo>
                        <a:pt x="19" y="5"/>
                        <a:pt x="22" y="3"/>
                        <a:pt x="26" y="2"/>
                      </a:cubicBezTo>
                      <a:cubicBezTo>
                        <a:pt x="28" y="1"/>
                        <a:pt x="32" y="0"/>
                        <a:pt x="32" y="1"/>
                      </a:cubicBezTo>
                      <a:cubicBezTo>
                        <a:pt x="34" y="3"/>
                        <a:pt x="35" y="6"/>
                        <a:pt x="35" y="9"/>
                      </a:cubicBezTo>
                      <a:cubicBezTo>
                        <a:pt x="36" y="9"/>
                        <a:pt x="35" y="10"/>
                        <a:pt x="34" y="11"/>
                      </a:cubicBezTo>
                      <a:cubicBezTo>
                        <a:pt x="27" y="19"/>
                        <a:pt x="28" y="29"/>
                        <a:pt x="27" y="38"/>
                      </a:cubicBezTo>
                      <a:cubicBezTo>
                        <a:pt x="27" y="40"/>
                        <a:pt x="28" y="42"/>
                        <a:pt x="28" y="44"/>
                      </a:cubicBezTo>
                      <a:cubicBezTo>
                        <a:pt x="29" y="44"/>
                        <a:pt x="29" y="44"/>
                        <a:pt x="30" y="44"/>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p>
              </p:txBody>
            </p:sp>
          </p:grpSp>
        </p:grpSp>
      </p:grpSp>
      <p:sp>
        <p:nvSpPr>
          <p:cNvPr id="37" name="标题 11">
            <a:extLst>
              <a:ext uri="{FF2B5EF4-FFF2-40B4-BE49-F238E27FC236}">
                <a16:creationId xmlns:a16="http://schemas.microsoft.com/office/drawing/2014/main" id="{F740B2F3-F46E-47AE-8C0D-F561C0D52E87}"/>
              </a:ext>
            </a:extLst>
          </p:cNvPr>
          <p:cNvSpPr>
            <a:spLocks noGrp="1"/>
          </p:cNvSpPr>
          <p:nvPr>
            <p:ph type="title"/>
          </p:nvPr>
        </p:nvSpPr>
        <p:spPr>
          <a:xfrm>
            <a:off x="1767600" y="3016800"/>
            <a:ext cx="8643848" cy="70173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ctr">
              <a:defRPr lang="zh-CN" altLang="en-US" sz="4400" b="1" baseline="0">
                <a:solidFill>
                  <a:srgbClr val="006C39"/>
                </a:solidFill>
                <a:latin typeface="微软雅黑" panose="020B0503020204020204" pitchFamily="34" charset="-122"/>
                <a:ea typeface="微软雅黑" panose="020B0503020204020204" pitchFamily="34" charset="-122"/>
                <a:cs typeface="+mn-cs"/>
              </a:defRPr>
            </a:lvl1pPr>
          </a:lstStyle>
          <a:p>
            <a:pPr lvl="0" eaLnBrk="1" hangingPunct="1"/>
            <a:r>
              <a:rPr lang="zh-CN" altLang="en-US" dirty="0"/>
              <a:t>单击此处编辑母版标题样式</a:t>
            </a:r>
          </a:p>
        </p:txBody>
      </p:sp>
    </p:spTree>
    <p:extLst>
      <p:ext uri="{BB962C8B-B14F-4D97-AF65-F5344CB8AC3E}">
        <p14:creationId xmlns:p14="http://schemas.microsoft.com/office/powerpoint/2010/main" val="2070522206"/>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内页样式1-一段一图-2">
    <p:spTree>
      <p:nvGrpSpPr>
        <p:cNvPr id="1" name=""/>
        <p:cNvGrpSpPr/>
        <p:nvPr/>
      </p:nvGrpSpPr>
      <p:grpSpPr>
        <a:xfrm>
          <a:off x="0" y="0"/>
          <a:ext cx="0" cy="0"/>
          <a:chOff x="0" y="0"/>
          <a:chExt cx="0" cy="0"/>
        </a:xfrm>
      </p:grpSpPr>
      <p:sp>
        <p:nvSpPr>
          <p:cNvPr id="24" name="矩形 23">
            <a:extLst>
              <a:ext uri="{FF2B5EF4-FFF2-40B4-BE49-F238E27FC236}">
                <a16:creationId xmlns:a16="http://schemas.microsoft.com/office/drawing/2014/main" id="{6833366C-F485-4B9F-89F5-27A807162B12}"/>
              </a:ext>
            </a:extLst>
          </p:cNvPr>
          <p:cNvSpPr/>
          <p:nvPr userDrawn="1"/>
        </p:nvSpPr>
        <p:spPr>
          <a:xfrm>
            <a:off x="11155416" y="6188075"/>
            <a:ext cx="713296" cy="669925"/>
          </a:xfrm>
          <a:prstGeom prst="rect">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6" name="文本框 5"/>
          <p:cNvSpPr txBox="1">
            <a:spLocks noChangeArrowheads="1"/>
          </p:cNvSpPr>
          <p:nvPr userDrawn="1"/>
        </p:nvSpPr>
        <p:spPr bwMode="auto">
          <a:xfrm>
            <a:off x="11233150" y="6353175"/>
            <a:ext cx="55086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spAutoFit/>
          </a:bodyPr>
          <a:lstStyle>
            <a:lvl1pPr>
              <a:defRPr>
                <a:solidFill>
                  <a:schemeClr val="tx1"/>
                </a:solidFill>
                <a:latin typeface="Century Gothic" panose="020B0502020202020204" pitchFamily="34" charset="0"/>
                <a:ea typeface="微软雅黑" panose="020B0503020204020204" pitchFamily="34" charset="-122"/>
              </a:defRPr>
            </a:lvl1pPr>
            <a:lvl2pPr marL="742950" indent="-285750">
              <a:defRPr>
                <a:solidFill>
                  <a:schemeClr val="tx1"/>
                </a:solidFill>
                <a:latin typeface="Century Gothic" panose="020B0502020202020204" pitchFamily="34" charset="0"/>
                <a:ea typeface="微软雅黑" panose="020B0503020204020204" pitchFamily="34" charset="-122"/>
              </a:defRPr>
            </a:lvl2pPr>
            <a:lvl3pPr marL="1143000" indent="-228600">
              <a:defRPr>
                <a:solidFill>
                  <a:schemeClr val="tx1"/>
                </a:solidFill>
                <a:latin typeface="Century Gothic" panose="020B0502020202020204" pitchFamily="34" charset="0"/>
                <a:ea typeface="微软雅黑" panose="020B0503020204020204" pitchFamily="34" charset="-122"/>
              </a:defRPr>
            </a:lvl3pPr>
            <a:lvl4pPr marL="1600200" indent="-228600">
              <a:defRPr>
                <a:solidFill>
                  <a:schemeClr val="tx1"/>
                </a:solidFill>
                <a:latin typeface="Century Gothic" panose="020B0502020202020204" pitchFamily="34" charset="0"/>
                <a:ea typeface="微软雅黑" panose="020B0503020204020204" pitchFamily="34" charset="-122"/>
              </a:defRPr>
            </a:lvl4pPr>
            <a:lvl5pPr marL="2057400" indent="-228600">
              <a:defRPr>
                <a:solidFill>
                  <a:schemeClr val="tx1"/>
                </a:solidFill>
                <a:latin typeface="Century Gothic" panose="020B0502020202020204" pitchFamily="34" charset="0"/>
                <a:ea typeface="微软雅黑" panose="020B0503020204020204" pitchFamily="34" charset="-122"/>
              </a:defRPr>
            </a:lvl5pPr>
            <a:lvl6pPr marL="25146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6pPr>
            <a:lvl7pPr marL="29718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7pPr>
            <a:lvl8pPr marL="34290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8pPr>
            <a:lvl9pPr marL="3886200" indent="-228600" fontAlgn="base">
              <a:spcBef>
                <a:spcPct val="0"/>
              </a:spcBef>
              <a:spcAft>
                <a:spcPct val="0"/>
              </a:spcAft>
              <a:defRPr>
                <a:solidFill>
                  <a:schemeClr val="tx1"/>
                </a:solidFill>
                <a:latin typeface="Century Gothic" panose="020B0502020202020204" pitchFamily="34" charset="0"/>
                <a:ea typeface="微软雅黑" panose="020B0503020204020204" pitchFamily="34" charset="-122"/>
              </a:defRPr>
            </a:lvl9pPr>
          </a:lstStyle>
          <a:p>
            <a:pPr algn="ctr" eaLnBrk="1" hangingPunct="1">
              <a:defRPr/>
            </a:pPr>
            <a:fld id="{4CE2CC6A-3CD6-4EB2-A6B9-76993E7CF1F2}" type="slidenum">
              <a:rPr lang="zh-CN" altLang="en-US" sz="1600" smtClean="0">
                <a:solidFill>
                  <a:srgbClr val="F2F2F2"/>
                </a:solidFill>
                <a:latin typeface="微软雅黑" panose="020B0503020204020204" pitchFamily="34" charset="-122"/>
              </a:rPr>
              <a:pPr algn="ctr" eaLnBrk="1" hangingPunct="1">
                <a:defRPr/>
              </a:pPr>
              <a:t>‹#›</a:t>
            </a:fld>
            <a:endParaRPr lang="zh-CN" altLang="en-US" sz="1600" dirty="0">
              <a:solidFill>
                <a:srgbClr val="F2F2F2"/>
              </a:solidFill>
              <a:latin typeface="微软雅黑" panose="020B0503020204020204" pitchFamily="34" charset="-122"/>
            </a:endParaRPr>
          </a:p>
        </p:txBody>
      </p:sp>
      <p:pic>
        <p:nvPicPr>
          <p:cNvPr id="57" name="图片 56"/>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837818" y="347339"/>
            <a:ext cx="1969223" cy="432990"/>
          </a:xfrm>
          <a:prstGeom prst="rect">
            <a:avLst/>
          </a:prstGeom>
        </p:spPr>
      </p:pic>
      <p:cxnSp>
        <p:nvCxnSpPr>
          <p:cNvPr id="5" name="直接连接符 4"/>
          <p:cNvCxnSpPr/>
          <p:nvPr userDrawn="1"/>
        </p:nvCxnSpPr>
        <p:spPr>
          <a:xfrm>
            <a:off x="11155416" y="6133167"/>
            <a:ext cx="0" cy="756171"/>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8009968"/>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6.xml"/><Relationship Id="rId1" Type="http://schemas.openxmlformats.org/officeDocument/2006/relationships/slideLayout" Target="../slideLayouts/slideLayout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4.xml"/><Relationship Id="rId13" Type="http://schemas.openxmlformats.org/officeDocument/2006/relationships/slideLayout" Target="../slideLayouts/slideLayout19.xml"/><Relationship Id="rId18" Type="http://schemas.openxmlformats.org/officeDocument/2006/relationships/slideLayout" Target="../slideLayouts/slideLayout24.xml"/><Relationship Id="rId3" Type="http://schemas.openxmlformats.org/officeDocument/2006/relationships/slideLayout" Target="../slideLayouts/slideLayout9.xml"/><Relationship Id="rId21" Type="http://schemas.openxmlformats.org/officeDocument/2006/relationships/slideLayout" Target="../slideLayouts/slideLayout27.xml"/><Relationship Id="rId7" Type="http://schemas.openxmlformats.org/officeDocument/2006/relationships/slideLayout" Target="../slideLayouts/slideLayout13.xml"/><Relationship Id="rId12" Type="http://schemas.openxmlformats.org/officeDocument/2006/relationships/slideLayout" Target="../slideLayouts/slideLayout18.xml"/><Relationship Id="rId17" Type="http://schemas.openxmlformats.org/officeDocument/2006/relationships/slideLayout" Target="../slideLayouts/slideLayout23.xml"/><Relationship Id="rId25" Type="http://schemas.openxmlformats.org/officeDocument/2006/relationships/theme" Target="../theme/theme3.xml"/><Relationship Id="rId2" Type="http://schemas.openxmlformats.org/officeDocument/2006/relationships/slideLayout" Target="../slideLayouts/slideLayout8.xml"/><Relationship Id="rId16" Type="http://schemas.openxmlformats.org/officeDocument/2006/relationships/slideLayout" Target="../slideLayouts/slideLayout22.xml"/><Relationship Id="rId20" Type="http://schemas.openxmlformats.org/officeDocument/2006/relationships/slideLayout" Target="../slideLayouts/slideLayout26.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24" Type="http://schemas.openxmlformats.org/officeDocument/2006/relationships/slideLayout" Target="../slideLayouts/slideLayout30.xml"/><Relationship Id="rId5" Type="http://schemas.openxmlformats.org/officeDocument/2006/relationships/slideLayout" Target="../slideLayouts/slideLayout11.xml"/><Relationship Id="rId15" Type="http://schemas.openxmlformats.org/officeDocument/2006/relationships/slideLayout" Target="../slideLayouts/slideLayout21.xml"/><Relationship Id="rId23" Type="http://schemas.openxmlformats.org/officeDocument/2006/relationships/slideLayout" Target="../slideLayouts/slideLayout29.xml"/><Relationship Id="rId10" Type="http://schemas.openxmlformats.org/officeDocument/2006/relationships/slideLayout" Target="../slideLayouts/slideLayout16.xml"/><Relationship Id="rId19" Type="http://schemas.openxmlformats.org/officeDocument/2006/relationships/slideLayout" Target="../slideLayouts/slideLayout25.xml"/><Relationship Id="rId4" Type="http://schemas.openxmlformats.org/officeDocument/2006/relationships/slideLayout" Target="../slideLayouts/slideLayout10.xml"/><Relationship Id="rId9" Type="http://schemas.openxmlformats.org/officeDocument/2006/relationships/slideLayout" Target="../slideLayouts/slideLayout15.xml"/><Relationship Id="rId14" Type="http://schemas.openxmlformats.org/officeDocument/2006/relationships/slideLayout" Target="../slideLayouts/slideLayout20.xml"/><Relationship Id="rId22"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307D9317-7C4B-477D-9FCD-CD5482370328}" type="datetimeFigureOut">
              <a:rPr kumimoji="0" lang="zh-CN" altLang="en-US" sz="1200" b="0" i="0" u="none" strike="noStrike" kern="1200" cap="none" spc="0" normalizeH="0" baseline="0" noProof="0">
                <a:ln>
                  <a:noFill/>
                </a:ln>
                <a:solidFill>
                  <a:prstClr val="black">
                    <a:tint val="75000"/>
                  </a:prstClr>
                </a:solidFill>
                <a:effectLst/>
                <a:uLnTx/>
                <a:uFillTx/>
                <a:latin typeface="微软雅黑"/>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2024/7/22</a:t>
            </a:fld>
            <a:endParaRPr kumimoji="0" lang="zh-CN" altLang="en-US" sz="1200" b="0" i="0" u="none" strike="noStrike" kern="1200" cap="none" spc="0" normalizeH="0" baseline="0" noProof="0">
              <a:ln>
                <a:noFill/>
              </a:ln>
              <a:solidFill>
                <a:prstClr val="black">
                  <a:tint val="75000"/>
                </a:prstClr>
              </a:solidFill>
              <a:effectLst/>
              <a:uLnTx/>
              <a:uFillTx/>
              <a:latin typeface="微软雅黑"/>
              <a:ea typeface="微软雅黑"/>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微软雅黑"/>
              <a:ea typeface="微软雅黑"/>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EC0B3BC9-7090-482A-AB63-1945A9C9F1E4}" type="slidenum">
              <a:rPr kumimoji="0" lang="zh-CN" altLang="en-US" sz="1200" b="0" i="0" u="none" strike="noStrike" kern="1200" cap="none" spc="0" normalizeH="0" baseline="0" noProof="0">
                <a:ln>
                  <a:noFill/>
                </a:ln>
                <a:solidFill>
                  <a:prstClr val="black">
                    <a:tint val="75000"/>
                  </a:prstClr>
                </a:solidFill>
                <a:effectLst/>
                <a:uLnTx/>
                <a:uFillTx/>
                <a:latin typeface="微软雅黑"/>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微软雅黑"/>
              <a:ea typeface="微软雅黑"/>
              <a:cs typeface="+mn-cs"/>
            </a:endParaRPr>
          </a:p>
        </p:txBody>
      </p:sp>
    </p:spTree>
    <p:extLst>
      <p:ext uri="{BB962C8B-B14F-4D97-AF65-F5344CB8AC3E}">
        <p14:creationId xmlns:p14="http://schemas.microsoft.com/office/powerpoint/2010/main" val="18601250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p:transition spd="slow">
    <p:push dir="u"/>
  </p:transition>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2pPr>
      <a:lvl3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3pPr>
      <a:lvl4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4pPr>
      <a:lvl5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307D9317-7C4B-477D-9FCD-CD5482370328}" type="datetimeFigureOut">
              <a:rPr kumimoji="0" lang="zh-CN" altLang="en-US" sz="1200" b="0" i="0" u="none" strike="noStrike" kern="1200" cap="none" spc="0" normalizeH="0" baseline="0" noProof="0">
                <a:ln>
                  <a:noFill/>
                </a:ln>
                <a:solidFill>
                  <a:prstClr val="black">
                    <a:tint val="75000"/>
                  </a:prstClr>
                </a:solidFill>
                <a:effectLst/>
                <a:uLnTx/>
                <a:uFillTx/>
                <a:latin typeface="微软雅黑"/>
                <a:ea typeface="微软雅黑"/>
                <a:cs typeface="+mn-cs"/>
              </a:rPr>
              <a:pPr marL="0" marR="0" lvl="0" indent="0" algn="l" defTabSz="914400" rtl="0" eaLnBrk="1" fontAlgn="auto" latinLnBrk="0" hangingPunct="1">
                <a:lnSpc>
                  <a:spcPct val="100000"/>
                </a:lnSpc>
                <a:spcBef>
                  <a:spcPts val="0"/>
                </a:spcBef>
                <a:spcAft>
                  <a:spcPts val="0"/>
                </a:spcAft>
                <a:buClrTx/>
                <a:buSzTx/>
                <a:buFontTx/>
                <a:buNone/>
                <a:tabLst/>
                <a:defRPr/>
              </a:pPr>
              <a:t>2024/7/22</a:t>
            </a:fld>
            <a:endParaRPr kumimoji="0" lang="zh-CN" altLang="en-US" sz="1200" b="0" i="0" u="none" strike="noStrike" kern="1200" cap="none" spc="0" normalizeH="0" baseline="0" noProof="0">
              <a:ln>
                <a:noFill/>
              </a:ln>
              <a:solidFill>
                <a:prstClr val="black">
                  <a:tint val="75000"/>
                </a:prstClr>
              </a:solidFill>
              <a:effectLst/>
              <a:uLnTx/>
              <a:uFillTx/>
              <a:latin typeface="微软雅黑"/>
              <a:ea typeface="微软雅黑"/>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0" u="none" strike="noStrike" kern="1200" cap="none" spc="0" normalizeH="0" baseline="0" noProof="0">
              <a:ln>
                <a:noFill/>
              </a:ln>
              <a:solidFill>
                <a:prstClr val="black">
                  <a:tint val="75000"/>
                </a:prstClr>
              </a:solidFill>
              <a:effectLst/>
              <a:uLnTx/>
              <a:uFillTx/>
              <a:latin typeface="微软雅黑"/>
              <a:ea typeface="微软雅黑"/>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EC0B3BC9-7090-482A-AB63-1945A9C9F1E4}" type="slidenum">
              <a:rPr kumimoji="0" lang="zh-CN" altLang="en-US" sz="1200" b="0" i="0" u="none" strike="noStrike" kern="1200" cap="none" spc="0" normalizeH="0" baseline="0" noProof="0">
                <a:ln>
                  <a:noFill/>
                </a:ln>
                <a:solidFill>
                  <a:prstClr val="black">
                    <a:tint val="75000"/>
                  </a:prstClr>
                </a:solidFill>
                <a:effectLst/>
                <a:uLnTx/>
                <a:uFillTx/>
                <a:latin typeface="微软雅黑"/>
                <a:ea typeface="微软雅黑"/>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zh-CN" altLang="en-US" sz="1200" b="0" i="0" u="none" strike="noStrike" kern="1200" cap="none" spc="0" normalizeH="0" baseline="0" noProof="0">
              <a:ln>
                <a:noFill/>
              </a:ln>
              <a:solidFill>
                <a:prstClr val="black">
                  <a:tint val="75000"/>
                </a:prstClr>
              </a:solidFill>
              <a:effectLst/>
              <a:uLnTx/>
              <a:uFillTx/>
              <a:latin typeface="微软雅黑"/>
              <a:ea typeface="微软雅黑"/>
              <a:cs typeface="+mn-cs"/>
            </a:endParaRPr>
          </a:p>
        </p:txBody>
      </p:sp>
    </p:spTree>
    <p:extLst>
      <p:ext uri="{BB962C8B-B14F-4D97-AF65-F5344CB8AC3E}">
        <p14:creationId xmlns:p14="http://schemas.microsoft.com/office/powerpoint/2010/main" val="1909833604"/>
      </p:ext>
    </p:extLst>
  </p:cSld>
  <p:clrMap bg1="lt1" tx1="dk1" bg2="lt2" tx2="dk2" accent1="accent1" accent2="accent2" accent3="accent3" accent4="accent4" accent5="accent5" accent6="accent6" hlink="hlink" folHlink="folHlink"/>
  <p:sldLayoutIdLst>
    <p:sldLayoutId id="2147483666" r:id="rId1"/>
    <p:sldLayoutId id="2147483667" r:id="rId2"/>
  </p:sldLayoutIdLst>
  <p:transition spd="slow">
    <p:push dir="u"/>
  </p:transition>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2pPr>
      <a:lvl3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3pPr>
      <a:lvl4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4pPr>
      <a:lvl5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307D9317-7C4B-477D-9FCD-CD5482370328}" type="datetimeFigureOut">
              <a:rPr lang="zh-CN" altLang="en-US"/>
              <a:pPr>
                <a:defRPr/>
              </a:pPr>
              <a:t>2024/7/22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ea typeface="+mn-ea"/>
              </a:defRPr>
            </a:lvl1pPr>
          </a:lstStyle>
          <a:p>
            <a:pPr>
              <a:defRPr/>
            </a:pPr>
            <a:fld id="{EC0B3BC9-7090-482A-AB63-1945A9C9F1E4}" type="slidenum">
              <a:rPr lang="zh-CN" altLang="en-US"/>
              <a:pPr>
                <a:defRPr/>
              </a:pPr>
              <a:t>‹#›</a:t>
            </a:fld>
            <a:endParaRPr lang="zh-CN" altLang="en-US"/>
          </a:p>
        </p:txBody>
      </p:sp>
    </p:spTree>
    <p:extLst>
      <p:ext uri="{BB962C8B-B14F-4D97-AF65-F5344CB8AC3E}">
        <p14:creationId xmlns:p14="http://schemas.microsoft.com/office/powerpoint/2010/main" val="3353151966"/>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 id="2147483685" r:id="rId17"/>
    <p:sldLayoutId id="2147483686" r:id="rId18"/>
    <p:sldLayoutId id="2147483687" r:id="rId19"/>
    <p:sldLayoutId id="2147483688" r:id="rId20"/>
    <p:sldLayoutId id="2147483689" r:id="rId21"/>
    <p:sldLayoutId id="2147483690" r:id="rId22"/>
    <p:sldLayoutId id="2147483691" r:id="rId23"/>
    <p:sldLayoutId id="2147483692" r:id="rId24"/>
  </p:sldLayoutIdLst>
  <p:transition spd="slow">
    <p:push dir="u"/>
  </p:transition>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2pPr>
      <a:lvl3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3pPr>
      <a:lvl4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4pPr>
      <a:lvl5pPr algn="l" rtl="0" eaLnBrk="0" fontAlgn="base" hangingPunct="0">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Century Gothic" panose="020B0502020202020204" pitchFamily="34" charset="0"/>
          <a:ea typeface="微软雅黑" panose="020B0503020204020204" pitchFamily="34"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4.xml"/><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515938" y="3810046"/>
            <a:ext cx="11160124" cy="1323439"/>
          </a:xfrm>
        </p:spPr>
        <p:txBody>
          <a:bodyPr/>
          <a:lstStyle/>
          <a:p>
            <a:r>
              <a:rPr lang="zh-CN" altLang="en-US" dirty="0"/>
              <a:t>基于死代码移除的跨操作系统软件移植方案</a:t>
            </a:r>
            <a:br>
              <a:rPr lang="en-US" altLang="zh-CN" dirty="0"/>
            </a:br>
            <a:r>
              <a:rPr lang="zh-CN" altLang="en-US" dirty="0"/>
              <a:t>开题报告</a:t>
            </a:r>
          </a:p>
        </p:txBody>
      </p:sp>
      <p:sp>
        <p:nvSpPr>
          <p:cNvPr id="6" name="文本占位符 5"/>
          <p:cNvSpPr>
            <a:spLocks noGrp="1"/>
          </p:cNvSpPr>
          <p:nvPr>
            <p:ph type="body" sz="quarter" idx="16"/>
          </p:nvPr>
        </p:nvSpPr>
        <p:spPr>
          <a:xfrm>
            <a:off x="2141362" y="5541877"/>
            <a:ext cx="7909277" cy="345094"/>
          </a:xfrm>
        </p:spPr>
        <p:txBody>
          <a:bodyPr/>
          <a:lstStyle/>
          <a:p>
            <a:r>
              <a:rPr lang="zh-CN" altLang="en-US" dirty="0"/>
              <a:t>答辩人：傅泽　　　导　师：陆慧梅　　　时间：</a:t>
            </a:r>
            <a:fld id="{DFF7108A-04D0-404E-9D44-4DF45664CBC8}" type="datetime1">
              <a:rPr lang="zh-CN" altLang="en-US" smtClean="0"/>
              <a:t>2024/7/22</a:t>
            </a:fld>
            <a:endParaRPr lang="en-US" altLang="zh-CN" dirty="0"/>
          </a:p>
        </p:txBody>
      </p:sp>
    </p:spTree>
    <p:extLst>
      <p:ext uri="{BB962C8B-B14F-4D97-AF65-F5344CB8AC3E}">
        <p14:creationId xmlns:p14="http://schemas.microsoft.com/office/powerpoint/2010/main" val="3812825445"/>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a:xfrm>
            <a:off x="1173494" y="185567"/>
            <a:ext cx="8048203" cy="480131"/>
          </a:xfrm>
        </p:spPr>
        <p:txBody>
          <a:bodyPr/>
          <a:lstStyle/>
          <a:p>
            <a:r>
              <a:rPr lang="en-US" altLang="zh-CN" dirty="0"/>
              <a:t>1.2 </a:t>
            </a:r>
            <a:r>
              <a:rPr lang="zh-CN" altLang="en-US" dirty="0"/>
              <a:t>国内外研究现状 </a:t>
            </a:r>
            <a:r>
              <a:rPr lang="en-US" altLang="zh-CN" dirty="0"/>
              <a:t>– IR</a:t>
            </a:r>
            <a:r>
              <a:rPr lang="zh-CN" altLang="en-US" dirty="0"/>
              <a:t>与函数调用图</a:t>
            </a:r>
          </a:p>
        </p:txBody>
      </p:sp>
      <p:grpSp>
        <p:nvGrpSpPr>
          <p:cNvPr id="19" name="组合 18">
            <a:extLst>
              <a:ext uri="{FF2B5EF4-FFF2-40B4-BE49-F238E27FC236}">
                <a16:creationId xmlns:a16="http://schemas.microsoft.com/office/drawing/2014/main" id="{1F878FEE-4A16-4101-8605-05963C0C2010}"/>
              </a:ext>
            </a:extLst>
          </p:cNvPr>
          <p:cNvGrpSpPr/>
          <p:nvPr/>
        </p:nvGrpSpPr>
        <p:grpSpPr>
          <a:xfrm>
            <a:off x="2189136" y="4193160"/>
            <a:ext cx="1657350" cy="78394"/>
            <a:chOff x="1721420" y="2967038"/>
            <a:chExt cx="1657350" cy="78394"/>
          </a:xfrm>
          <a:solidFill>
            <a:schemeClr val="accent4"/>
          </a:solidFill>
        </p:grpSpPr>
        <p:cxnSp>
          <p:nvCxnSpPr>
            <p:cNvPr id="20" name="直接连接符 19">
              <a:extLst>
                <a:ext uri="{FF2B5EF4-FFF2-40B4-BE49-F238E27FC236}">
                  <a16:creationId xmlns:a16="http://schemas.microsoft.com/office/drawing/2014/main" id="{3D68916B-FF00-4BDF-A2F7-9A870D3F708A}"/>
                </a:ext>
              </a:extLst>
            </p:cNvPr>
            <p:cNvCxnSpPr/>
            <p:nvPr/>
          </p:nvCxnSpPr>
          <p:spPr>
            <a:xfrm>
              <a:off x="1721420" y="2971800"/>
              <a:ext cx="1657350" cy="0"/>
            </a:xfrm>
            <a:prstGeom prst="line">
              <a:avLst/>
            </a:prstGeom>
            <a:grpFill/>
            <a:ln>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1" name="等腰三角形 20">
              <a:extLst>
                <a:ext uri="{FF2B5EF4-FFF2-40B4-BE49-F238E27FC236}">
                  <a16:creationId xmlns:a16="http://schemas.microsoft.com/office/drawing/2014/main" id="{06277A43-3946-4E51-A573-25F0F89F9368}"/>
                </a:ext>
              </a:extLst>
            </p:cNvPr>
            <p:cNvSpPr/>
            <p:nvPr/>
          </p:nvSpPr>
          <p:spPr>
            <a:xfrm flipV="1">
              <a:off x="2504627" y="2967038"/>
              <a:ext cx="90936" cy="78394"/>
            </a:xfrm>
            <a:prstGeom prst="triangle">
              <a:avLst/>
            </a:prstGeom>
            <a:grp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grpSp>
      <p:sp>
        <p:nvSpPr>
          <p:cNvPr id="22" name="文本框 21">
            <a:extLst>
              <a:ext uri="{FF2B5EF4-FFF2-40B4-BE49-F238E27FC236}">
                <a16:creationId xmlns:a16="http://schemas.microsoft.com/office/drawing/2014/main" id="{8A5BDF80-372D-4445-BE80-17B1660D9F4C}"/>
              </a:ext>
            </a:extLst>
          </p:cNvPr>
          <p:cNvSpPr txBox="1"/>
          <p:nvPr/>
        </p:nvSpPr>
        <p:spPr>
          <a:xfrm>
            <a:off x="457200" y="4223189"/>
            <a:ext cx="5216236" cy="1768131"/>
          </a:xfrm>
          <a:prstGeom prst="rect">
            <a:avLst/>
          </a:prstGeom>
          <a:noFill/>
          <a:ln>
            <a:noFill/>
          </a:ln>
        </p:spPr>
        <p:txBody>
          <a:bodyPr wrap="square" lIns="180000" tIns="180000" rIns="180000" bIns="180000" rtlCol="0">
            <a:spAutoFit/>
          </a:bodyPr>
          <a:lstStyle>
            <a:defPPr>
              <a:defRPr lang="zh-CN"/>
            </a:defPPr>
            <a:lvl1pPr>
              <a:lnSpc>
                <a:spcPct val="130000"/>
              </a:lnSpc>
              <a:defRPr spc="100">
                <a:solidFill>
                  <a:schemeClr val="tx1">
                    <a:lumMod val="75000"/>
                    <a:lumOff val="25000"/>
                  </a:schemeClr>
                </a:solidFill>
              </a:defRPr>
            </a:lvl1pPr>
          </a:lstStyle>
          <a:p>
            <a:pPr marL="0" marR="0" lvl="0" indent="0" algn="ctr" defTabSz="914400" rtl="0" eaLnBrk="1" fontAlgn="base" latinLnBrk="0" hangingPunct="1">
              <a:lnSpc>
                <a:spcPct val="130000"/>
              </a:lnSpc>
              <a:spcBef>
                <a:spcPct val="0"/>
              </a:spcBef>
              <a:spcAft>
                <a:spcPct val="0"/>
              </a:spcAft>
              <a:buClrTx/>
              <a:buSzTx/>
              <a:buFontTx/>
              <a:buNone/>
              <a:tabLst/>
              <a:defRPr/>
            </a:pPr>
            <a:r>
              <a:rPr kumimoji="0" lang="zh-CN" altLang="en-US" sz="1800" b="0" i="0" u="none" strike="noStrike" kern="1200" cap="none" spc="100" normalizeH="0" baseline="0" noProof="0" dirty="0">
                <a:ln>
                  <a:noFill/>
                </a:ln>
                <a:solidFill>
                  <a:prstClr val="black"/>
                </a:solidFill>
                <a:effectLst/>
                <a:uLnTx/>
                <a:uFillTx/>
                <a:latin typeface="Century Gothic" panose="020B0502020202020204" pitchFamily="34" charset="0"/>
                <a:ea typeface="微软雅黑" panose="020B0503020204020204" pitchFamily="34" charset="-122"/>
                <a:cs typeface="+mn-cs"/>
              </a:rPr>
              <a:t>提出一种基于寄存器传送语言中间表示（</a:t>
            </a:r>
            <a:r>
              <a:rPr kumimoji="0" lang="en-US" altLang="zh-CN" sz="1800" b="0" i="0" u="none" strike="noStrike" kern="1200" cap="none" spc="100" normalizeH="0" baseline="0" noProof="0" dirty="0">
                <a:ln>
                  <a:noFill/>
                </a:ln>
                <a:solidFill>
                  <a:prstClr val="black"/>
                </a:solidFill>
                <a:effectLst/>
                <a:uLnTx/>
                <a:uFillTx/>
                <a:latin typeface="Century Gothic" panose="020B0502020202020204" pitchFamily="34" charset="0"/>
                <a:ea typeface="微软雅黑" panose="020B0503020204020204" pitchFamily="34" charset="-122"/>
                <a:cs typeface="+mn-cs"/>
              </a:rPr>
              <a:t>RTL IR</a:t>
            </a:r>
            <a:r>
              <a:rPr kumimoji="0" lang="zh-CN" altLang="en-US" sz="1800" b="0" i="0" u="none" strike="noStrike" kern="1200" cap="none" spc="100" normalizeH="0" baseline="0" noProof="0" dirty="0">
                <a:ln>
                  <a:noFill/>
                </a:ln>
                <a:solidFill>
                  <a:prstClr val="black"/>
                </a:solidFill>
                <a:effectLst/>
                <a:uLnTx/>
                <a:uFillTx/>
                <a:latin typeface="Century Gothic" panose="020B0502020202020204" pitchFamily="34" charset="0"/>
                <a:ea typeface="微软雅黑" panose="020B0503020204020204" pitchFamily="34" charset="-122"/>
                <a:cs typeface="+mn-cs"/>
              </a:rPr>
              <a:t>）的分析方法，从</a:t>
            </a:r>
            <a:r>
              <a:rPr kumimoji="0" lang="en-US" altLang="zh-CN" sz="1800" b="0" i="0" u="none" strike="noStrike" kern="1200" cap="none" spc="100" normalizeH="0" baseline="0" noProof="0" dirty="0">
                <a:ln>
                  <a:noFill/>
                </a:ln>
                <a:solidFill>
                  <a:prstClr val="black"/>
                </a:solidFill>
                <a:effectLst/>
                <a:uLnTx/>
                <a:uFillTx/>
                <a:latin typeface="Century Gothic" panose="020B0502020202020204" pitchFamily="34" charset="0"/>
                <a:ea typeface="微软雅黑" panose="020B0503020204020204" pitchFamily="34" charset="-122"/>
                <a:cs typeface="+mn-cs"/>
              </a:rPr>
              <a:t>GCC</a:t>
            </a:r>
            <a:r>
              <a:rPr kumimoji="0" lang="zh-CN" altLang="en-US" sz="1800" b="0" i="0" u="none" strike="noStrike" kern="1200" cap="none" spc="100" normalizeH="0" baseline="0" noProof="0" dirty="0">
                <a:ln>
                  <a:noFill/>
                </a:ln>
                <a:solidFill>
                  <a:prstClr val="black"/>
                </a:solidFill>
                <a:effectLst/>
                <a:uLnTx/>
                <a:uFillTx/>
                <a:latin typeface="Century Gothic" panose="020B0502020202020204" pitchFamily="34" charset="0"/>
                <a:ea typeface="微软雅黑" panose="020B0503020204020204" pitchFamily="34" charset="-122"/>
                <a:cs typeface="+mn-cs"/>
              </a:rPr>
              <a:t>编译器输出的</a:t>
            </a:r>
            <a:r>
              <a:rPr kumimoji="0" lang="en-US" altLang="zh-CN" sz="1800" b="0" i="0" u="none" strike="noStrike" kern="1200" cap="none" spc="100" normalizeH="0" baseline="0" noProof="0" dirty="0">
                <a:ln>
                  <a:noFill/>
                </a:ln>
                <a:solidFill>
                  <a:prstClr val="black"/>
                </a:solidFill>
                <a:effectLst/>
                <a:uLnTx/>
                <a:uFillTx/>
                <a:latin typeface="Century Gothic" panose="020B0502020202020204" pitchFamily="34" charset="0"/>
                <a:ea typeface="微软雅黑" panose="020B0503020204020204" pitchFamily="34" charset="-122"/>
                <a:cs typeface="+mn-cs"/>
              </a:rPr>
              <a:t>RTL</a:t>
            </a:r>
            <a:r>
              <a:rPr kumimoji="0" lang="zh-CN" altLang="en-US" sz="1800" b="0" i="0" u="none" strike="noStrike" kern="1200" cap="none" spc="100" normalizeH="0" baseline="0" noProof="0" dirty="0">
                <a:ln>
                  <a:noFill/>
                </a:ln>
                <a:solidFill>
                  <a:prstClr val="black"/>
                </a:solidFill>
                <a:effectLst/>
                <a:uLnTx/>
                <a:uFillTx/>
                <a:latin typeface="Century Gothic" panose="020B0502020202020204" pitchFamily="34" charset="0"/>
                <a:ea typeface="微软雅黑" panose="020B0503020204020204" pitchFamily="34" charset="-122"/>
                <a:cs typeface="+mn-cs"/>
              </a:rPr>
              <a:t> </a:t>
            </a:r>
            <a:r>
              <a:rPr kumimoji="0" lang="en-US" altLang="zh-CN" sz="1800" b="0" i="0" u="none" strike="noStrike" kern="1200" cap="none" spc="100" normalizeH="0" baseline="0" noProof="0" dirty="0">
                <a:ln>
                  <a:noFill/>
                </a:ln>
                <a:solidFill>
                  <a:prstClr val="black"/>
                </a:solidFill>
                <a:effectLst/>
                <a:uLnTx/>
                <a:uFillTx/>
                <a:latin typeface="Century Gothic" panose="020B0502020202020204" pitchFamily="34" charset="0"/>
                <a:ea typeface="微软雅黑" panose="020B0503020204020204" pitchFamily="34" charset="-122"/>
                <a:cs typeface="+mn-cs"/>
              </a:rPr>
              <a:t>IR</a:t>
            </a:r>
            <a:r>
              <a:rPr kumimoji="0" lang="zh-CN" altLang="en-US" sz="1800" b="0" i="0" u="none" strike="noStrike" kern="1200" cap="none" spc="100" normalizeH="0" baseline="0" noProof="0" dirty="0">
                <a:ln>
                  <a:noFill/>
                </a:ln>
                <a:solidFill>
                  <a:prstClr val="black"/>
                </a:solidFill>
                <a:effectLst/>
                <a:uLnTx/>
                <a:uFillTx/>
                <a:latin typeface="Century Gothic" panose="020B0502020202020204" pitchFamily="34" charset="0"/>
                <a:ea typeface="微软雅黑" panose="020B0503020204020204" pitchFamily="34" charset="-122"/>
                <a:cs typeface="+mn-cs"/>
              </a:rPr>
              <a:t>中提取指定软件包中的函数定义、函数调用信息，最终绘制成一张函数调用有向图。</a:t>
            </a:r>
          </a:p>
        </p:txBody>
      </p:sp>
      <p:sp>
        <p:nvSpPr>
          <p:cNvPr id="23" name="矩形: 圆角 20">
            <a:extLst>
              <a:ext uri="{FF2B5EF4-FFF2-40B4-BE49-F238E27FC236}">
                <a16:creationId xmlns:a16="http://schemas.microsoft.com/office/drawing/2014/main" id="{D762B24E-F8C6-4ADD-9A8E-75D8B237FB85}"/>
              </a:ext>
            </a:extLst>
          </p:cNvPr>
          <p:cNvSpPr/>
          <p:nvPr/>
        </p:nvSpPr>
        <p:spPr>
          <a:xfrm>
            <a:off x="2134053" y="3699751"/>
            <a:ext cx="1767599" cy="369106"/>
          </a:xfrm>
          <a:prstGeom prst="roundRect">
            <a:avLst>
              <a:gd name="adj" fmla="val 5000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6C39"/>
                </a:solidFill>
                <a:effectLst/>
                <a:uLnTx/>
                <a:uFillTx/>
                <a:latin typeface="微软雅黑"/>
                <a:ea typeface="微软雅黑"/>
                <a:cs typeface="+mn-cs"/>
              </a:rPr>
              <a:t>CG-RTL</a:t>
            </a:r>
            <a:endParaRPr kumimoji="0" lang="zh-CN" altLang="en-US" sz="2000" b="1" i="0" u="none" strike="noStrike" kern="1200" cap="none" spc="0" normalizeH="0" baseline="0" noProof="0" dirty="0">
              <a:ln>
                <a:noFill/>
              </a:ln>
              <a:solidFill>
                <a:srgbClr val="006C39"/>
              </a:solidFill>
              <a:effectLst/>
              <a:uLnTx/>
              <a:uFillTx/>
              <a:latin typeface="微软雅黑"/>
              <a:ea typeface="微软雅黑"/>
              <a:cs typeface="+mn-cs"/>
            </a:endParaRPr>
          </a:p>
        </p:txBody>
      </p:sp>
      <p:grpSp>
        <p:nvGrpSpPr>
          <p:cNvPr id="24" name="组合 23">
            <a:extLst>
              <a:ext uri="{FF2B5EF4-FFF2-40B4-BE49-F238E27FC236}">
                <a16:creationId xmlns:a16="http://schemas.microsoft.com/office/drawing/2014/main" id="{EB0368D6-1A2F-4EE2-88ED-B54D0CB040E9}"/>
              </a:ext>
            </a:extLst>
          </p:cNvPr>
          <p:cNvGrpSpPr/>
          <p:nvPr/>
        </p:nvGrpSpPr>
        <p:grpSpPr>
          <a:xfrm>
            <a:off x="8251909" y="4193160"/>
            <a:ext cx="1657350" cy="78394"/>
            <a:chOff x="1721420" y="2967038"/>
            <a:chExt cx="1657350" cy="78394"/>
          </a:xfrm>
          <a:solidFill>
            <a:schemeClr val="accent4"/>
          </a:solidFill>
        </p:grpSpPr>
        <p:cxnSp>
          <p:nvCxnSpPr>
            <p:cNvPr id="25" name="直接连接符 24">
              <a:extLst>
                <a:ext uri="{FF2B5EF4-FFF2-40B4-BE49-F238E27FC236}">
                  <a16:creationId xmlns:a16="http://schemas.microsoft.com/office/drawing/2014/main" id="{11174D3D-605D-407A-862A-4D7738A58B0E}"/>
                </a:ext>
              </a:extLst>
            </p:cNvPr>
            <p:cNvCxnSpPr/>
            <p:nvPr/>
          </p:nvCxnSpPr>
          <p:spPr>
            <a:xfrm>
              <a:off x="1721420" y="2971800"/>
              <a:ext cx="1657350" cy="0"/>
            </a:xfrm>
            <a:prstGeom prst="line">
              <a:avLst/>
            </a:prstGeom>
            <a:grpFill/>
            <a:ln>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6" name="等腰三角形 25">
              <a:extLst>
                <a:ext uri="{FF2B5EF4-FFF2-40B4-BE49-F238E27FC236}">
                  <a16:creationId xmlns:a16="http://schemas.microsoft.com/office/drawing/2014/main" id="{E9647B3D-00E3-4A3C-9291-69DADF0283C3}"/>
                </a:ext>
              </a:extLst>
            </p:cNvPr>
            <p:cNvSpPr/>
            <p:nvPr/>
          </p:nvSpPr>
          <p:spPr>
            <a:xfrm flipV="1">
              <a:off x="2504627" y="2967038"/>
              <a:ext cx="90936" cy="78394"/>
            </a:xfrm>
            <a:prstGeom prst="triangle">
              <a:avLst/>
            </a:prstGeom>
            <a:grp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grpSp>
      <p:sp>
        <p:nvSpPr>
          <p:cNvPr id="27" name="文本框 26">
            <a:extLst>
              <a:ext uri="{FF2B5EF4-FFF2-40B4-BE49-F238E27FC236}">
                <a16:creationId xmlns:a16="http://schemas.microsoft.com/office/drawing/2014/main" id="{46509FA7-CC25-43A9-AD21-7CAC8619DBE0}"/>
              </a:ext>
            </a:extLst>
          </p:cNvPr>
          <p:cNvSpPr txBox="1"/>
          <p:nvPr/>
        </p:nvSpPr>
        <p:spPr>
          <a:xfrm>
            <a:off x="6443346" y="4223189"/>
            <a:ext cx="5291453" cy="1768131"/>
          </a:xfrm>
          <a:prstGeom prst="rect">
            <a:avLst/>
          </a:prstGeom>
          <a:noFill/>
          <a:ln>
            <a:noFill/>
          </a:ln>
        </p:spPr>
        <p:txBody>
          <a:bodyPr wrap="square" lIns="180000" tIns="180000" rIns="180000" bIns="180000" rtlCol="0">
            <a:spAutoFit/>
          </a:bodyPr>
          <a:lstStyle>
            <a:defPPr>
              <a:defRPr lang="zh-CN"/>
            </a:defPPr>
            <a:lvl1pPr>
              <a:lnSpc>
                <a:spcPct val="130000"/>
              </a:lnSpc>
              <a:defRPr spc="100">
                <a:solidFill>
                  <a:schemeClr val="tx1">
                    <a:lumMod val="75000"/>
                    <a:lumOff val="25000"/>
                  </a:schemeClr>
                </a:solidFill>
              </a:defRPr>
            </a:lvl1pPr>
          </a:lstStyle>
          <a:p>
            <a:pPr marL="0" marR="0" lvl="0" indent="0" algn="ctr" defTabSz="914400" rtl="0" eaLnBrk="1" fontAlgn="base" latinLnBrk="0" hangingPunct="1">
              <a:lnSpc>
                <a:spcPct val="130000"/>
              </a:lnSpc>
              <a:spcBef>
                <a:spcPct val="0"/>
              </a:spcBef>
              <a:spcAft>
                <a:spcPct val="0"/>
              </a:spcAft>
              <a:buClrTx/>
              <a:buSzTx/>
              <a:buFontTx/>
              <a:buNone/>
              <a:tabLst/>
              <a:defRPr/>
            </a:pPr>
            <a:r>
              <a:rPr kumimoji="0" lang="en-US" altLang="zh-CN" sz="1800" b="0" i="0" u="none" strike="noStrike" kern="1200" cap="none" spc="100" normalizeH="0" baseline="0" noProof="0" dirty="0">
                <a:ln>
                  <a:noFill/>
                </a:ln>
                <a:solidFill>
                  <a:prstClr val="black"/>
                </a:solidFill>
                <a:effectLst/>
                <a:uLnTx/>
                <a:uFillTx/>
                <a:latin typeface="Century Gothic" panose="020B0502020202020204" pitchFamily="34" charset="0"/>
                <a:ea typeface="微软雅黑" panose="020B0503020204020204" pitchFamily="34" charset="-122"/>
                <a:cs typeface="+mn-cs"/>
              </a:rPr>
              <a:t>Rust</a:t>
            </a:r>
            <a:r>
              <a:rPr kumimoji="0" lang="zh-CN" altLang="en-US" sz="1800" b="0" i="0" u="none" strike="noStrike" kern="1200" cap="none" spc="100" normalizeH="0" baseline="0" noProof="0" dirty="0">
                <a:ln>
                  <a:noFill/>
                </a:ln>
                <a:solidFill>
                  <a:prstClr val="black"/>
                </a:solidFill>
                <a:effectLst/>
                <a:uLnTx/>
                <a:uFillTx/>
                <a:latin typeface="Century Gothic" panose="020B0502020202020204" pitchFamily="34" charset="0"/>
                <a:ea typeface="微软雅黑" panose="020B0503020204020204" pitchFamily="34" charset="-122"/>
                <a:cs typeface="+mn-cs"/>
              </a:rPr>
              <a:t>使用四种不同层级的</a:t>
            </a:r>
            <a:r>
              <a:rPr kumimoji="0" lang="en-US" altLang="zh-CN" sz="1800" b="0" i="0" u="none" strike="noStrike" kern="1200" cap="none" spc="100" normalizeH="0" baseline="0" noProof="0" dirty="0">
                <a:ln>
                  <a:noFill/>
                </a:ln>
                <a:solidFill>
                  <a:prstClr val="black"/>
                </a:solidFill>
                <a:effectLst/>
                <a:uLnTx/>
                <a:uFillTx/>
                <a:latin typeface="Century Gothic" panose="020B0502020202020204" pitchFamily="34" charset="0"/>
                <a:ea typeface="微软雅黑" panose="020B0503020204020204" pitchFamily="34" charset="-122"/>
                <a:cs typeface="+mn-cs"/>
              </a:rPr>
              <a:t>IR</a:t>
            </a:r>
            <a:r>
              <a:rPr lang="zh-CN" altLang="en-US" dirty="0">
                <a:solidFill>
                  <a:prstClr val="black"/>
                </a:solidFill>
                <a:latin typeface="Century Gothic" panose="020B0502020202020204" pitchFamily="34" charset="0"/>
                <a:ea typeface="微软雅黑" panose="020B0503020204020204" pitchFamily="34" charset="-122"/>
              </a:rPr>
              <a:t>：</a:t>
            </a:r>
            <a:r>
              <a:rPr kumimoji="0" lang="en-US" altLang="zh-CN" sz="1800" b="0" i="0" u="none" strike="noStrike" kern="1200" cap="none" spc="100" normalizeH="0" baseline="0" noProof="0" dirty="0">
                <a:ln>
                  <a:noFill/>
                </a:ln>
                <a:solidFill>
                  <a:prstClr val="black"/>
                </a:solidFill>
                <a:effectLst/>
                <a:uLnTx/>
                <a:uFillTx/>
                <a:latin typeface="Century Gothic" panose="020B0502020202020204" pitchFamily="34" charset="0"/>
                <a:ea typeface="微软雅黑" panose="020B0503020204020204" pitchFamily="34" charset="-122"/>
                <a:cs typeface="+mn-cs"/>
              </a:rPr>
              <a:t>HIR</a:t>
            </a:r>
            <a:r>
              <a:rPr kumimoji="0" lang="zh-CN" altLang="en-US" sz="1800" b="0" i="0" u="none" strike="noStrike" kern="1200" cap="none" spc="100" normalizeH="0" baseline="0" noProof="0" dirty="0">
                <a:ln>
                  <a:noFill/>
                </a:ln>
                <a:solidFill>
                  <a:prstClr val="black"/>
                </a:solidFill>
                <a:effectLst/>
                <a:uLnTx/>
                <a:uFillTx/>
                <a:latin typeface="Century Gothic" panose="020B0502020202020204" pitchFamily="34" charset="0"/>
                <a:ea typeface="微软雅黑" panose="020B0503020204020204" pitchFamily="34" charset="-122"/>
                <a:cs typeface="+mn-cs"/>
              </a:rPr>
              <a:t>、</a:t>
            </a:r>
            <a:r>
              <a:rPr kumimoji="0" lang="en-US" altLang="zh-CN" sz="1800" b="0" i="0" u="none" strike="noStrike" kern="1200" cap="none" spc="100" normalizeH="0" baseline="0" noProof="0" dirty="0">
                <a:ln>
                  <a:noFill/>
                </a:ln>
                <a:solidFill>
                  <a:prstClr val="black"/>
                </a:solidFill>
                <a:effectLst/>
                <a:uLnTx/>
                <a:uFillTx/>
                <a:latin typeface="Century Gothic" panose="020B0502020202020204" pitchFamily="34" charset="0"/>
                <a:ea typeface="微软雅黑" panose="020B0503020204020204" pitchFamily="34" charset="-122"/>
                <a:cs typeface="+mn-cs"/>
              </a:rPr>
              <a:t>THIR</a:t>
            </a:r>
            <a:r>
              <a:rPr kumimoji="0" lang="zh-CN" altLang="en-US" sz="1800" b="0" i="0" u="none" strike="noStrike" kern="1200" cap="none" spc="100" normalizeH="0" baseline="0" noProof="0" dirty="0">
                <a:ln>
                  <a:noFill/>
                </a:ln>
                <a:solidFill>
                  <a:prstClr val="black"/>
                </a:solidFill>
                <a:effectLst/>
                <a:uLnTx/>
                <a:uFillTx/>
                <a:latin typeface="Century Gothic" panose="020B0502020202020204" pitchFamily="34" charset="0"/>
                <a:ea typeface="微软雅黑" panose="020B0503020204020204" pitchFamily="34" charset="-122"/>
                <a:cs typeface="+mn-cs"/>
              </a:rPr>
              <a:t>、</a:t>
            </a:r>
            <a:r>
              <a:rPr kumimoji="0" lang="en-US" altLang="zh-CN" sz="1800" b="0" i="0" u="none" strike="noStrike" kern="1200" cap="none" spc="100" normalizeH="0" baseline="0" noProof="0" dirty="0">
                <a:ln>
                  <a:noFill/>
                </a:ln>
                <a:solidFill>
                  <a:prstClr val="black"/>
                </a:solidFill>
                <a:effectLst/>
                <a:uLnTx/>
                <a:uFillTx/>
                <a:latin typeface="Century Gothic" panose="020B0502020202020204" pitchFamily="34" charset="0"/>
                <a:ea typeface="微软雅黑" panose="020B0503020204020204" pitchFamily="34" charset="-122"/>
                <a:cs typeface="+mn-cs"/>
              </a:rPr>
              <a:t>MIR</a:t>
            </a:r>
            <a:r>
              <a:rPr kumimoji="0" lang="zh-CN" altLang="en-US" sz="1800" b="0" i="0" u="none" strike="noStrike" kern="1200" cap="none" spc="100" normalizeH="0" baseline="0" noProof="0" dirty="0">
                <a:ln>
                  <a:noFill/>
                </a:ln>
                <a:solidFill>
                  <a:prstClr val="black"/>
                </a:solidFill>
                <a:effectLst/>
                <a:uLnTx/>
                <a:uFillTx/>
                <a:latin typeface="Century Gothic" panose="020B0502020202020204" pitchFamily="34" charset="0"/>
                <a:ea typeface="微软雅黑" panose="020B0503020204020204" pitchFamily="34" charset="-122"/>
                <a:cs typeface="+mn-cs"/>
              </a:rPr>
              <a:t>和</a:t>
            </a:r>
            <a:r>
              <a:rPr kumimoji="0" lang="en-US" altLang="zh-CN" sz="1800" b="0" i="0" u="none" strike="noStrike" kern="1200" cap="none" spc="100" normalizeH="0" baseline="0" noProof="0" dirty="0">
                <a:ln>
                  <a:noFill/>
                </a:ln>
                <a:solidFill>
                  <a:prstClr val="black"/>
                </a:solidFill>
                <a:effectLst/>
                <a:uLnTx/>
                <a:uFillTx/>
                <a:latin typeface="Century Gothic" panose="020B0502020202020204" pitchFamily="34" charset="0"/>
                <a:ea typeface="微软雅黑" panose="020B0503020204020204" pitchFamily="34" charset="-122"/>
                <a:cs typeface="+mn-cs"/>
              </a:rPr>
              <a:t>LLVM IR</a:t>
            </a:r>
            <a:r>
              <a:rPr kumimoji="0" lang="zh-CN" altLang="en-US" sz="1800" b="0" i="0" u="none" strike="noStrike" kern="1200" cap="none" spc="100" normalizeH="0" baseline="0" noProof="0" dirty="0">
                <a:ln>
                  <a:noFill/>
                </a:ln>
                <a:solidFill>
                  <a:prstClr val="black"/>
                </a:solidFill>
                <a:effectLst/>
                <a:uLnTx/>
                <a:uFillTx/>
                <a:latin typeface="Century Gothic" panose="020B0502020202020204" pitchFamily="34" charset="0"/>
                <a:ea typeface="微软雅黑" panose="020B0503020204020204" pitchFamily="34" charset="-122"/>
                <a:cs typeface="+mn-cs"/>
              </a:rPr>
              <a:t>。</a:t>
            </a:r>
            <a:r>
              <a:rPr lang="en-US" altLang="zh-CN" dirty="0">
                <a:solidFill>
                  <a:prstClr val="black"/>
                </a:solidFill>
                <a:latin typeface="Century Gothic" panose="020B0502020202020204" pitchFamily="34" charset="0"/>
                <a:ea typeface="微软雅黑" panose="020B0503020204020204" pitchFamily="34" charset="-122"/>
              </a:rPr>
              <a:t>R</a:t>
            </a:r>
            <a:r>
              <a:rPr kumimoji="0" lang="en-US" altLang="zh-CN" sz="1800" b="0" i="0" u="none" strike="noStrike" kern="1200" cap="none" spc="100" normalizeH="0" baseline="0" noProof="0" dirty="0" err="1">
                <a:ln>
                  <a:noFill/>
                </a:ln>
                <a:solidFill>
                  <a:prstClr val="black"/>
                </a:solidFill>
                <a:effectLst/>
                <a:uLnTx/>
                <a:uFillTx/>
                <a:latin typeface="Century Gothic" panose="020B0502020202020204" pitchFamily="34" charset="0"/>
                <a:ea typeface="微软雅黑" panose="020B0503020204020204" pitchFamily="34" charset="-122"/>
                <a:cs typeface="+mn-cs"/>
              </a:rPr>
              <a:t>ust</a:t>
            </a:r>
            <a:r>
              <a:rPr kumimoji="0" lang="zh-CN" altLang="en-US" sz="1800" b="0" i="0" u="none" strike="noStrike" kern="1200" cap="none" spc="100" normalizeH="0" baseline="0" noProof="0" dirty="0">
                <a:ln>
                  <a:noFill/>
                </a:ln>
                <a:solidFill>
                  <a:prstClr val="black"/>
                </a:solidFill>
                <a:effectLst/>
                <a:uLnTx/>
                <a:uFillTx/>
                <a:latin typeface="Century Gothic" panose="020B0502020202020204" pitchFamily="34" charset="0"/>
                <a:ea typeface="微软雅黑" panose="020B0503020204020204" pitchFamily="34" charset="-122"/>
                <a:cs typeface="+mn-cs"/>
              </a:rPr>
              <a:t>编译器</a:t>
            </a:r>
            <a:r>
              <a:rPr kumimoji="0" lang="en-US" altLang="zh-CN" sz="1800" b="0" i="0" u="none" strike="noStrike" kern="1200" cap="none" spc="100" normalizeH="0" baseline="0" noProof="0" dirty="0" err="1">
                <a:ln>
                  <a:noFill/>
                </a:ln>
                <a:solidFill>
                  <a:prstClr val="black"/>
                </a:solidFill>
                <a:effectLst/>
                <a:uLnTx/>
                <a:uFillTx/>
                <a:latin typeface="Century Gothic" panose="020B0502020202020204" pitchFamily="34" charset="0"/>
                <a:ea typeface="微软雅黑" panose="020B0503020204020204" pitchFamily="34" charset="-122"/>
                <a:cs typeface="+mn-cs"/>
              </a:rPr>
              <a:t>rustc</a:t>
            </a:r>
            <a:r>
              <a:rPr kumimoji="0" lang="zh-CN" altLang="en-US" sz="1800" b="0" i="0" u="none" strike="noStrike" kern="1200" cap="none" spc="100" normalizeH="0" baseline="0" noProof="0" dirty="0">
                <a:ln>
                  <a:noFill/>
                </a:ln>
                <a:solidFill>
                  <a:prstClr val="black"/>
                </a:solidFill>
                <a:effectLst/>
                <a:uLnTx/>
                <a:uFillTx/>
                <a:latin typeface="Century Gothic" panose="020B0502020202020204" pitchFamily="34" charset="0"/>
                <a:ea typeface="微软雅黑" panose="020B0503020204020204" pitchFamily="34" charset="-122"/>
                <a:cs typeface="+mn-cs"/>
              </a:rPr>
              <a:t>提供了一组</a:t>
            </a:r>
            <a:r>
              <a:rPr kumimoji="0" lang="en-US" altLang="zh-CN" sz="1800" b="0" i="0" u="none" strike="noStrike" kern="1200" cap="none" spc="100" normalizeH="0" baseline="0" noProof="0" dirty="0">
                <a:ln>
                  <a:noFill/>
                </a:ln>
                <a:solidFill>
                  <a:prstClr val="black"/>
                </a:solidFill>
                <a:effectLst/>
                <a:uLnTx/>
                <a:uFillTx/>
                <a:latin typeface="Century Gothic" panose="020B0502020202020204" pitchFamily="34" charset="0"/>
                <a:ea typeface="微软雅黑" panose="020B0503020204020204" pitchFamily="34" charset="-122"/>
                <a:cs typeface="+mn-cs"/>
              </a:rPr>
              <a:t>API</a:t>
            </a:r>
            <a:r>
              <a:rPr kumimoji="0" lang="zh-CN" altLang="en-US" sz="1800" b="0" i="0" u="none" strike="noStrike" kern="1200" cap="none" spc="100" normalizeH="0" baseline="0" noProof="0" dirty="0">
                <a:ln>
                  <a:noFill/>
                </a:ln>
                <a:solidFill>
                  <a:prstClr val="black"/>
                </a:solidFill>
                <a:effectLst/>
                <a:uLnTx/>
                <a:uFillTx/>
                <a:latin typeface="Century Gothic" panose="020B0502020202020204" pitchFamily="34" charset="0"/>
                <a:ea typeface="微软雅黑" panose="020B0503020204020204" pitchFamily="34" charset="-122"/>
                <a:cs typeface="+mn-cs"/>
              </a:rPr>
              <a:t>接口，允许外部程序查询编译获得的</a:t>
            </a:r>
            <a:r>
              <a:rPr kumimoji="0" lang="en-US" altLang="zh-CN" sz="1800" b="0" i="0" u="none" strike="noStrike" kern="1200" cap="none" spc="100" normalizeH="0" baseline="0" noProof="0" dirty="0">
                <a:ln>
                  <a:noFill/>
                </a:ln>
                <a:solidFill>
                  <a:prstClr val="black"/>
                </a:solidFill>
                <a:effectLst/>
                <a:uLnTx/>
                <a:uFillTx/>
                <a:latin typeface="Century Gothic" panose="020B0502020202020204" pitchFamily="34" charset="0"/>
                <a:ea typeface="微软雅黑" panose="020B0503020204020204" pitchFamily="34" charset="-122"/>
                <a:cs typeface="+mn-cs"/>
              </a:rPr>
              <a:t>MIR</a:t>
            </a:r>
            <a:r>
              <a:rPr kumimoji="0" lang="zh-CN" altLang="en-US" sz="1800" b="0" i="0" u="none" strike="noStrike" kern="1200" cap="none" spc="100" normalizeH="0" baseline="0" noProof="0" dirty="0">
                <a:ln>
                  <a:noFill/>
                </a:ln>
                <a:solidFill>
                  <a:prstClr val="black"/>
                </a:solidFill>
                <a:effectLst/>
                <a:uLnTx/>
                <a:uFillTx/>
                <a:latin typeface="Century Gothic" panose="020B0502020202020204" pitchFamily="34" charset="0"/>
                <a:ea typeface="微软雅黑" panose="020B0503020204020204" pitchFamily="34" charset="-122"/>
                <a:cs typeface="+mn-cs"/>
              </a:rPr>
              <a:t>，因此</a:t>
            </a:r>
            <a:r>
              <a:rPr lang="zh-CN" altLang="en-US" dirty="0">
                <a:solidFill>
                  <a:prstClr val="black"/>
                </a:solidFill>
                <a:latin typeface="Century Gothic" panose="020B0502020202020204" pitchFamily="34" charset="0"/>
                <a:ea typeface="微软雅黑" panose="020B0503020204020204" pitchFamily="34" charset="-122"/>
              </a:rPr>
              <a:t>许多</a:t>
            </a:r>
            <a:r>
              <a:rPr lang="en-US" altLang="zh-CN" dirty="0">
                <a:solidFill>
                  <a:prstClr val="black"/>
                </a:solidFill>
                <a:latin typeface="Century Gothic" panose="020B0502020202020204" pitchFamily="34" charset="0"/>
                <a:ea typeface="微软雅黑" panose="020B0503020204020204" pitchFamily="34" charset="-122"/>
              </a:rPr>
              <a:t>Rust</a:t>
            </a:r>
            <a:r>
              <a:rPr lang="zh-CN" altLang="en-US" dirty="0">
                <a:solidFill>
                  <a:prstClr val="black"/>
                </a:solidFill>
                <a:latin typeface="Century Gothic" panose="020B0502020202020204" pitchFamily="34" charset="0"/>
                <a:ea typeface="微软雅黑" panose="020B0503020204020204" pitchFamily="34" charset="-122"/>
              </a:rPr>
              <a:t>分析工具将</a:t>
            </a:r>
            <a:r>
              <a:rPr kumimoji="0" lang="en-US" altLang="zh-CN" sz="1800" b="0" i="0" u="none" strike="noStrike" kern="1200" cap="none" spc="100" normalizeH="0" baseline="0" noProof="0" dirty="0">
                <a:ln>
                  <a:noFill/>
                </a:ln>
                <a:solidFill>
                  <a:prstClr val="black"/>
                </a:solidFill>
                <a:effectLst/>
                <a:uLnTx/>
                <a:uFillTx/>
                <a:latin typeface="Century Gothic" panose="020B0502020202020204" pitchFamily="34" charset="0"/>
                <a:ea typeface="微软雅黑" panose="020B0503020204020204" pitchFamily="34" charset="-122"/>
                <a:cs typeface="+mn-cs"/>
              </a:rPr>
              <a:t>MIR</a:t>
            </a:r>
            <a:r>
              <a:rPr lang="zh-CN" altLang="en-US" dirty="0">
                <a:solidFill>
                  <a:prstClr val="black"/>
                </a:solidFill>
                <a:latin typeface="Century Gothic" panose="020B0502020202020204" pitchFamily="34" charset="0"/>
                <a:ea typeface="微软雅黑" panose="020B0503020204020204" pitchFamily="34" charset="-122"/>
              </a:rPr>
              <a:t>选作分析目标</a:t>
            </a:r>
            <a:r>
              <a:rPr kumimoji="0" lang="zh-CN" altLang="en-US" sz="1800" b="0" i="0" u="none" strike="noStrike" kern="1200" cap="none" spc="100" normalizeH="0" baseline="0" noProof="0" dirty="0">
                <a:ln>
                  <a:noFill/>
                </a:ln>
                <a:solidFill>
                  <a:prstClr val="black"/>
                </a:solidFill>
                <a:effectLst/>
                <a:uLnTx/>
                <a:uFillTx/>
                <a:latin typeface="Century Gothic" panose="020B0502020202020204" pitchFamily="34" charset="0"/>
                <a:ea typeface="微软雅黑" panose="020B0503020204020204" pitchFamily="34" charset="-122"/>
                <a:cs typeface="+mn-cs"/>
              </a:rPr>
              <a:t>。</a:t>
            </a:r>
          </a:p>
        </p:txBody>
      </p:sp>
      <p:sp>
        <p:nvSpPr>
          <p:cNvPr id="28" name="矩形: 圆角 37">
            <a:extLst>
              <a:ext uri="{FF2B5EF4-FFF2-40B4-BE49-F238E27FC236}">
                <a16:creationId xmlns:a16="http://schemas.microsoft.com/office/drawing/2014/main" id="{CC930519-10A1-4C84-90B5-2033B2A89415}"/>
              </a:ext>
            </a:extLst>
          </p:cNvPr>
          <p:cNvSpPr/>
          <p:nvPr/>
        </p:nvSpPr>
        <p:spPr>
          <a:xfrm>
            <a:off x="8103221" y="3699751"/>
            <a:ext cx="1954726" cy="369106"/>
          </a:xfrm>
          <a:prstGeom prst="roundRect">
            <a:avLst>
              <a:gd name="adj" fmla="val 5000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6C39"/>
                </a:solidFill>
                <a:effectLst/>
                <a:uLnTx/>
                <a:uFillTx/>
                <a:latin typeface="微软雅黑"/>
                <a:ea typeface="微软雅黑"/>
                <a:cs typeface="+mn-cs"/>
              </a:rPr>
              <a:t>Rust IR</a:t>
            </a:r>
            <a:endParaRPr kumimoji="0" lang="zh-CN" altLang="en-US" sz="2000" b="1" i="0" u="none" strike="noStrike" kern="1200" cap="none" spc="0" normalizeH="0" baseline="0" noProof="0" dirty="0">
              <a:ln>
                <a:noFill/>
              </a:ln>
              <a:solidFill>
                <a:srgbClr val="006C39"/>
              </a:solidFill>
              <a:effectLst/>
              <a:uLnTx/>
              <a:uFillTx/>
              <a:latin typeface="微软雅黑"/>
              <a:ea typeface="微软雅黑"/>
              <a:cs typeface="+mn-cs"/>
            </a:endParaRPr>
          </a:p>
        </p:txBody>
      </p:sp>
      <p:pic>
        <p:nvPicPr>
          <p:cNvPr id="3" name="图形 2">
            <a:extLst>
              <a:ext uri="{FF2B5EF4-FFF2-40B4-BE49-F238E27FC236}">
                <a16:creationId xmlns:a16="http://schemas.microsoft.com/office/drawing/2014/main" id="{55FE8078-C53A-6D40-628E-CC209004CA2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134052" y="1485727"/>
            <a:ext cx="1767600" cy="1953664"/>
          </a:xfrm>
          <a:prstGeom prst="rect">
            <a:avLst/>
          </a:prstGeom>
        </p:spPr>
      </p:pic>
      <p:pic>
        <p:nvPicPr>
          <p:cNvPr id="5" name="图形 4">
            <a:extLst>
              <a:ext uri="{FF2B5EF4-FFF2-40B4-BE49-F238E27FC236}">
                <a16:creationId xmlns:a16="http://schemas.microsoft.com/office/drawing/2014/main" id="{C2CF48ED-A37F-98A9-6E0D-37D5B8EF64C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103221" y="1493833"/>
            <a:ext cx="1954726" cy="1954726"/>
          </a:xfrm>
          <a:prstGeom prst="rect">
            <a:avLst/>
          </a:prstGeom>
        </p:spPr>
      </p:pic>
    </p:spTree>
    <p:extLst>
      <p:ext uri="{BB962C8B-B14F-4D97-AF65-F5344CB8AC3E}">
        <p14:creationId xmlns:p14="http://schemas.microsoft.com/office/powerpoint/2010/main" val="219754734"/>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1.2 </a:t>
            </a:r>
            <a:r>
              <a:rPr lang="zh-CN" altLang="en-US" dirty="0"/>
              <a:t>国内外研究现状 </a:t>
            </a:r>
            <a:r>
              <a:rPr lang="en-US" altLang="zh-CN" dirty="0"/>
              <a:t>– Rust</a:t>
            </a:r>
            <a:r>
              <a:rPr lang="zh-CN" altLang="en-US" dirty="0"/>
              <a:t>的函数调用图</a:t>
            </a:r>
          </a:p>
        </p:txBody>
      </p:sp>
      <p:grpSp>
        <p:nvGrpSpPr>
          <p:cNvPr id="11" name="组合 10">
            <a:extLst>
              <a:ext uri="{FF2B5EF4-FFF2-40B4-BE49-F238E27FC236}">
                <a16:creationId xmlns:a16="http://schemas.microsoft.com/office/drawing/2014/main" id="{FBBDEF9D-09E4-4787-8D18-54BA435A6872}"/>
              </a:ext>
            </a:extLst>
          </p:cNvPr>
          <p:cNvGrpSpPr/>
          <p:nvPr/>
        </p:nvGrpSpPr>
        <p:grpSpPr>
          <a:xfrm>
            <a:off x="640757" y="1607291"/>
            <a:ext cx="2414169" cy="3917208"/>
            <a:chOff x="678857" y="2188316"/>
            <a:chExt cx="2414169" cy="3917208"/>
          </a:xfrm>
        </p:grpSpPr>
        <p:sp>
          <p:nvSpPr>
            <p:cNvPr id="12" name="矩形 11">
              <a:extLst>
                <a:ext uri="{FF2B5EF4-FFF2-40B4-BE49-F238E27FC236}">
                  <a16:creationId xmlns:a16="http://schemas.microsoft.com/office/drawing/2014/main" id="{C26FDF4B-DF2A-42A0-AC9A-44EB3A58DC57}"/>
                </a:ext>
              </a:extLst>
            </p:cNvPr>
            <p:cNvSpPr/>
            <p:nvPr/>
          </p:nvSpPr>
          <p:spPr>
            <a:xfrm>
              <a:off x="678857" y="2819802"/>
              <a:ext cx="720000" cy="72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20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13" name="文本框 12">
              <a:extLst>
                <a:ext uri="{FF2B5EF4-FFF2-40B4-BE49-F238E27FC236}">
                  <a16:creationId xmlns:a16="http://schemas.microsoft.com/office/drawing/2014/main" id="{BD6F4000-594E-40D3-940D-643B631BB399}"/>
                </a:ext>
              </a:extLst>
            </p:cNvPr>
            <p:cNvSpPr txBox="1"/>
            <p:nvPr/>
          </p:nvSpPr>
          <p:spPr>
            <a:xfrm>
              <a:off x="678857" y="2188316"/>
              <a:ext cx="845744" cy="461665"/>
            </a:xfrm>
            <a:prstGeom prst="rect">
              <a:avLst/>
            </a:prstGeom>
            <a:noFill/>
          </p:spPr>
          <p:txBody>
            <a:bodyPr wrap="none" lIns="0"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400" b="1" i="0" u="none" strike="noStrike" kern="1200" cap="none" spc="100" normalizeH="0" baseline="0" noProof="0" dirty="0" err="1">
                  <a:ln>
                    <a:noFill/>
                  </a:ln>
                  <a:solidFill>
                    <a:srgbClr val="006C39"/>
                  </a:solidFill>
                  <a:effectLst/>
                  <a:uLnTx/>
                  <a:uFillTx/>
                  <a:latin typeface="Century Gothic" panose="020B0502020202020204" pitchFamily="34" charset="0"/>
                  <a:ea typeface="微软雅黑" panose="020B0503020204020204" pitchFamily="34" charset="-122"/>
                  <a:cs typeface="+mn-cs"/>
                </a:rPr>
                <a:t>Prazi</a:t>
              </a:r>
              <a:endParaRPr kumimoji="0" lang="zh-CN" altLang="en-US" sz="2400" b="1" i="0" u="none" strike="noStrike" kern="1200" cap="none" spc="100" normalizeH="0" baseline="0" noProof="0" dirty="0">
                <a:ln>
                  <a:noFill/>
                </a:ln>
                <a:solidFill>
                  <a:srgbClr val="006C39"/>
                </a:solidFill>
                <a:effectLst/>
                <a:uLnTx/>
                <a:uFillTx/>
                <a:latin typeface="Century Gothic" panose="020B0502020202020204" pitchFamily="34" charset="0"/>
                <a:ea typeface="微软雅黑" panose="020B0503020204020204" pitchFamily="34" charset="-122"/>
                <a:cs typeface="+mn-cs"/>
              </a:endParaRPr>
            </a:p>
          </p:txBody>
        </p:sp>
        <p:sp>
          <p:nvSpPr>
            <p:cNvPr id="14" name="文本框 13">
              <a:extLst>
                <a:ext uri="{FF2B5EF4-FFF2-40B4-BE49-F238E27FC236}">
                  <a16:creationId xmlns:a16="http://schemas.microsoft.com/office/drawing/2014/main" id="{D3C07288-9E2C-41A0-9BD8-FC6941580CF1}"/>
                </a:ext>
              </a:extLst>
            </p:cNvPr>
            <p:cNvSpPr txBox="1"/>
            <p:nvPr/>
          </p:nvSpPr>
          <p:spPr>
            <a:xfrm>
              <a:off x="678857" y="3123177"/>
              <a:ext cx="2414169" cy="2982347"/>
            </a:xfrm>
            <a:prstGeom prst="rect">
              <a:avLst/>
            </a:prstGeom>
            <a:noFill/>
          </p:spPr>
          <p:txBody>
            <a:bodyPr wrap="square" lIns="0" rtlCol="0">
              <a:noAutofit/>
            </a:bodyPr>
            <a:lstStyle/>
            <a:p>
              <a:pPr marL="0" marR="0" lvl="0" indent="0" algn="just" defTabSz="914400" rtl="0" eaLnBrk="1" fontAlgn="base" latinLnBrk="0" hangingPunct="0">
                <a:lnSpc>
                  <a:spcPct val="150000"/>
                </a:lnSpc>
                <a:spcBef>
                  <a:spcPct val="0"/>
                </a:spcBef>
                <a:spcAft>
                  <a:spcPct val="0"/>
                </a:spcAft>
                <a:buClrTx/>
                <a:buSzTx/>
                <a:buFontTx/>
                <a:buNone/>
                <a:tabLst/>
                <a:defRPr/>
              </a:pPr>
              <a:r>
                <a:rPr kumimoji="0" lang="zh-CN" altLang="en-US" sz="1800" b="0" i="0" u="none" strike="noStrike" kern="1200" cap="none" spc="100" normalizeH="0" baseline="0" noProof="0" dirty="0">
                  <a:ln>
                    <a:noFill/>
                  </a:ln>
                  <a:solidFill>
                    <a:prstClr val="black"/>
                  </a:solidFill>
                  <a:effectLst/>
                  <a:uLnTx/>
                  <a:uFillTx/>
                  <a:latin typeface="微软雅黑"/>
                  <a:ea typeface="微软雅黑" panose="020B0503020204020204" pitchFamily="34" charset="-122"/>
                  <a:cs typeface="+mn-cs"/>
                </a:rPr>
                <a:t>一项研究</a:t>
              </a:r>
              <a:r>
                <a:rPr kumimoji="0" lang="en-US" altLang="zh-CN" sz="1800" b="0" i="0" u="none" strike="noStrike" kern="1200" cap="none" spc="100" normalizeH="0" baseline="0" noProof="0" dirty="0">
                  <a:ln>
                    <a:noFill/>
                  </a:ln>
                  <a:solidFill>
                    <a:prstClr val="black"/>
                  </a:solidFill>
                  <a:effectLst/>
                  <a:uLnTx/>
                  <a:uFillTx/>
                  <a:latin typeface="微软雅黑"/>
                  <a:ea typeface="微软雅黑" panose="020B0503020204020204" pitchFamily="34" charset="-122"/>
                  <a:cs typeface="+mn-cs"/>
                </a:rPr>
                <a:t>crates.io</a:t>
              </a:r>
              <a:r>
                <a:rPr kumimoji="0" lang="zh-CN" altLang="en-US" sz="1800" b="0" i="0" u="none" strike="noStrike" kern="1200" cap="none" spc="100" normalizeH="0" baseline="0" noProof="0" dirty="0">
                  <a:ln>
                    <a:noFill/>
                  </a:ln>
                  <a:solidFill>
                    <a:prstClr val="black"/>
                  </a:solidFill>
                  <a:effectLst/>
                  <a:uLnTx/>
                  <a:uFillTx/>
                  <a:latin typeface="微软雅黑"/>
                  <a:ea typeface="微软雅黑" panose="020B0503020204020204" pitchFamily="34" charset="-122"/>
                  <a:cs typeface="+mn-cs"/>
                </a:rPr>
                <a:t>上所有</a:t>
              </a:r>
              <a:r>
                <a:rPr kumimoji="0" lang="en-US" altLang="zh-CN" sz="1800" b="0" i="0" u="none" strike="noStrike" kern="1200" cap="none" spc="100" normalizeH="0" baseline="0" noProof="0" dirty="0">
                  <a:ln>
                    <a:noFill/>
                  </a:ln>
                  <a:solidFill>
                    <a:prstClr val="black"/>
                  </a:solidFill>
                  <a:effectLst/>
                  <a:uLnTx/>
                  <a:uFillTx/>
                  <a:latin typeface="微软雅黑"/>
                  <a:ea typeface="微软雅黑" panose="020B0503020204020204" pitchFamily="34" charset="-122"/>
                  <a:cs typeface="+mn-cs"/>
                </a:rPr>
                <a:t>crate</a:t>
              </a:r>
              <a:r>
                <a:rPr kumimoji="0" lang="zh-CN" altLang="en-US" sz="1800" b="0" i="0" u="none" strike="noStrike" kern="1200" cap="none" spc="100" normalizeH="0" baseline="0" noProof="0" dirty="0">
                  <a:ln>
                    <a:noFill/>
                  </a:ln>
                  <a:solidFill>
                    <a:prstClr val="black"/>
                  </a:solidFill>
                  <a:effectLst/>
                  <a:uLnTx/>
                  <a:uFillTx/>
                  <a:latin typeface="微软雅黑"/>
                  <a:ea typeface="微软雅黑" panose="020B0503020204020204" pitchFamily="34" charset="-122"/>
                  <a:cs typeface="+mn-cs"/>
                </a:rPr>
                <a:t>之间的函数调用关系的工程。研究团队编写</a:t>
              </a:r>
              <a:r>
                <a:rPr lang="zh-CN" altLang="en-US" spc="100" dirty="0">
                  <a:solidFill>
                    <a:prstClr val="black"/>
                  </a:solidFill>
                  <a:latin typeface="微软雅黑"/>
                  <a:ea typeface="微软雅黑" panose="020B0503020204020204" pitchFamily="34" charset="-122"/>
                </a:rPr>
                <a:t>了</a:t>
              </a:r>
              <a:r>
                <a:rPr kumimoji="0" lang="zh-CN" altLang="en-US" sz="1800" b="0" i="0" u="none" strike="noStrike" kern="1200" cap="none" spc="100" normalizeH="0" baseline="0" noProof="0" dirty="0">
                  <a:ln>
                    <a:noFill/>
                  </a:ln>
                  <a:solidFill>
                    <a:prstClr val="black"/>
                  </a:solidFill>
                  <a:effectLst/>
                  <a:uLnTx/>
                  <a:uFillTx/>
                  <a:latin typeface="微软雅黑"/>
                  <a:ea typeface="微软雅黑" panose="020B0503020204020204" pitchFamily="34" charset="-122"/>
                  <a:cs typeface="+mn-cs"/>
                </a:rPr>
                <a:t>函数调用分析器</a:t>
              </a:r>
              <a:r>
                <a:rPr kumimoji="0" lang="en-US" altLang="zh-CN" sz="1800" b="0" i="0" u="none" strike="noStrike" kern="1200" cap="none" spc="100" normalizeH="0" baseline="0" noProof="0" dirty="0">
                  <a:ln>
                    <a:noFill/>
                  </a:ln>
                  <a:solidFill>
                    <a:prstClr val="black"/>
                  </a:solidFill>
                  <a:effectLst/>
                  <a:uLnTx/>
                  <a:uFillTx/>
                  <a:latin typeface="微软雅黑"/>
                  <a:ea typeface="微软雅黑" panose="020B0503020204020204" pitchFamily="34" charset="-122"/>
                  <a:cs typeface="+mn-cs"/>
                </a:rPr>
                <a:t>rust </a:t>
              </a:r>
              <a:r>
                <a:rPr kumimoji="0" lang="en-US" altLang="zh-CN" sz="1800" b="0" i="0" u="none" strike="noStrike" kern="1200" cap="none" spc="100" normalizeH="0" baseline="0" noProof="0" dirty="0" err="1">
                  <a:ln>
                    <a:noFill/>
                  </a:ln>
                  <a:solidFill>
                    <a:prstClr val="black"/>
                  </a:solidFill>
                  <a:effectLst/>
                  <a:uLnTx/>
                  <a:uFillTx/>
                  <a:latin typeface="微软雅黑"/>
                  <a:ea typeface="微软雅黑" panose="020B0503020204020204" pitchFamily="34" charset="-122"/>
                  <a:cs typeface="+mn-cs"/>
                </a:rPr>
                <a:t>callgraph</a:t>
              </a:r>
              <a:r>
                <a:rPr kumimoji="0" lang="zh-CN" altLang="en-US" sz="1800" b="0" i="0" u="none" strike="noStrike" kern="1200" cap="none" spc="100" normalizeH="0" baseline="0" noProof="0" dirty="0">
                  <a:ln>
                    <a:noFill/>
                  </a:ln>
                  <a:solidFill>
                    <a:prstClr val="black"/>
                  </a:solidFill>
                  <a:effectLst/>
                  <a:uLnTx/>
                  <a:uFillTx/>
                  <a:latin typeface="微软雅黑"/>
                  <a:ea typeface="微软雅黑" panose="020B0503020204020204" pitchFamily="34" charset="-122"/>
                  <a:cs typeface="+mn-cs"/>
                </a:rPr>
                <a:t>，但版本过旧，已无法编译。</a:t>
              </a:r>
            </a:p>
          </p:txBody>
        </p:sp>
      </p:grpSp>
      <p:grpSp>
        <p:nvGrpSpPr>
          <p:cNvPr id="15" name="组合 14">
            <a:extLst>
              <a:ext uri="{FF2B5EF4-FFF2-40B4-BE49-F238E27FC236}">
                <a16:creationId xmlns:a16="http://schemas.microsoft.com/office/drawing/2014/main" id="{3AE1C27E-AAD5-4AEE-8661-FB2A1F7F7CEF}"/>
              </a:ext>
            </a:extLst>
          </p:cNvPr>
          <p:cNvGrpSpPr/>
          <p:nvPr/>
        </p:nvGrpSpPr>
        <p:grpSpPr>
          <a:xfrm>
            <a:off x="4771350" y="1607291"/>
            <a:ext cx="2678931" cy="3917208"/>
            <a:chOff x="4809450" y="2188316"/>
            <a:chExt cx="2678931" cy="3917208"/>
          </a:xfrm>
        </p:grpSpPr>
        <p:sp>
          <p:nvSpPr>
            <p:cNvPr id="16" name="矩形 15">
              <a:extLst>
                <a:ext uri="{FF2B5EF4-FFF2-40B4-BE49-F238E27FC236}">
                  <a16:creationId xmlns:a16="http://schemas.microsoft.com/office/drawing/2014/main" id="{678EE4BB-86C1-4632-85D4-AFD8DA732254}"/>
                </a:ext>
              </a:extLst>
            </p:cNvPr>
            <p:cNvSpPr/>
            <p:nvPr/>
          </p:nvSpPr>
          <p:spPr>
            <a:xfrm>
              <a:off x="4809451" y="2819802"/>
              <a:ext cx="720000" cy="72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20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17" name="文本框 16">
              <a:extLst>
                <a:ext uri="{FF2B5EF4-FFF2-40B4-BE49-F238E27FC236}">
                  <a16:creationId xmlns:a16="http://schemas.microsoft.com/office/drawing/2014/main" id="{7E57FC14-8070-4F3F-87EA-DA88182E25E6}"/>
                </a:ext>
              </a:extLst>
            </p:cNvPr>
            <p:cNvSpPr txBox="1"/>
            <p:nvPr/>
          </p:nvSpPr>
          <p:spPr>
            <a:xfrm>
              <a:off x="4809451" y="2188316"/>
              <a:ext cx="1012457" cy="461665"/>
            </a:xfrm>
            <a:prstGeom prst="rect">
              <a:avLst/>
            </a:prstGeom>
            <a:noFill/>
          </p:spPr>
          <p:txBody>
            <a:bodyPr wrap="none" lIns="0"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400" b="1" i="0" u="none" strike="noStrike" kern="1200" cap="none" spc="100" normalizeH="0" baseline="0" noProof="0" dirty="0">
                  <a:ln>
                    <a:noFill/>
                  </a:ln>
                  <a:solidFill>
                    <a:srgbClr val="006C39"/>
                  </a:solidFill>
                  <a:effectLst/>
                  <a:uLnTx/>
                  <a:uFillTx/>
                  <a:latin typeface="Century Gothic" panose="020B0502020202020204" pitchFamily="34" charset="0"/>
                  <a:ea typeface="微软雅黑" panose="020B0503020204020204" pitchFamily="34" charset="-122"/>
                  <a:cs typeface="+mn-cs"/>
                </a:rPr>
                <a:t>MIRAI</a:t>
              </a:r>
            </a:p>
          </p:txBody>
        </p:sp>
        <p:sp>
          <p:nvSpPr>
            <p:cNvPr id="18" name="文本框 17">
              <a:extLst>
                <a:ext uri="{FF2B5EF4-FFF2-40B4-BE49-F238E27FC236}">
                  <a16:creationId xmlns:a16="http://schemas.microsoft.com/office/drawing/2014/main" id="{9813BEEA-754F-47C9-8A5D-B53A56379029}"/>
                </a:ext>
              </a:extLst>
            </p:cNvPr>
            <p:cNvSpPr txBox="1"/>
            <p:nvPr/>
          </p:nvSpPr>
          <p:spPr>
            <a:xfrm>
              <a:off x="4809450" y="3123178"/>
              <a:ext cx="2678931" cy="2982346"/>
            </a:xfrm>
            <a:prstGeom prst="rect">
              <a:avLst/>
            </a:prstGeom>
            <a:noFill/>
          </p:spPr>
          <p:txBody>
            <a:bodyPr wrap="square" lIns="0" rtlCol="0">
              <a:noAutofit/>
            </a:bodyPr>
            <a:lstStyle/>
            <a:p>
              <a:pPr marL="0" marR="0" lvl="0" indent="0" algn="just" defTabSz="914400" rtl="0" eaLnBrk="1" fontAlgn="base" latinLnBrk="0" hangingPunct="0">
                <a:lnSpc>
                  <a:spcPct val="150000"/>
                </a:lnSpc>
                <a:spcBef>
                  <a:spcPct val="0"/>
                </a:spcBef>
                <a:spcAft>
                  <a:spcPct val="0"/>
                </a:spcAft>
                <a:buClrTx/>
                <a:buSzTx/>
                <a:buFontTx/>
                <a:buNone/>
                <a:tabLst/>
                <a:defRPr/>
              </a:pPr>
              <a:r>
                <a:rPr kumimoji="0" lang="en-US" altLang="zh-CN" sz="1800" b="0" i="0" u="none" strike="noStrike" kern="1200" cap="none" spc="100" normalizeH="0" baseline="0" noProof="0" dirty="0" err="1">
                  <a:ln>
                    <a:noFill/>
                  </a:ln>
                  <a:solidFill>
                    <a:prstClr val="black"/>
                  </a:solidFill>
                  <a:effectLst/>
                  <a:uLnTx/>
                  <a:uFillTx/>
                  <a:latin typeface="微软雅黑"/>
                  <a:ea typeface="微软雅黑" panose="020B0503020204020204" pitchFamily="34" charset="-122"/>
                  <a:cs typeface="+mn-cs"/>
                </a:rPr>
                <a:t>Prazi</a:t>
              </a:r>
              <a:r>
                <a:rPr kumimoji="0" lang="zh-CN" altLang="en-US" sz="1800" b="0" i="0" u="none" strike="noStrike" kern="1200" cap="none" spc="100" normalizeH="0" baseline="0" noProof="0" dirty="0">
                  <a:ln>
                    <a:noFill/>
                  </a:ln>
                  <a:solidFill>
                    <a:prstClr val="black"/>
                  </a:solidFill>
                  <a:effectLst/>
                  <a:uLnTx/>
                  <a:uFillTx/>
                  <a:latin typeface="微软雅黑"/>
                  <a:ea typeface="微软雅黑" panose="020B0503020204020204" pitchFamily="34" charset="-122"/>
                  <a:cs typeface="+mn-cs"/>
                </a:rPr>
                <a:t>团队推荐的新函数调用图生成器，由</a:t>
              </a:r>
              <a:r>
                <a:rPr kumimoji="0" lang="en-US" altLang="zh-CN" sz="1800" b="0" i="0" u="none" strike="noStrike" kern="1200" cap="none" spc="100" normalizeH="0" baseline="0" noProof="0" dirty="0">
                  <a:ln>
                    <a:noFill/>
                  </a:ln>
                  <a:solidFill>
                    <a:prstClr val="black"/>
                  </a:solidFill>
                  <a:effectLst/>
                  <a:uLnTx/>
                  <a:uFillTx/>
                  <a:latin typeface="微软雅黑"/>
                  <a:ea typeface="微软雅黑" panose="020B0503020204020204" pitchFamily="34" charset="-122"/>
                  <a:cs typeface="+mn-cs"/>
                </a:rPr>
                <a:t>Facebook</a:t>
              </a:r>
              <a:r>
                <a:rPr kumimoji="0" lang="zh-CN" altLang="en-US" sz="1800" b="0" i="0" u="none" strike="noStrike" kern="1200" cap="none" spc="100" normalizeH="0" baseline="0" noProof="0" dirty="0">
                  <a:ln>
                    <a:noFill/>
                  </a:ln>
                  <a:solidFill>
                    <a:prstClr val="black"/>
                  </a:solidFill>
                  <a:effectLst/>
                  <a:uLnTx/>
                  <a:uFillTx/>
                  <a:latin typeface="微软雅黑"/>
                  <a:ea typeface="微软雅黑" panose="020B0503020204020204" pitchFamily="34" charset="-122"/>
                  <a:cs typeface="+mn-cs"/>
                </a:rPr>
                <a:t>团队编写。其输出规整，易于分析。然而，其低假阳性的设计不合乎死代码移除的目标。</a:t>
              </a:r>
            </a:p>
          </p:txBody>
        </p:sp>
      </p:grpSp>
      <p:grpSp>
        <p:nvGrpSpPr>
          <p:cNvPr id="19" name="组合 18">
            <a:extLst>
              <a:ext uri="{FF2B5EF4-FFF2-40B4-BE49-F238E27FC236}">
                <a16:creationId xmlns:a16="http://schemas.microsoft.com/office/drawing/2014/main" id="{03F5CACD-F12D-428A-A85B-BA5C6607B6E8}"/>
              </a:ext>
            </a:extLst>
          </p:cNvPr>
          <p:cNvGrpSpPr/>
          <p:nvPr/>
        </p:nvGrpSpPr>
        <p:grpSpPr>
          <a:xfrm>
            <a:off x="9000452" y="1607291"/>
            <a:ext cx="2569829" cy="3917208"/>
            <a:chOff x="9038552" y="2188316"/>
            <a:chExt cx="2569829" cy="3917208"/>
          </a:xfrm>
        </p:grpSpPr>
        <p:sp>
          <p:nvSpPr>
            <p:cNvPr id="20" name="矩形 19">
              <a:extLst>
                <a:ext uri="{FF2B5EF4-FFF2-40B4-BE49-F238E27FC236}">
                  <a16:creationId xmlns:a16="http://schemas.microsoft.com/office/drawing/2014/main" id="{51C959A8-76C0-4A27-9E4F-5CFAEA1EFF4D}"/>
                </a:ext>
              </a:extLst>
            </p:cNvPr>
            <p:cNvSpPr/>
            <p:nvPr/>
          </p:nvSpPr>
          <p:spPr>
            <a:xfrm>
              <a:off x="9038552" y="2819802"/>
              <a:ext cx="720000" cy="72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20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21" name="文本框 20">
              <a:extLst>
                <a:ext uri="{FF2B5EF4-FFF2-40B4-BE49-F238E27FC236}">
                  <a16:creationId xmlns:a16="http://schemas.microsoft.com/office/drawing/2014/main" id="{B9932CB4-01A3-450C-AFF8-986CBEAA454C}"/>
                </a:ext>
              </a:extLst>
            </p:cNvPr>
            <p:cNvSpPr txBox="1"/>
            <p:nvPr/>
          </p:nvSpPr>
          <p:spPr>
            <a:xfrm>
              <a:off x="9038552" y="2188316"/>
              <a:ext cx="1018869" cy="461665"/>
            </a:xfrm>
            <a:prstGeom prst="rect">
              <a:avLst/>
            </a:prstGeom>
            <a:noFill/>
          </p:spPr>
          <p:txBody>
            <a:bodyPr wrap="none" lIns="0"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400" b="1" i="0" u="none" strike="noStrike" kern="1200" cap="none" spc="100" normalizeH="0" baseline="0" noProof="0" dirty="0" err="1">
                  <a:ln>
                    <a:noFill/>
                  </a:ln>
                  <a:solidFill>
                    <a:srgbClr val="006C39"/>
                  </a:solidFill>
                  <a:effectLst/>
                  <a:uLnTx/>
                  <a:uFillTx/>
                  <a:latin typeface="Century Gothic" panose="020B0502020202020204" pitchFamily="34" charset="0"/>
                  <a:ea typeface="微软雅黑" panose="020B0503020204020204" pitchFamily="34" charset="-122"/>
                  <a:cs typeface="+mn-cs"/>
                </a:rPr>
                <a:t>Rupta</a:t>
              </a:r>
              <a:endParaRPr kumimoji="0" lang="zh-CN" altLang="en-US" sz="2400" b="1" i="0" u="none" strike="noStrike" kern="1200" cap="none" spc="100" normalizeH="0" baseline="0" noProof="0" dirty="0">
                <a:ln>
                  <a:noFill/>
                </a:ln>
                <a:solidFill>
                  <a:srgbClr val="006C39"/>
                </a:solidFill>
                <a:effectLst/>
                <a:uLnTx/>
                <a:uFillTx/>
                <a:latin typeface="Century Gothic" panose="020B0502020202020204" pitchFamily="34" charset="0"/>
                <a:ea typeface="微软雅黑" panose="020B0503020204020204" pitchFamily="34" charset="-122"/>
                <a:cs typeface="+mn-cs"/>
              </a:endParaRPr>
            </a:p>
          </p:txBody>
        </p:sp>
        <p:sp>
          <p:nvSpPr>
            <p:cNvPr id="22" name="文本框 21">
              <a:extLst>
                <a:ext uri="{FF2B5EF4-FFF2-40B4-BE49-F238E27FC236}">
                  <a16:creationId xmlns:a16="http://schemas.microsoft.com/office/drawing/2014/main" id="{49CC292C-EC56-4CA9-B3DF-337A59B88AC3}"/>
                </a:ext>
              </a:extLst>
            </p:cNvPr>
            <p:cNvSpPr txBox="1"/>
            <p:nvPr/>
          </p:nvSpPr>
          <p:spPr>
            <a:xfrm>
              <a:off x="9038552" y="3123178"/>
              <a:ext cx="2569829" cy="2982346"/>
            </a:xfrm>
            <a:prstGeom prst="rect">
              <a:avLst/>
            </a:prstGeom>
            <a:noFill/>
          </p:spPr>
          <p:txBody>
            <a:bodyPr wrap="square" lIns="0" rtlCol="0">
              <a:noAutofit/>
            </a:bodyPr>
            <a:lstStyle/>
            <a:p>
              <a:pPr marL="0" marR="0" lvl="0" indent="0" algn="just" defTabSz="914400" rtl="0" eaLnBrk="1" fontAlgn="base" latinLnBrk="0" hangingPunct="0">
                <a:lnSpc>
                  <a:spcPct val="150000"/>
                </a:lnSpc>
                <a:spcBef>
                  <a:spcPct val="0"/>
                </a:spcBef>
                <a:spcAft>
                  <a:spcPct val="0"/>
                </a:spcAft>
                <a:buClrTx/>
                <a:buSzTx/>
                <a:buFontTx/>
                <a:buNone/>
                <a:tabLst/>
                <a:defRPr/>
              </a:pPr>
              <a:r>
                <a:rPr kumimoji="0" lang="zh-CN" altLang="en-US" sz="1800" b="0" i="0" u="none" strike="noStrike" kern="1200" cap="none" spc="100" normalizeH="0" baseline="0" noProof="0" dirty="0">
                  <a:ln>
                    <a:noFill/>
                  </a:ln>
                  <a:solidFill>
                    <a:prstClr val="black"/>
                  </a:solidFill>
                  <a:effectLst/>
                  <a:uLnTx/>
                  <a:uFillTx/>
                  <a:latin typeface="微软雅黑"/>
                  <a:ea typeface="微软雅黑" panose="020B0503020204020204" pitchFamily="34" charset="-122"/>
                  <a:cs typeface="+mn-cs"/>
                </a:rPr>
                <a:t>基于</a:t>
              </a:r>
              <a:r>
                <a:rPr kumimoji="0" lang="en-US" altLang="zh-CN" sz="1800" b="0" i="0" u="none" strike="noStrike" kern="1200" cap="none" spc="100" normalizeH="0" baseline="0" noProof="0" dirty="0">
                  <a:ln>
                    <a:noFill/>
                  </a:ln>
                  <a:solidFill>
                    <a:prstClr val="black"/>
                  </a:solidFill>
                  <a:effectLst/>
                  <a:uLnTx/>
                  <a:uFillTx/>
                  <a:latin typeface="微软雅黑"/>
                  <a:ea typeface="微软雅黑" panose="020B0503020204020204" pitchFamily="34" charset="-122"/>
                  <a:cs typeface="+mn-cs"/>
                </a:rPr>
                <a:t>MIRAI</a:t>
              </a:r>
              <a:r>
                <a:rPr kumimoji="0" lang="zh-CN" altLang="en-US" sz="1800" b="0" i="0" u="none" strike="noStrike" kern="1200" cap="none" spc="100" normalizeH="0" baseline="0" noProof="0" dirty="0">
                  <a:ln>
                    <a:noFill/>
                  </a:ln>
                  <a:solidFill>
                    <a:prstClr val="black"/>
                  </a:solidFill>
                  <a:effectLst/>
                  <a:uLnTx/>
                  <a:uFillTx/>
                  <a:latin typeface="微软雅黑"/>
                  <a:ea typeface="微软雅黑" panose="020B0503020204020204" pitchFamily="34" charset="-122"/>
                  <a:cs typeface="+mn-cs"/>
                </a:rPr>
                <a:t>改进而来，使用上下文敏感指针分析算法，查全率显著优于</a:t>
              </a:r>
              <a:r>
                <a:rPr kumimoji="0" lang="en-US" altLang="zh-CN" sz="1800" b="0" i="0" u="none" strike="noStrike" kern="1200" cap="none" spc="100" normalizeH="0" baseline="0" noProof="0" dirty="0">
                  <a:ln>
                    <a:noFill/>
                  </a:ln>
                  <a:solidFill>
                    <a:prstClr val="black"/>
                  </a:solidFill>
                  <a:effectLst/>
                  <a:uLnTx/>
                  <a:uFillTx/>
                  <a:latin typeface="微软雅黑"/>
                  <a:ea typeface="微软雅黑" panose="020B0503020204020204" pitchFamily="34" charset="-122"/>
                  <a:cs typeface="+mn-cs"/>
                </a:rPr>
                <a:t>MIRAI</a:t>
              </a:r>
              <a:r>
                <a:rPr kumimoji="0" lang="zh-CN" altLang="en-US" sz="1800" b="0" i="0" u="none" strike="noStrike" kern="1200" cap="none" spc="100" normalizeH="0" baseline="0" noProof="0" dirty="0">
                  <a:ln>
                    <a:noFill/>
                  </a:ln>
                  <a:solidFill>
                    <a:prstClr val="black"/>
                  </a:solidFill>
                  <a:effectLst/>
                  <a:uLnTx/>
                  <a:uFillTx/>
                  <a:latin typeface="微软雅黑"/>
                  <a:ea typeface="微软雅黑" panose="020B0503020204020204" pitchFamily="34" charset="-122"/>
                  <a:cs typeface="+mn-cs"/>
                </a:rPr>
                <a:t>。美中不足在于，其输出信息与格式不及</a:t>
              </a:r>
              <a:r>
                <a:rPr kumimoji="0" lang="en-US" altLang="zh-CN" sz="1800" b="0" i="0" u="none" strike="noStrike" kern="1200" cap="none" spc="100" normalizeH="0" baseline="0" noProof="0" dirty="0">
                  <a:ln>
                    <a:noFill/>
                  </a:ln>
                  <a:solidFill>
                    <a:prstClr val="black"/>
                  </a:solidFill>
                  <a:effectLst/>
                  <a:uLnTx/>
                  <a:uFillTx/>
                  <a:latin typeface="微软雅黑"/>
                  <a:ea typeface="微软雅黑" panose="020B0503020204020204" pitchFamily="34" charset="-122"/>
                  <a:cs typeface="+mn-cs"/>
                </a:rPr>
                <a:t>MIRAI</a:t>
              </a:r>
              <a:r>
                <a:rPr kumimoji="0" lang="zh-CN" altLang="en-US" sz="1800" b="0" i="0" u="none" strike="noStrike" kern="1200" cap="none" spc="100" normalizeH="0" baseline="0" noProof="0" dirty="0">
                  <a:ln>
                    <a:noFill/>
                  </a:ln>
                  <a:solidFill>
                    <a:prstClr val="black"/>
                  </a:solidFill>
                  <a:effectLst/>
                  <a:uLnTx/>
                  <a:uFillTx/>
                  <a:latin typeface="微软雅黑"/>
                  <a:ea typeface="微软雅黑" panose="020B0503020204020204" pitchFamily="34" charset="-122"/>
                  <a:cs typeface="+mn-cs"/>
                </a:rPr>
                <a:t>全面、结构化。</a:t>
              </a:r>
            </a:p>
          </p:txBody>
        </p:sp>
      </p:grpSp>
      <p:sp>
        <p:nvSpPr>
          <p:cNvPr id="23" name="right-arrow_339913">
            <a:extLst>
              <a:ext uri="{FF2B5EF4-FFF2-40B4-BE49-F238E27FC236}">
                <a16:creationId xmlns:a16="http://schemas.microsoft.com/office/drawing/2014/main" id="{358D34DA-96BD-462C-A5D9-F385FCFCCD26}"/>
              </a:ext>
            </a:extLst>
          </p:cNvPr>
          <p:cNvSpPr>
            <a:spLocks noChangeAspect="1"/>
          </p:cNvSpPr>
          <p:nvPr/>
        </p:nvSpPr>
        <p:spPr bwMode="auto">
          <a:xfrm>
            <a:off x="3520065" y="2950119"/>
            <a:ext cx="609685" cy="608513"/>
          </a:xfrm>
          <a:custGeom>
            <a:avLst/>
            <a:gdLst>
              <a:gd name="connsiteX0" fmla="*/ 312860 w 607729"/>
              <a:gd name="connsiteY0" fmla="*/ 3534 h 606561"/>
              <a:gd name="connsiteX1" fmla="*/ 603991 w 607729"/>
              <a:gd name="connsiteY1" fmla="*/ 294222 h 606561"/>
              <a:gd name="connsiteX2" fmla="*/ 603991 w 607729"/>
              <a:gd name="connsiteY2" fmla="*/ 312084 h 606561"/>
              <a:gd name="connsiteX3" fmla="*/ 312860 w 607729"/>
              <a:gd name="connsiteY3" fmla="*/ 602772 h 606561"/>
              <a:gd name="connsiteX4" fmla="*/ 312593 w 607729"/>
              <a:gd name="connsiteY4" fmla="*/ 602949 h 606561"/>
              <a:gd name="connsiteX5" fmla="*/ 294792 w 607729"/>
              <a:gd name="connsiteY5" fmla="*/ 602772 h 606561"/>
              <a:gd name="connsiteX6" fmla="*/ 295059 w 607729"/>
              <a:gd name="connsiteY6" fmla="*/ 584909 h 606561"/>
              <a:gd name="connsiteX7" fmla="*/ 577201 w 607729"/>
              <a:gd name="connsiteY7" fmla="*/ 303108 h 606561"/>
              <a:gd name="connsiteX8" fmla="*/ 295059 w 607729"/>
              <a:gd name="connsiteY8" fmla="*/ 21308 h 606561"/>
              <a:gd name="connsiteX9" fmla="*/ 295059 w 607729"/>
              <a:gd name="connsiteY9" fmla="*/ 3800 h 606561"/>
              <a:gd name="connsiteX10" fmla="*/ 312860 w 607729"/>
              <a:gd name="connsiteY10" fmla="*/ 3534 h 606561"/>
              <a:gd name="connsiteX11" fmla="*/ 21707 w 607729"/>
              <a:gd name="connsiteY11" fmla="*/ 3534 h 606561"/>
              <a:gd name="connsiteX12" fmla="*/ 312838 w 607729"/>
              <a:gd name="connsiteY12" fmla="*/ 294222 h 606561"/>
              <a:gd name="connsiteX13" fmla="*/ 312838 w 607729"/>
              <a:gd name="connsiteY13" fmla="*/ 312084 h 606561"/>
              <a:gd name="connsiteX14" fmla="*/ 21707 w 607729"/>
              <a:gd name="connsiteY14" fmla="*/ 602772 h 606561"/>
              <a:gd name="connsiteX15" fmla="*/ 21440 w 607729"/>
              <a:gd name="connsiteY15" fmla="*/ 602949 h 606561"/>
              <a:gd name="connsiteX16" fmla="*/ 3639 w 607729"/>
              <a:gd name="connsiteY16" fmla="*/ 602772 h 606561"/>
              <a:gd name="connsiteX17" fmla="*/ 3906 w 607729"/>
              <a:gd name="connsiteY17" fmla="*/ 584909 h 606561"/>
              <a:gd name="connsiteX18" fmla="*/ 286047 w 607729"/>
              <a:gd name="connsiteY18" fmla="*/ 303197 h 606561"/>
              <a:gd name="connsiteX19" fmla="*/ 3906 w 607729"/>
              <a:gd name="connsiteY19" fmla="*/ 21485 h 606561"/>
              <a:gd name="connsiteX20" fmla="*/ 3906 w 607729"/>
              <a:gd name="connsiteY20" fmla="*/ 3889 h 606561"/>
              <a:gd name="connsiteX21" fmla="*/ 21707 w 607729"/>
              <a:gd name="connsiteY21" fmla="*/ 3534 h 606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607729" h="606561">
                <a:moveTo>
                  <a:pt x="312860" y="3534"/>
                </a:moveTo>
                <a:lnTo>
                  <a:pt x="603991" y="294222"/>
                </a:lnTo>
                <a:cubicBezTo>
                  <a:pt x="608975" y="299109"/>
                  <a:pt x="608975" y="307107"/>
                  <a:pt x="603991" y="312084"/>
                </a:cubicBezTo>
                <a:lnTo>
                  <a:pt x="312860" y="602772"/>
                </a:lnTo>
                <a:lnTo>
                  <a:pt x="312593" y="602949"/>
                </a:lnTo>
                <a:cubicBezTo>
                  <a:pt x="307698" y="607926"/>
                  <a:pt x="299688" y="607659"/>
                  <a:pt x="294792" y="602772"/>
                </a:cubicBezTo>
                <a:cubicBezTo>
                  <a:pt x="289808" y="597795"/>
                  <a:pt x="289986" y="589708"/>
                  <a:pt x="295059" y="584909"/>
                </a:cubicBezTo>
                <a:lnTo>
                  <a:pt x="577201" y="303108"/>
                </a:lnTo>
                <a:lnTo>
                  <a:pt x="295059" y="21308"/>
                </a:lnTo>
                <a:cubicBezTo>
                  <a:pt x="290342" y="16420"/>
                  <a:pt x="290342" y="8688"/>
                  <a:pt x="295059" y="3800"/>
                </a:cubicBezTo>
                <a:cubicBezTo>
                  <a:pt x="299866" y="-1176"/>
                  <a:pt x="307787" y="-1265"/>
                  <a:pt x="312860" y="3534"/>
                </a:cubicBezTo>
                <a:close/>
                <a:moveTo>
                  <a:pt x="21707" y="3534"/>
                </a:moveTo>
                <a:lnTo>
                  <a:pt x="312838" y="294222"/>
                </a:lnTo>
                <a:cubicBezTo>
                  <a:pt x="317822" y="299109"/>
                  <a:pt x="317822" y="307107"/>
                  <a:pt x="312838" y="312084"/>
                </a:cubicBezTo>
                <a:lnTo>
                  <a:pt x="21707" y="602772"/>
                </a:lnTo>
                <a:lnTo>
                  <a:pt x="21440" y="602949"/>
                </a:lnTo>
                <a:cubicBezTo>
                  <a:pt x="16544" y="607926"/>
                  <a:pt x="8534" y="607659"/>
                  <a:pt x="3639" y="602772"/>
                </a:cubicBezTo>
                <a:cubicBezTo>
                  <a:pt x="-1345" y="597795"/>
                  <a:pt x="-1167" y="589708"/>
                  <a:pt x="3906" y="584909"/>
                </a:cubicBezTo>
                <a:lnTo>
                  <a:pt x="286047" y="303197"/>
                </a:lnTo>
                <a:lnTo>
                  <a:pt x="3906" y="21485"/>
                </a:lnTo>
                <a:cubicBezTo>
                  <a:pt x="-811" y="16509"/>
                  <a:pt x="-811" y="8866"/>
                  <a:pt x="3906" y="3889"/>
                </a:cubicBezTo>
                <a:cubicBezTo>
                  <a:pt x="8712" y="-1176"/>
                  <a:pt x="16811" y="-1265"/>
                  <a:pt x="21707" y="3534"/>
                </a:cubicBezTo>
                <a:close/>
              </a:path>
            </a:pathLst>
          </a:custGeom>
          <a:solidFill>
            <a:schemeClr val="accent4"/>
          </a:solidFill>
          <a:ln>
            <a:noFill/>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
        <p:nvSpPr>
          <p:cNvPr id="24" name="right-arrow_339913">
            <a:extLst>
              <a:ext uri="{FF2B5EF4-FFF2-40B4-BE49-F238E27FC236}">
                <a16:creationId xmlns:a16="http://schemas.microsoft.com/office/drawing/2014/main" id="{8E16FC23-C0A0-4D47-B980-B3CBABCC9486}"/>
              </a:ext>
            </a:extLst>
          </p:cNvPr>
          <p:cNvSpPr>
            <a:spLocks noChangeAspect="1"/>
          </p:cNvSpPr>
          <p:nvPr/>
        </p:nvSpPr>
        <p:spPr bwMode="auto">
          <a:xfrm>
            <a:off x="7993058" y="2950119"/>
            <a:ext cx="609685" cy="608513"/>
          </a:xfrm>
          <a:custGeom>
            <a:avLst/>
            <a:gdLst>
              <a:gd name="connsiteX0" fmla="*/ 312860 w 607729"/>
              <a:gd name="connsiteY0" fmla="*/ 3534 h 606561"/>
              <a:gd name="connsiteX1" fmla="*/ 603991 w 607729"/>
              <a:gd name="connsiteY1" fmla="*/ 294222 h 606561"/>
              <a:gd name="connsiteX2" fmla="*/ 603991 w 607729"/>
              <a:gd name="connsiteY2" fmla="*/ 312084 h 606561"/>
              <a:gd name="connsiteX3" fmla="*/ 312860 w 607729"/>
              <a:gd name="connsiteY3" fmla="*/ 602772 h 606561"/>
              <a:gd name="connsiteX4" fmla="*/ 312593 w 607729"/>
              <a:gd name="connsiteY4" fmla="*/ 602949 h 606561"/>
              <a:gd name="connsiteX5" fmla="*/ 294792 w 607729"/>
              <a:gd name="connsiteY5" fmla="*/ 602772 h 606561"/>
              <a:gd name="connsiteX6" fmla="*/ 295059 w 607729"/>
              <a:gd name="connsiteY6" fmla="*/ 584909 h 606561"/>
              <a:gd name="connsiteX7" fmla="*/ 577201 w 607729"/>
              <a:gd name="connsiteY7" fmla="*/ 303108 h 606561"/>
              <a:gd name="connsiteX8" fmla="*/ 295059 w 607729"/>
              <a:gd name="connsiteY8" fmla="*/ 21308 h 606561"/>
              <a:gd name="connsiteX9" fmla="*/ 295059 w 607729"/>
              <a:gd name="connsiteY9" fmla="*/ 3800 h 606561"/>
              <a:gd name="connsiteX10" fmla="*/ 312860 w 607729"/>
              <a:gd name="connsiteY10" fmla="*/ 3534 h 606561"/>
              <a:gd name="connsiteX11" fmla="*/ 21707 w 607729"/>
              <a:gd name="connsiteY11" fmla="*/ 3534 h 606561"/>
              <a:gd name="connsiteX12" fmla="*/ 312838 w 607729"/>
              <a:gd name="connsiteY12" fmla="*/ 294222 h 606561"/>
              <a:gd name="connsiteX13" fmla="*/ 312838 w 607729"/>
              <a:gd name="connsiteY13" fmla="*/ 312084 h 606561"/>
              <a:gd name="connsiteX14" fmla="*/ 21707 w 607729"/>
              <a:gd name="connsiteY14" fmla="*/ 602772 h 606561"/>
              <a:gd name="connsiteX15" fmla="*/ 21440 w 607729"/>
              <a:gd name="connsiteY15" fmla="*/ 602949 h 606561"/>
              <a:gd name="connsiteX16" fmla="*/ 3639 w 607729"/>
              <a:gd name="connsiteY16" fmla="*/ 602772 h 606561"/>
              <a:gd name="connsiteX17" fmla="*/ 3906 w 607729"/>
              <a:gd name="connsiteY17" fmla="*/ 584909 h 606561"/>
              <a:gd name="connsiteX18" fmla="*/ 286047 w 607729"/>
              <a:gd name="connsiteY18" fmla="*/ 303197 h 606561"/>
              <a:gd name="connsiteX19" fmla="*/ 3906 w 607729"/>
              <a:gd name="connsiteY19" fmla="*/ 21485 h 606561"/>
              <a:gd name="connsiteX20" fmla="*/ 3906 w 607729"/>
              <a:gd name="connsiteY20" fmla="*/ 3889 h 606561"/>
              <a:gd name="connsiteX21" fmla="*/ 21707 w 607729"/>
              <a:gd name="connsiteY21" fmla="*/ 3534 h 606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607729" h="606561">
                <a:moveTo>
                  <a:pt x="312860" y="3534"/>
                </a:moveTo>
                <a:lnTo>
                  <a:pt x="603991" y="294222"/>
                </a:lnTo>
                <a:cubicBezTo>
                  <a:pt x="608975" y="299109"/>
                  <a:pt x="608975" y="307107"/>
                  <a:pt x="603991" y="312084"/>
                </a:cubicBezTo>
                <a:lnTo>
                  <a:pt x="312860" y="602772"/>
                </a:lnTo>
                <a:lnTo>
                  <a:pt x="312593" y="602949"/>
                </a:lnTo>
                <a:cubicBezTo>
                  <a:pt x="307698" y="607926"/>
                  <a:pt x="299688" y="607659"/>
                  <a:pt x="294792" y="602772"/>
                </a:cubicBezTo>
                <a:cubicBezTo>
                  <a:pt x="289808" y="597795"/>
                  <a:pt x="289986" y="589708"/>
                  <a:pt x="295059" y="584909"/>
                </a:cubicBezTo>
                <a:lnTo>
                  <a:pt x="577201" y="303108"/>
                </a:lnTo>
                <a:lnTo>
                  <a:pt x="295059" y="21308"/>
                </a:lnTo>
                <a:cubicBezTo>
                  <a:pt x="290342" y="16420"/>
                  <a:pt x="290342" y="8688"/>
                  <a:pt x="295059" y="3800"/>
                </a:cubicBezTo>
                <a:cubicBezTo>
                  <a:pt x="299866" y="-1176"/>
                  <a:pt x="307787" y="-1265"/>
                  <a:pt x="312860" y="3534"/>
                </a:cubicBezTo>
                <a:close/>
                <a:moveTo>
                  <a:pt x="21707" y="3534"/>
                </a:moveTo>
                <a:lnTo>
                  <a:pt x="312838" y="294222"/>
                </a:lnTo>
                <a:cubicBezTo>
                  <a:pt x="317822" y="299109"/>
                  <a:pt x="317822" y="307107"/>
                  <a:pt x="312838" y="312084"/>
                </a:cubicBezTo>
                <a:lnTo>
                  <a:pt x="21707" y="602772"/>
                </a:lnTo>
                <a:lnTo>
                  <a:pt x="21440" y="602949"/>
                </a:lnTo>
                <a:cubicBezTo>
                  <a:pt x="16544" y="607926"/>
                  <a:pt x="8534" y="607659"/>
                  <a:pt x="3639" y="602772"/>
                </a:cubicBezTo>
                <a:cubicBezTo>
                  <a:pt x="-1345" y="597795"/>
                  <a:pt x="-1167" y="589708"/>
                  <a:pt x="3906" y="584909"/>
                </a:cubicBezTo>
                <a:lnTo>
                  <a:pt x="286047" y="303197"/>
                </a:lnTo>
                <a:lnTo>
                  <a:pt x="3906" y="21485"/>
                </a:lnTo>
                <a:cubicBezTo>
                  <a:pt x="-811" y="16509"/>
                  <a:pt x="-811" y="8866"/>
                  <a:pt x="3906" y="3889"/>
                </a:cubicBezTo>
                <a:cubicBezTo>
                  <a:pt x="8712" y="-1176"/>
                  <a:pt x="16811" y="-1265"/>
                  <a:pt x="21707" y="3534"/>
                </a:cubicBezTo>
                <a:close/>
              </a:path>
            </a:pathLst>
          </a:custGeom>
          <a:solidFill>
            <a:schemeClr val="accent4"/>
          </a:solidFill>
          <a:ln>
            <a:noFill/>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entury Gothic" panose="020B0502020202020204" pitchFamily="34" charset="0"/>
              <a:ea typeface="微软雅黑" panose="020B0503020204020204" pitchFamily="34" charset="-122"/>
              <a:cs typeface="+mn-cs"/>
            </a:endParaRPr>
          </a:p>
        </p:txBody>
      </p:sp>
    </p:spTree>
    <p:extLst>
      <p:ext uri="{BB962C8B-B14F-4D97-AF65-F5344CB8AC3E}">
        <p14:creationId xmlns:p14="http://schemas.microsoft.com/office/powerpoint/2010/main" val="2628475003"/>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p:txBody>
          <a:bodyPr/>
          <a:lstStyle/>
          <a:p>
            <a:r>
              <a:rPr lang="en-US" altLang="zh-CN" dirty="0"/>
              <a:t>1.2 </a:t>
            </a:r>
            <a:r>
              <a:rPr lang="zh-CN" altLang="en-US" dirty="0"/>
              <a:t>国内外研究现状 </a:t>
            </a:r>
            <a:r>
              <a:rPr lang="en-US" altLang="zh-CN" dirty="0"/>
              <a:t>– </a:t>
            </a:r>
            <a:r>
              <a:rPr lang="zh-CN" altLang="en-US" dirty="0"/>
              <a:t>移植对象介绍</a:t>
            </a:r>
          </a:p>
        </p:txBody>
      </p:sp>
      <p:sp>
        <p:nvSpPr>
          <p:cNvPr id="11" name="矩形 10">
            <a:extLst>
              <a:ext uri="{FF2B5EF4-FFF2-40B4-BE49-F238E27FC236}">
                <a16:creationId xmlns:a16="http://schemas.microsoft.com/office/drawing/2014/main" id="{D6071237-C3EE-4688-8160-8EF44A8B0EF4}"/>
              </a:ext>
            </a:extLst>
          </p:cNvPr>
          <p:cNvSpPr/>
          <p:nvPr/>
        </p:nvSpPr>
        <p:spPr>
          <a:xfrm>
            <a:off x="1041400" y="1293252"/>
            <a:ext cx="10109200" cy="4356100"/>
          </a:xfrm>
          <a:prstGeom prst="rect">
            <a:avLst/>
          </a:prstGeom>
          <a:noFill/>
          <a:ln w="31750">
            <a:gradFill>
              <a:gsLst>
                <a:gs pos="13000">
                  <a:schemeClr val="accent1">
                    <a:alpha val="0"/>
                  </a:schemeClr>
                </a:gs>
                <a:gs pos="100000">
                  <a:schemeClr val="accent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12" name="文本框 11">
            <a:extLst>
              <a:ext uri="{FF2B5EF4-FFF2-40B4-BE49-F238E27FC236}">
                <a16:creationId xmlns:a16="http://schemas.microsoft.com/office/drawing/2014/main" id="{91C132B9-7816-40DF-A75A-76D084D56CCC}"/>
              </a:ext>
            </a:extLst>
          </p:cNvPr>
          <p:cNvSpPr txBox="1"/>
          <p:nvPr/>
        </p:nvSpPr>
        <p:spPr>
          <a:xfrm>
            <a:off x="234266" y="1103729"/>
            <a:ext cx="2487168" cy="2554545"/>
          </a:xfrm>
          <a:prstGeom prst="rect">
            <a:avLst/>
          </a:prstGeom>
          <a:noFill/>
        </p:spPr>
        <p:txBody>
          <a:bodyPr wrap="square" lIns="0" tIns="0" rIns="0" bIns="0"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16600" b="0" i="0" u="none" strike="noStrike" kern="1200" cap="none" spc="300" normalizeH="0" baseline="0" noProof="0" dirty="0">
                <a:ln>
                  <a:noFill/>
                </a:ln>
                <a:solidFill>
                  <a:srgbClr val="006C39"/>
                </a:solidFill>
                <a:effectLst/>
                <a:uLnTx/>
                <a:uFillTx/>
                <a:latin typeface="黑体" panose="02010609060101010101" pitchFamily="49" charset="-122"/>
                <a:ea typeface="黑体" panose="02010609060101010101" pitchFamily="49" charset="-122"/>
                <a:cs typeface="+mn-cs"/>
              </a:rPr>
              <a:t>“</a:t>
            </a:r>
          </a:p>
        </p:txBody>
      </p:sp>
      <p:sp>
        <p:nvSpPr>
          <p:cNvPr id="13" name="文本框 12">
            <a:extLst>
              <a:ext uri="{FF2B5EF4-FFF2-40B4-BE49-F238E27FC236}">
                <a16:creationId xmlns:a16="http://schemas.microsoft.com/office/drawing/2014/main" id="{9FD59AEA-A8DA-4FD6-95B0-1014104036C0}"/>
              </a:ext>
            </a:extLst>
          </p:cNvPr>
          <p:cNvSpPr txBox="1"/>
          <p:nvPr/>
        </p:nvSpPr>
        <p:spPr>
          <a:xfrm>
            <a:off x="1562100" y="3083952"/>
            <a:ext cx="9067800" cy="2360839"/>
          </a:xfrm>
          <a:prstGeom prst="rect">
            <a:avLst/>
          </a:prstGeom>
          <a:noFill/>
        </p:spPr>
        <p:txBody>
          <a:bodyPr wrap="square" lIns="0" tIns="0" rIns="0" bIns="0" rtlCol="0">
            <a:spAutoFit/>
          </a:bodyPr>
          <a:lstStyle>
            <a:defPPr>
              <a:defRPr lang="zh-CN"/>
            </a:defPPr>
            <a:lvl1pPr>
              <a:lnSpc>
                <a:spcPct val="130000"/>
              </a:lnSpc>
              <a:defRPr sz="1200" spc="300">
                <a:solidFill>
                  <a:schemeClr val="tx1">
                    <a:lumMod val="85000"/>
                    <a:lumOff val="15000"/>
                  </a:schemeClr>
                </a:solidFill>
              </a:defRPr>
            </a:lvl1pPr>
          </a:lstStyle>
          <a:p>
            <a:pPr marL="0" marR="0" lvl="0" indent="0" algn="just" defTabSz="914400" rtl="0" eaLnBrk="0" fontAlgn="base" latinLnBrk="0" hangingPunct="0">
              <a:lnSpc>
                <a:spcPct val="130000"/>
              </a:lnSpc>
              <a:spcBef>
                <a:spcPct val="0"/>
              </a:spcBef>
              <a:spcAft>
                <a:spcPct val="0"/>
              </a:spcAft>
              <a:buClrTx/>
              <a:buSzTx/>
              <a:buFontTx/>
              <a:buNone/>
              <a:tabLst/>
              <a:defRPr/>
            </a:pPr>
            <a:r>
              <a:rPr kumimoji="0" lang="en-US" altLang="zh-CN"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微软雅黑" panose="020B0503020204020204" pitchFamily="34" charset="-122"/>
                <a:cs typeface="+mn-cs"/>
              </a:rPr>
              <a:t>Substrate</a:t>
            </a:r>
            <a:r>
              <a:rPr kumimoji="0" lang="zh-CN" altLang="en-US"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微软雅黑" panose="020B0503020204020204" pitchFamily="34" charset="-122"/>
                <a:cs typeface="+mn-cs"/>
              </a:rPr>
              <a:t>由以太坊项目的联合创始人</a:t>
            </a:r>
            <a:r>
              <a:rPr kumimoji="0" lang="en-US" altLang="zh-CN"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微软雅黑" panose="020B0503020204020204" pitchFamily="34" charset="-122"/>
                <a:cs typeface="+mn-cs"/>
              </a:rPr>
              <a:t>Gavin Wood</a:t>
            </a:r>
            <a:r>
              <a:rPr kumimoji="0" lang="zh-CN" altLang="en-US"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微软雅黑" panose="020B0503020204020204" pitchFamily="34" charset="-122"/>
                <a:cs typeface="+mn-cs"/>
              </a:rPr>
              <a:t>率领</a:t>
            </a:r>
            <a:r>
              <a:rPr kumimoji="0" lang="en-US" altLang="zh-CN"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微软雅黑" panose="020B0503020204020204" pitchFamily="34" charset="-122"/>
                <a:cs typeface="+mn-cs"/>
              </a:rPr>
              <a:t>Parity</a:t>
            </a:r>
            <a:r>
              <a:rPr kumimoji="0" lang="zh-CN" altLang="en-US"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微软雅黑" panose="020B0503020204020204" pitchFamily="34" charset="-122"/>
                <a:cs typeface="+mn-cs"/>
              </a:rPr>
              <a:t>团队开发，是一个基于</a:t>
            </a:r>
            <a:r>
              <a:rPr kumimoji="0" lang="en-US" altLang="zh-CN"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微软雅黑" panose="020B0503020204020204" pitchFamily="34" charset="-122"/>
                <a:cs typeface="+mn-cs"/>
              </a:rPr>
              <a:t>rust</a:t>
            </a:r>
            <a:r>
              <a:rPr kumimoji="0" lang="zh-CN" altLang="en-US"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微软雅黑" panose="020B0503020204020204" pitchFamily="34" charset="-122"/>
                <a:cs typeface="+mn-cs"/>
              </a:rPr>
              <a:t>的开源区块链框架。它对于多链结构提供了较好的支持，能够克服传统单链存在的诸多问题。得益于官方提供的节点模板（</a:t>
            </a:r>
            <a:r>
              <a:rPr kumimoji="0" lang="en-US" altLang="zh-CN"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微软雅黑" panose="020B0503020204020204" pitchFamily="34" charset="-122"/>
                <a:cs typeface="+mn-cs"/>
              </a:rPr>
              <a:t>Substrate Node Template</a:t>
            </a:r>
            <a:r>
              <a:rPr kumimoji="0" lang="zh-CN" altLang="en-US"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微软雅黑" panose="020B0503020204020204" pitchFamily="34" charset="-122"/>
                <a:cs typeface="+mn-cs"/>
              </a:rPr>
              <a:t>，下称</a:t>
            </a:r>
            <a:r>
              <a:rPr kumimoji="0" lang="en-US" altLang="zh-CN"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微软雅黑" panose="020B0503020204020204" pitchFamily="34" charset="-122"/>
                <a:cs typeface="+mn-cs"/>
              </a:rPr>
              <a:t>SNT</a:t>
            </a:r>
            <a:r>
              <a:rPr kumimoji="0" lang="zh-CN" altLang="en-US"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微软雅黑" panose="020B0503020204020204" pitchFamily="34" charset="-122"/>
                <a:cs typeface="+mn-cs"/>
              </a:rPr>
              <a:t>）以及灵活的模块化设计，</a:t>
            </a:r>
            <a:r>
              <a:rPr kumimoji="0" lang="en-US" altLang="zh-CN"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微软雅黑" panose="020B0503020204020204" pitchFamily="34" charset="-122"/>
                <a:cs typeface="+mn-cs"/>
              </a:rPr>
              <a:t>Substrate</a:t>
            </a:r>
            <a:r>
              <a:rPr kumimoji="0" lang="zh-CN" altLang="en-US"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微软雅黑" panose="020B0503020204020204" pitchFamily="34" charset="-122"/>
                <a:cs typeface="+mn-cs"/>
              </a:rPr>
              <a:t>能够以功能模块</a:t>
            </a:r>
            <a:r>
              <a:rPr kumimoji="0" lang="en-US" altLang="zh-CN"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微软雅黑" panose="020B0503020204020204" pitchFamily="34" charset="-122"/>
                <a:cs typeface="+mn-cs"/>
              </a:rPr>
              <a:t>pallet </a:t>
            </a:r>
            <a:r>
              <a:rPr kumimoji="0" lang="zh-CN" altLang="en-US"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微软雅黑" panose="020B0503020204020204" pitchFamily="34" charset="-122"/>
                <a:cs typeface="+mn-cs"/>
              </a:rPr>
              <a:t>为单位进行组件增删，允许开发者将</a:t>
            </a:r>
            <a:r>
              <a:rPr kumimoji="0" lang="en-US" altLang="zh-CN"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微软雅黑" panose="020B0503020204020204" pitchFamily="34" charset="-122"/>
                <a:cs typeface="+mn-cs"/>
              </a:rPr>
              <a:t>Substrate</a:t>
            </a:r>
            <a:r>
              <a:rPr kumimoji="0" lang="zh-CN" altLang="en-US"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微软雅黑" panose="020B0503020204020204" pitchFamily="34" charset="-122"/>
                <a:cs typeface="+mn-cs"/>
              </a:rPr>
              <a:t>打造成契合具体需求的区块链。</a:t>
            </a:r>
          </a:p>
        </p:txBody>
      </p:sp>
      <p:sp>
        <p:nvSpPr>
          <p:cNvPr id="17" name="文本框 16">
            <a:extLst>
              <a:ext uri="{FF2B5EF4-FFF2-40B4-BE49-F238E27FC236}">
                <a16:creationId xmlns:a16="http://schemas.microsoft.com/office/drawing/2014/main" id="{A5296328-ABAD-4B6D-8595-28952E950CFA}"/>
              </a:ext>
            </a:extLst>
          </p:cNvPr>
          <p:cNvSpPr txBox="1"/>
          <p:nvPr/>
        </p:nvSpPr>
        <p:spPr>
          <a:xfrm>
            <a:off x="4413250" y="2083248"/>
            <a:ext cx="3365500" cy="743665"/>
          </a:xfrm>
          <a:prstGeom prst="rect">
            <a:avLst/>
          </a:prstGeom>
          <a:noFill/>
        </p:spPr>
        <p:txBody>
          <a:bodyPr wrap="square" lIns="0" tIns="0" rIns="0" bIns="0" rtlCol="0">
            <a:spAutoFit/>
          </a:bodyPr>
          <a:lstStyle/>
          <a:p>
            <a:pPr marL="0" marR="0" lvl="0" indent="0" algn="ctr" defTabSz="914400" rtl="0" eaLnBrk="0" fontAlgn="base" latinLnBrk="0" hangingPunct="0">
              <a:lnSpc>
                <a:spcPct val="120000"/>
              </a:lnSpc>
              <a:spcBef>
                <a:spcPct val="0"/>
              </a:spcBef>
              <a:spcAft>
                <a:spcPct val="0"/>
              </a:spcAft>
              <a:buClrTx/>
              <a:buSzTx/>
              <a:buFontTx/>
              <a:buNone/>
              <a:tabLst/>
              <a:defRPr/>
            </a:pPr>
            <a:r>
              <a:rPr kumimoji="0" lang="en-US" altLang="zh-CN" sz="4400" b="1" i="0" u="none" strike="noStrike" kern="1200" cap="none" spc="300" normalizeH="0" baseline="0" noProof="0" dirty="0">
                <a:ln>
                  <a:noFill/>
                </a:ln>
                <a:solidFill>
                  <a:srgbClr val="A13F0B"/>
                </a:solidFill>
                <a:effectLst/>
                <a:uLnTx/>
                <a:uFillTx/>
                <a:latin typeface="微软雅黑"/>
                <a:ea typeface="微软雅黑" panose="020B0503020204020204" pitchFamily="34" charset="-122"/>
                <a:cs typeface="+mn-cs"/>
              </a:rPr>
              <a:t>Substrate</a:t>
            </a:r>
            <a:endParaRPr kumimoji="0" lang="zh-CN" altLang="en-US" sz="4400" b="1" i="0" u="none" strike="noStrike" kern="1200" cap="none" spc="300" normalizeH="0" baseline="0" noProof="0" dirty="0">
              <a:ln>
                <a:noFill/>
              </a:ln>
              <a:solidFill>
                <a:srgbClr val="A13F0B"/>
              </a:solidFill>
              <a:effectLst/>
              <a:uLnTx/>
              <a:uFillTx/>
              <a:latin typeface="微软雅黑"/>
              <a:ea typeface="微软雅黑" panose="020B0503020204020204" pitchFamily="34" charset="-122"/>
              <a:cs typeface="+mn-cs"/>
            </a:endParaRPr>
          </a:p>
        </p:txBody>
      </p:sp>
    </p:spTree>
    <p:extLst>
      <p:ext uri="{BB962C8B-B14F-4D97-AF65-F5344CB8AC3E}">
        <p14:creationId xmlns:p14="http://schemas.microsoft.com/office/powerpoint/2010/main" val="2834005830"/>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 </a:t>
            </a:r>
            <a:r>
              <a:rPr lang="zh-CN" altLang="en-US" dirty="0"/>
              <a:t>国内外研究现状 </a:t>
            </a:r>
            <a:r>
              <a:rPr lang="en-US" altLang="zh-CN" dirty="0"/>
              <a:t>– SNT</a:t>
            </a:r>
            <a:r>
              <a:rPr lang="zh-CN" altLang="en-US" dirty="0"/>
              <a:t>代码结构</a:t>
            </a:r>
          </a:p>
        </p:txBody>
      </p:sp>
      <p:sp>
        <p:nvSpPr>
          <p:cNvPr id="3" name="矩形 2">
            <a:extLst>
              <a:ext uri="{FF2B5EF4-FFF2-40B4-BE49-F238E27FC236}">
                <a16:creationId xmlns:a16="http://schemas.microsoft.com/office/drawing/2014/main" id="{99ADA82B-83D2-48F0-A550-9D9BDCF57FDE}"/>
              </a:ext>
            </a:extLst>
          </p:cNvPr>
          <p:cNvSpPr/>
          <p:nvPr/>
        </p:nvSpPr>
        <p:spPr>
          <a:xfrm>
            <a:off x="660400" y="1571760"/>
            <a:ext cx="10858500" cy="39138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6" name="文本框 5">
            <a:extLst>
              <a:ext uri="{FF2B5EF4-FFF2-40B4-BE49-F238E27FC236}">
                <a16:creationId xmlns:a16="http://schemas.microsoft.com/office/drawing/2014/main" id="{E16B8B4F-D51D-4838-A10F-4D88DEC2D300}"/>
              </a:ext>
            </a:extLst>
          </p:cNvPr>
          <p:cNvSpPr txBox="1"/>
          <p:nvPr/>
        </p:nvSpPr>
        <p:spPr>
          <a:xfrm>
            <a:off x="6683256" y="2045010"/>
            <a:ext cx="4248387" cy="2845010"/>
          </a:xfrm>
          <a:prstGeom prst="rect">
            <a:avLst/>
          </a:prstGeom>
          <a:noFill/>
        </p:spPr>
        <p:txBody>
          <a:bodyPr wrap="square" lIns="0" tIns="0" rIns="0" bIns="0" rtlCol="0">
            <a:spAutoFit/>
          </a:bodyPr>
          <a:lstStyle/>
          <a:p>
            <a:pPr marL="0" marR="0" lvl="0" indent="0" algn="just" defTabSz="914400" rtl="0" eaLnBrk="1" fontAlgn="base" latinLnBrk="0" hangingPunct="1">
              <a:lnSpc>
                <a:spcPct val="130000"/>
              </a:lnSpc>
              <a:spcBef>
                <a:spcPct val="0"/>
              </a:spcBef>
              <a:spcAft>
                <a:spcPct val="0"/>
              </a:spcAft>
              <a:buClrTx/>
              <a:buSzTx/>
              <a:buFontTx/>
              <a:buNone/>
              <a:tabLst/>
              <a:defRPr/>
            </a:pPr>
            <a:r>
              <a:rPr kumimoji="0" lang="en-US" altLang="zh-CN" sz="1800" b="0" i="0" u="none" strike="noStrike" kern="1200" cap="none" spc="300" normalizeH="0" baseline="0" noProof="0" dirty="0">
                <a:ln>
                  <a:noFill/>
                </a:ln>
                <a:solidFill>
                  <a:prstClr val="white"/>
                </a:solidFill>
                <a:effectLst/>
                <a:uLnTx/>
                <a:uFillTx/>
                <a:latin typeface="Century Gothic" panose="020B0502020202020204" pitchFamily="34" charset="0"/>
                <a:ea typeface="微软雅黑" panose="020B0503020204020204" pitchFamily="34" charset="-122"/>
                <a:cs typeface="+mn-cs"/>
              </a:rPr>
              <a:t>SNT</a:t>
            </a:r>
            <a:r>
              <a:rPr kumimoji="0" lang="zh-CN" altLang="en-US" sz="1800" b="0" i="0" u="none" strike="noStrike" kern="1200" cap="none" spc="300" normalizeH="0" baseline="0" noProof="0" dirty="0">
                <a:ln>
                  <a:noFill/>
                </a:ln>
                <a:solidFill>
                  <a:prstClr val="white"/>
                </a:solidFill>
                <a:effectLst/>
                <a:uLnTx/>
                <a:uFillTx/>
                <a:latin typeface="Century Gothic" panose="020B0502020202020204" pitchFamily="34" charset="0"/>
                <a:ea typeface="微软雅黑" panose="020B0503020204020204" pitchFamily="34" charset="-122"/>
                <a:cs typeface="+mn-cs"/>
              </a:rPr>
              <a:t>的代码库本质是一个</a:t>
            </a:r>
            <a:r>
              <a:rPr kumimoji="0" lang="en-US" altLang="zh-CN" sz="1800" b="0" i="0" u="none" strike="noStrike" kern="1200" cap="none" spc="300" normalizeH="0" baseline="0" noProof="0" dirty="0">
                <a:ln>
                  <a:noFill/>
                </a:ln>
                <a:solidFill>
                  <a:prstClr val="white"/>
                </a:solidFill>
                <a:effectLst/>
                <a:uLnTx/>
                <a:uFillTx/>
                <a:latin typeface="Century Gothic" panose="020B0502020202020204" pitchFamily="34" charset="0"/>
                <a:ea typeface="微软雅黑" panose="020B0503020204020204" pitchFamily="34" charset="-122"/>
                <a:cs typeface="+mn-cs"/>
              </a:rPr>
              <a:t>Rust</a:t>
            </a:r>
            <a:r>
              <a:rPr kumimoji="0" lang="zh-CN" altLang="en-US" sz="1800" b="0" i="0" u="none" strike="noStrike" kern="1200" cap="none" spc="300" normalizeH="0" baseline="0" noProof="0" dirty="0">
                <a:ln>
                  <a:noFill/>
                </a:ln>
                <a:solidFill>
                  <a:prstClr val="white"/>
                </a:solidFill>
                <a:effectLst/>
                <a:uLnTx/>
                <a:uFillTx/>
                <a:latin typeface="Century Gothic" panose="020B0502020202020204" pitchFamily="34" charset="0"/>
                <a:ea typeface="微软雅黑" panose="020B0503020204020204" pitchFamily="34" charset="-122"/>
                <a:cs typeface="+mn-cs"/>
              </a:rPr>
              <a:t>工作空间，内含三个成员：</a:t>
            </a:r>
            <a:r>
              <a:rPr kumimoji="0" lang="en-US" altLang="zh-CN" sz="1800" b="0" i="0" u="none" strike="noStrike" kern="1200" cap="none" spc="300" normalizeH="0" baseline="0" noProof="0" dirty="0">
                <a:ln>
                  <a:noFill/>
                </a:ln>
                <a:solidFill>
                  <a:prstClr val="white"/>
                </a:solidFill>
                <a:effectLst/>
                <a:uLnTx/>
                <a:uFillTx/>
                <a:latin typeface="Century Gothic" panose="020B0502020202020204" pitchFamily="34" charset="0"/>
                <a:ea typeface="微软雅黑" panose="020B0503020204020204" pitchFamily="34" charset="-122"/>
                <a:cs typeface="+mn-cs"/>
              </a:rPr>
              <a:t>node, runtime</a:t>
            </a:r>
            <a:r>
              <a:rPr kumimoji="0" lang="zh-CN" altLang="en-US" sz="1800" b="0" i="0" u="none" strike="noStrike" kern="1200" cap="none" spc="300" normalizeH="0" baseline="0" noProof="0" dirty="0">
                <a:ln>
                  <a:noFill/>
                </a:ln>
                <a:solidFill>
                  <a:prstClr val="white"/>
                </a:solidFill>
                <a:effectLst/>
                <a:uLnTx/>
                <a:uFillTx/>
                <a:latin typeface="Century Gothic" panose="020B0502020202020204" pitchFamily="34" charset="0"/>
                <a:ea typeface="微软雅黑" panose="020B0503020204020204" pitchFamily="34" charset="-122"/>
                <a:cs typeface="+mn-cs"/>
              </a:rPr>
              <a:t>和</a:t>
            </a:r>
            <a:r>
              <a:rPr kumimoji="0" lang="en-US" altLang="zh-CN" sz="1800" b="0" i="0" u="none" strike="noStrike" kern="1200" cap="none" spc="300" normalizeH="0" baseline="0" noProof="0" dirty="0">
                <a:ln>
                  <a:noFill/>
                </a:ln>
                <a:solidFill>
                  <a:prstClr val="white"/>
                </a:solidFill>
                <a:effectLst/>
                <a:uLnTx/>
                <a:uFillTx/>
                <a:latin typeface="Century Gothic" panose="020B0502020202020204" pitchFamily="34" charset="0"/>
                <a:ea typeface="微软雅黑" panose="020B0503020204020204" pitchFamily="34" charset="-122"/>
                <a:cs typeface="+mn-cs"/>
              </a:rPr>
              <a:t>pallets</a:t>
            </a:r>
            <a:r>
              <a:rPr kumimoji="0" lang="zh-CN" altLang="en-US" sz="1800" b="0" i="0" u="none" strike="noStrike" kern="1200" cap="none" spc="300" normalizeH="0" baseline="0" noProof="0" dirty="0">
                <a:ln>
                  <a:noFill/>
                </a:ln>
                <a:solidFill>
                  <a:prstClr val="white"/>
                </a:solidFill>
                <a:effectLst/>
                <a:uLnTx/>
                <a:uFillTx/>
                <a:latin typeface="Century Gothic" panose="020B0502020202020204" pitchFamily="34" charset="0"/>
                <a:ea typeface="微软雅黑" panose="020B0503020204020204" pitchFamily="34" charset="-122"/>
                <a:cs typeface="+mn-cs"/>
              </a:rPr>
              <a:t>。这其中，</a:t>
            </a:r>
            <a:r>
              <a:rPr kumimoji="0" lang="en-US" altLang="zh-CN" sz="1800" b="0" i="0" u="none" strike="noStrike" kern="1200" cap="none" spc="300" normalizeH="0" baseline="0" noProof="0" dirty="0">
                <a:ln>
                  <a:noFill/>
                </a:ln>
                <a:solidFill>
                  <a:prstClr val="white"/>
                </a:solidFill>
                <a:effectLst/>
                <a:uLnTx/>
                <a:uFillTx/>
                <a:latin typeface="Century Gothic" panose="020B0502020202020204" pitchFamily="34" charset="0"/>
                <a:ea typeface="微软雅黑" panose="020B0503020204020204" pitchFamily="34" charset="-122"/>
                <a:cs typeface="+mn-cs"/>
              </a:rPr>
              <a:t>pallets</a:t>
            </a:r>
            <a:r>
              <a:rPr kumimoji="0" lang="zh-CN" altLang="en-US" sz="1800" b="0" i="0" u="none" strike="noStrike" kern="1200" cap="none" spc="300" normalizeH="0" baseline="0" noProof="0" dirty="0">
                <a:ln>
                  <a:noFill/>
                </a:ln>
                <a:solidFill>
                  <a:prstClr val="white"/>
                </a:solidFill>
                <a:effectLst/>
                <a:uLnTx/>
                <a:uFillTx/>
                <a:latin typeface="Century Gothic" panose="020B0502020202020204" pitchFamily="34" charset="0"/>
                <a:ea typeface="微软雅黑" panose="020B0503020204020204" pitchFamily="34" charset="-122"/>
                <a:cs typeface="+mn-cs"/>
              </a:rPr>
              <a:t>成员存储</a:t>
            </a:r>
            <a:r>
              <a:rPr kumimoji="0" lang="en-US" altLang="zh-CN" sz="1800" b="0" i="0" u="none" strike="noStrike" kern="1200" cap="none" spc="300" normalizeH="0" baseline="0" noProof="0" dirty="0">
                <a:ln>
                  <a:noFill/>
                </a:ln>
                <a:solidFill>
                  <a:prstClr val="white"/>
                </a:solidFill>
                <a:effectLst/>
                <a:uLnTx/>
                <a:uFillTx/>
                <a:latin typeface="Century Gothic" panose="020B0502020202020204" pitchFamily="34" charset="0"/>
                <a:ea typeface="微软雅黑" panose="020B0503020204020204" pitchFamily="34" charset="-122"/>
                <a:cs typeface="+mn-cs"/>
              </a:rPr>
              <a:t>SNT</a:t>
            </a:r>
            <a:r>
              <a:rPr kumimoji="0" lang="zh-CN" altLang="en-US" sz="1800" b="0" i="0" u="none" strike="noStrike" kern="1200" cap="none" spc="300" normalizeH="0" baseline="0" noProof="0" dirty="0">
                <a:ln>
                  <a:noFill/>
                </a:ln>
                <a:solidFill>
                  <a:prstClr val="white"/>
                </a:solidFill>
                <a:effectLst/>
                <a:uLnTx/>
                <a:uFillTx/>
                <a:latin typeface="Century Gothic" panose="020B0502020202020204" pitchFamily="34" charset="0"/>
                <a:ea typeface="微软雅黑" panose="020B0503020204020204" pitchFamily="34" charset="-122"/>
                <a:cs typeface="+mn-cs"/>
              </a:rPr>
              <a:t>使用的所有自定义功能模块；</a:t>
            </a:r>
            <a:r>
              <a:rPr kumimoji="0" lang="en-US" altLang="zh-CN" sz="1800" b="0" i="0" u="none" strike="noStrike" kern="1200" cap="none" spc="300" normalizeH="0" baseline="0" noProof="0" dirty="0">
                <a:ln>
                  <a:noFill/>
                </a:ln>
                <a:solidFill>
                  <a:prstClr val="white"/>
                </a:solidFill>
                <a:effectLst/>
                <a:uLnTx/>
                <a:uFillTx/>
                <a:latin typeface="Century Gothic" panose="020B0502020202020204" pitchFamily="34" charset="0"/>
                <a:ea typeface="微软雅黑" panose="020B0503020204020204" pitchFamily="34" charset="-122"/>
                <a:cs typeface="+mn-cs"/>
              </a:rPr>
              <a:t>runtime</a:t>
            </a:r>
            <a:r>
              <a:rPr kumimoji="0" lang="zh-CN" altLang="en-US" sz="1800" b="0" i="0" u="none" strike="noStrike" kern="1200" cap="none" spc="300" normalizeH="0" baseline="0" noProof="0" dirty="0">
                <a:ln>
                  <a:noFill/>
                </a:ln>
                <a:solidFill>
                  <a:prstClr val="white"/>
                </a:solidFill>
                <a:effectLst/>
                <a:uLnTx/>
                <a:uFillTx/>
                <a:latin typeface="Century Gothic" panose="020B0502020202020204" pitchFamily="34" charset="0"/>
                <a:ea typeface="微软雅黑" panose="020B0503020204020204" pitchFamily="34" charset="-122"/>
                <a:cs typeface="+mn-cs"/>
              </a:rPr>
              <a:t>成员主要定义了</a:t>
            </a:r>
            <a:r>
              <a:rPr kumimoji="0" lang="en-US" altLang="zh-CN" sz="1800" b="0" i="0" u="none" strike="noStrike" kern="1200" cap="none" spc="300" normalizeH="0" baseline="0" noProof="0" dirty="0">
                <a:ln>
                  <a:noFill/>
                </a:ln>
                <a:solidFill>
                  <a:prstClr val="white"/>
                </a:solidFill>
                <a:effectLst/>
                <a:uLnTx/>
                <a:uFillTx/>
                <a:latin typeface="Century Gothic" panose="020B0502020202020204" pitchFamily="34" charset="0"/>
                <a:ea typeface="微软雅黑" panose="020B0503020204020204" pitchFamily="34" charset="-122"/>
                <a:cs typeface="+mn-cs"/>
              </a:rPr>
              <a:t>SNT</a:t>
            </a:r>
            <a:r>
              <a:rPr kumimoji="0" lang="zh-CN" altLang="en-US" sz="1800" b="0" i="0" u="none" strike="noStrike" kern="1200" cap="none" spc="300" normalizeH="0" baseline="0" noProof="0" dirty="0">
                <a:ln>
                  <a:noFill/>
                </a:ln>
                <a:solidFill>
                  <a:prstClr val="white"/>
                </a:solidFill>
                <a:effectLst/>
                <a:uLnTx/>
                <a:uFillTx/>
                <a:latin typeface="Century Gothic" panose="020B0502020202020204" pitchFamily="34" charset="0"/>
                <a:ea typeface="微软雅黑" panose="020B0503020204020204" pitchFamily="34" charset="-122"/>
                <a:cs typeface="+mn-cs"/>
              </a:rPr>
              <a:t>在运行时的链上状态转换逻辑；</a:t>
            </a:r>
            <a:r>
              <a:rPr kumimoji="0" lang="en-US" altLang="zh-CN" sz="1800" b="0" i="0" u="none" strike="noStrike" kern="1200" cap="none" spc="300" normalizeH="0" baseline="0" noProof="0" dirty="0">
                <a:ln>
                  <a:noFill/>
                </a:ln>
                <a:solidFill>
                  <a:prstClr val="white"/>
                </a:solidFill>
                <a:effectLst/>
                <a:uLnTx/>
                <a:uFillTx/>
                <a:latin typeface="Century Gothic" panose="020B0502020202020204" pitchFamily="34" charset="0"/>
                <a:ea typeface="微软雅黑" panose="020B0503020204020204" pitchFamily="34" charset="-122"/>
                <a:cs typeface="+mn-cs"/>
              </a:rPr>
              <a:t>node</a:t>
            </a:r>
            <a:r>
              <a:rPr kumimoji="0" lang="zh-CN" altLang="en-US" sz="1800" b="0" i="0" u="none" strike="noStrike" kern="1200" cap="none" spc="300" normalizeH="0" baseline="0" noProof="0" dirty="0">
                <a:ln>
                  <a:noFill/>
                </a:ln>
                <a:solidFill>
                  <a:prstClr val="white"/>
                </a:solidFill>
                <a:effectLst/>
                <a:uLnTx/>
                <a:uFillTx/>
                <a:latin typeface="Century Gothic" panose="020B0502020202020204" pitchFamily="34" charset="0"/>
                <a:ea typeface="微软雅黑" panose="020B0503020204020204" pitchFamily="34" charset="-122"/>
                <a:cs typeface="+mn-cs"/>
              </a:rPr>
              <a:t>成员负责</a:t>
            </a:r>
            <a:r>
              <a:rPr kumimoji="0" lang="en-US" altLang="zh-CN" sz="1800" b="0" i="0" u="none" strike="noStrike" kern="1200" cap="none" spc="300" normalizeH="0" baseline="0" noProof="0" dirty="0">
                <a:ln>
                  <a:noFill/>
                </a:ln>
                <a:solidFill>
                  <a:prstClr val="white"/>
                </a:solidFill>
                <a:effectLst/>
                <a:uLnTx/>
                <a:uFillTx/>
                <a:latin typeface="Century Gothic" panose="020B0502020202020204" pitchFamily="34" charset="0"/>
                <a:ea typeface="微软雅黑" panose="020B0503020204020204" pitchFamily="34" charset="-122"/>
                <a:cs typeface="+mn-cs"/>
              </a:rPr>
              <a:t>P2P</a:t>
            </a:r>
            <a:r>
              <a:rPr kumimoji="0" lang="zh-CN" altLang="en-US" sz="1800" b="0" i="0" u="none" strike="noStrike" kern="1200" cap="none" spc="300" normalizeH="0" baseline="0" noProof="0" dirty="0">
                <a:ln>
                  <a:noFill/>
                </a:ln>
                <a:solidFill>
                  <a:prstClr val="white"/>
                </a:solidFill>
                <a:effectLst/>
                <a:uLnTx/>
                <a:uFillTx/>
                <a:latin typeface="Century Gothic" panose="020B0502020202020204" pitchFamily="34" charset="0"/>
                <a:ea typeface="微软雅黑" panose="020B0503020204020204" pitchFamily="34" charset="-122"/>
                <a:cs typeface="+mn-cs"/>
              </a:rPr>
              <a:t>网络通信、区块产生和确认等链外事务。</a:t>
            </a:r>
          </a:p>
        </p:txBody>
      </p:sp>
      <p:sp>
        <p:nvSpPr>
          <p:cNvPr id="7" name="等腰三角形 6">
            <a:extLst>
              <a:ext uri="{FF2B5EF4-FFF2-40B4-BE49-F238E27FC236}">
                <a16:creationId xmlns:a16="http://schemas.microsoft.com/office/drawing/2014/main" id="{AB00999B-7E9F-474A-A1B5-C48517C7E69C}"/>
              </a:ext>
            </a:extLst>
          </p:cNvPr>
          <p:cNvSpPr/>
          <p:nvPr/>
        </p:nvSpPr>
        <p:spPr>
          <a:xfrm rot="16200000" flipV="1">
            <a:off x="5958342" y="2081108"/>
            <a:ext cx="392979" cy="320783"/>
          </a:xfrm>
          <a:prstGeom prst="triangle">
            <a:avLst/>
          </a:prstGeom>
          <a:solidFill>
            <a:schemeClr val="bg1">
              <a:alpha val="82000"/>
            </a:schemeClr>
          </a:solidFill>
          <a:ln>
            <a:noFill/>
          </a:ln>
          <a:effectLst>
            <a:outerShdw blurRad="165100" sx="101000" sy="101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pic>
        <p:nvPicPr>
          <p:cNvPr id="9" name="图片 8" descr="图示&#10;&#10;描述已自动生成">
            <a:extLst>
              <a:ext uri="{FF2B5EF4-FFF2-40B4-BE49-F238E27FC236}">
                <a16:creationId xmlns:a16="http://schemas.microsoft.com/office/drawing/2014/main" id="{D8CDBBBD-5EF7-89BA-EFA5-88A38F20BA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7886" y="1360509"/>
            <a:ext cx="5838114" cy="4336348"/>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3378844582"/>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 </a:t>
            </a:r>
            <a:r>
              <a:rPr lang="zh-CN" altLang="en-US" dirty="0"/>
              <a:t>国内外研究现状 </a:t>
            </a:r>
            <a:r>
              <a:rPr lang="en-US" altLang="zh-CN" dirty="0"/>
              <a:t>– SNT</a:t>
            </a:r>
            <a:r>
              <a:rPr lang="zh-CN" altLang="en-US" dirty="0"/>
              <a:t>的模块间关系</a:t>
            </a:r>
          </a:p>
        </p:txBody>
      </p:sp>
      <p:sp>
        <p:nvSpPr>
          <p:cNvPr id="3" name="矩形 2">
            <a:extLst>
              <a:ext uri="{FF2B5EF4-FFF2-40B4-BE49-F238E27FC236}">
                <a16:creationId xmlns:a16="http://schemas.microsoft.com/office/drawing/2014/main" id="{99ADA82B-83D2-48F0-A550-9D9BDCF57FDE}"/>
              </a:ext>
            </a:extLst>
          </p:cNvPr>
          <p:cNvSpPr/>
          <p:nvPr/>
        </p:nvSpPr>
        <p:spPr>
          <a:xfrm>
            <a:off x="660400" y="1571760"/>
            <a:ext cx="10858500" cy="39138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6" name="文本框 5">
            <a:extLst>
              <a:ext uri="{FF2B5EF4-FFF2-40B4-BE49-F238E27FC236}">
                <a16:creationId xmlns:a16="http://schemas.microsoft.com/office/drawing/2014/main" id="{E16B8B4F-D51D-4838-A10F-4D88DEC2D300}"/>
              </a:ext>
            </a:extLst>
          </p:cNvPr>
          <p:cNvSpPr txBox="1"/>
          <p:nvPr/>
        </p:nvSpPr>
        <p:spPr>
          <a:xfrm>
            <a:off x="6712672" y="2437989"/>
            <a:ext cx="4248387" cy="2124812"/>
          </a:xfrm>
          <a:prstGeom prst="rect">
            <a:avLst/>
          </a:prstGeom>
          <a:noFill/>
        </p:spPr>
        <p:txBody>
          <a:bodyPr wrap="square" lIns="0" tIns="0" rIns="0" bIns="0" rtlCol="0">
            <a:spAutoFit/>
          </a:bodyPr>
          <a:lstStyle/>
          <a:p>
            <a:pPr marL="0" marR="0" lvl="0" indent="0" algn="just" defTabSz="914400" rtl="0" eaLnBrk="1" fontAlgn="base" latinLnBrk="0" hangingPunct="1">
              <a:lnSpc>
                <a:spcPct val="130000"/>
              </a:lnSpc>
              <a:spcBef>
                <a:spcPct val="0"/>
              </a:spcBef>
              <a:spcAft>
                <a:spcPct val="0"/>
              </a:spcAft>
              <a:buClrTx/>
              <a:buSzTx/>
              <a:buFontTx/>
              <a:buNone/>
              <a:tabLst/>
              <a:defRPr/>
            </a:pPr>
            <a:r>
              <a:rPr kumimoji="0" lang="en-US" altLang="zh-CN" sz="1800" b="0" i="0" u="none" strike="noStrike" kern="1200" cap="none" spc="300" normalizeH="0" baseline="0" noProof="0" dirty="0">
                <a:ln>
                  <a:noFill/>
                </a:ln>
                <a:solidFill>
                  <a:prstClr val="white"/>
                </a:solidFill>
                <a:effectLst/>
                <a:uLnTx/>
                <a:uFillTx/>
                <a:latin typeface="Century Gothic" panose="020B0502020202020204" pitchFamily="34" charset="0"/>
                <a:ea typeface="微软雅黑" panose="020B0503020204020204" pitchFamily="34" charset="-122"/>
                <a:cs typeface="+mn-cs"/>
              </a:rPr>
              <a:t>SNT</a:t>
            </a:r>
            <a:r>
              <a:rPr kumimoji="0" lang="zh-CN" altLang="en-US" sz="1800" b="0" i="0" u="none" strike="noStrike" kern="1200" cap="none" spc="300" normalizeH="0" baseline="0" noProof="0" dirty="0">
                <a:ln>
                  <a:noFill/>
                </a:ln>
                <a:solidFill>
                  <a:prstClr val="white"/>
                </a:solidFill>
                <a:effectLst/>
                <a:uLnTx/>
                <a:uFillTx/>
                <a:latin typeface="Century Gothic" panose="020B0502020202020204" pitchFamily="34" charset="0"/>
                <a:ea typeface="微软雅黑" panose="020B0503020204020204" pitchFamily="34" charset="-122"/>
                <a:cs typeface="+mn-cs"/>
              </a:rPr>
              <a:t>的三个模块内部由一个或多个源文件构成。在借助文档手册等明确各源文件在</a:t>
            </a:r>
            <a:r>
              <a:rPr kumimoji="0" lang="en-US" altLang="zh-CN" sz="1800" b="0" i="0" u="none" strike="noStrike" kern="1200" cap="none" spc="300" normalizeH="0" baseline="0" noProof="0" dirty="0">
                <a:ln>
                  <a:noFill/>
                </a:ln>
                <a:solidFill>
                  <a:prstClr val="white"/>
                </a:solidFill>
                <a:effectLst/>
                <a:uLnTx/>
                <a:uFillTx/>
                <a:latin typeface="Century Gothic" panose="020B0502020202020204" pitchFamily="34" charset="0"/>
                <a:ea typeface="微软雅黑" panose="020B0503020204020204" pitchFamily="34" charset="-122"/>
                <a:cs typeface="+mn-cs"/>
              </a:rPr>
              <a:t>SNT</a:t>
            </a:r>
            <a:r>
              <a:rPr kumimoji="0" lang="zh-CN" altLang="en-US" sz="1800" b="0" i="0" u="none" strike="noStrike" kern="1200" cap="none" spc="300" normalizeH="0" baseline="0" noProof="0" dirty="0">
                <a:ln>
                  <a:noFill/>
                </a:ln>
                <a:solidFill>
                  <a:prstClr val="white"/>
                </a:solidFill>
                <a:effectLst/>
                <a:uLnTx/>
                <a:uFillTx/>
                <a:latin typeface="Century Gothic" panose="020B0502020202020204" pitchFamily="34" charset="0"/>
                <a:ea typeface="微软雅黑" panose="020B0503020204020204" pitchFamily="34" charset="-122"/>
                <a:cs typeface="+mn-cs"/>
              </a:rPr>
              <a:t>运行期间的作用的同时，有必要通过观察分析模块间引用关系，绘制一张模块间关系示意图。</a:t>
            </a:r>
          </a:p>
        </p:txBody>
      </p:sp>
      <p:sp>
        <p:nvSpPr>
          <p:cNvPr id="7" name="等腰三角形 6">
            <a:extLst>
              <a:ext uri="{FF2B5EF4-FFF2-40B4-BE49-F238E27FC236}">
                <a16:creationId xmlns:a16="http://schemas.microsoft.com/office/drawing/2014/main" id="{AB00999B-7E9F-474A-A1B5-C48517C7E69C}"/>
              </a:ext>
            </a:extLst>
          </p:cNvPr>
          <p:cNvSpPr/>
          <p:nvPr/>
        </p:nvSpPr>
        <p:spPr>
          <a:xfrm rot="16200000" flipV="1">
            <a:off x="5958342" y="2081108"/>
            <a:ext cx="392979" cy="320783"/>
          </a:xfrm>
          <a:prstGeom prst="triangle">
            <a:avLst/>
          </a:prstGeom>
          <a:solidFill>
            <a:schemeClr val="bg1">
              <a:alpha val="82000"/>
            </a:schemeClr>
          </a:solidFill>
          <a:ln>
            <a:noFill/>
          </a:ln>
          <a:effectLst>
            <a:outerShdw blurRad="165100" sx="101000" sy="101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pic>
        <p:nvPicPr>
          <p:cNvPr id="5" name="图片 4" descr="图示&#10;&#10;描述已自动生成">
            <a:extLst>
              <a:ext uri="{FF2B5EF4-FFF2-40B4-BE49-F238E27FC236}">
                <a16:creationId xmlns:a16="http://schemas.microsoft.com/office/drawing/2014/main" id="{950088FF-6C8D-9650-74C1-8F88117465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061" y="1372394"/>
            <a:ext cx="5990770" cy="4363516"/>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1475336878"/>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73494" y="185567"/>
            <a:ext cx="8048203" cy="480131"/>
          </a:xfrm>
        </p:spPr>
        <p:txBody>
          <a:bodyPr/>
          <a:lstStyle/>
          <a:p>
            <a:r>
              <a:rPr lang="en-US" altLang="zh-CN" dirty="0"/>
              <a:t>1.2 </a:t>
            </a:r>
            <a:r>
              <a:rPr lang="zh-CN" altLang="en-US" dirty="0"/>
              <a:t>国内外研究现状 </a:t>
            </a:r>
            <a:r>
              <a:rPr lang="en-US" altLang="zh-CN" dirty="0"/>
              <a:t>– SNT</a:t>
            </a:r>
            <a:r>
              <a:rPr lang="zh-CN" altLang="en-US" dirty="0"/>
              <a:t>依赖项的兼容性</a:t>
            </a:r>
          </a:p>
        </p:txBody>
      </p:sp>
      <p:graphicFrame>
        <p:nvGraphicFramePr>
          <p:cNvPr id="121" name="表格 120">
            <a:extLst>
              <a:ext uri="{FF2B5EF4-FFF2-40B4-BE49-F238E27FC236}">
                <a16:creationId xmlns:a16="http://schemas.microsoft.com/office/drawing/2014/main" id="{5937376B-7820-4618-9E90-28FAF8819F07}"/>
              </a:ext>
            </a:extLst>
          </p:cNvPr>
          <p:cNvGraphicFramePr>
            <a:graphicFrameLocks noGrp="1"/>
          </p:cNvGraphicFramePr>
          <p:nvPr>
            <p:extLst>
              <p:ext uri="{D42A27DB-BD31-4B8C-83A1-F6EECF244321}">
                <p14:modId xmlns:p14="http://schemas.microsoft.com/office/powerpoint/2010/main" val="2003786128"/>
              </p:ext>
            </p:extLst>
          </p:nvPr>
        </p:nvGraphicFramePr>
        <p:xfrm>
          <a:off x="1173493" y="3472249"/>
          <a:ext cx="9428604" cy="2044338"/>
        </p:xfrm>
        <a:graphic>
          <a:graphicData uri="http://schemas.openxmlformats.org/drawingml/2006/table">
            <a:tbl>
              <a:tblPr firstRow="1" bandRow="1">
                <a:tableStyleId>{5C22544A-7EE6-4342-B048-85BDC9FD1C3A}</a:tableStyleId>
              </a:tblPr>
              <a:tblGrid>
                <a:gridCol w="3217748">
                  <a:extLst>
                    <a:ext uri="{9D8B030D-6E8A-4147-A177-3AD203B41FA5}">
                      <a16:colId xmlns:a16="http://schemas.microsoft.com/office/drawing/2014/main" val="20000"/>
                    </a:ext>
                  </a:extLst>
                </a:gridCol>
                <a:gridCol w="3606303">
                  <a:extLst>
                    <a:ext uri="{9D8B030D-6E8A-4147-A177-3AD203B41FA5}">
                      <a16:colId xmlns:a16="http://schemas.microsoft.com/office/drawing/2014/main" val="20001"/>
                    </a:ext>
                  </a:extLst>
                </a:gridCol>
                <a:gridCol w="2604553">
                  <a:extLst>
                    <a:ext uri="{9D8B030D-6E8A-4147-A177-3AD203B41FA5}">
                      <a16:colId xmlns:a16="http://schemas.microsoft.com/office/drawing/2014/main" val="20002"/>
                    </a:ext>
                  </a:extLst>
                </a:gridCol>
              </a:tblGrid>
              <a:tr h="447594">
                <a:tc>
                  <a:txBody>
                    <a:bodyPr/>
                    <a:lstStyle/>
                    <a:p>
                      <a:pPr algn="ctr"/>
                      <a:r>
                        <a:rPr lang="zh-CN" altLang="en-US" sz="1600" spc="300" dirty="0">
                          <a:solidFill>
                            <a:schemeClr val="accent1"/>
                          </a:solidFill>
                          <a:latin typeface="+mn-ea"/>
                          <a:ea typeface="+mn-ea"/>
                        </a:rPr>
                        <a:t>依赖项命名前缀</a:t>
                      </a:r>
                    </a:p>
                  </a:txBody>
                  <a:tcPr anchor="ctr">
                    <a:lnR w="6350" cap="flat" cmpd="sng" algn="ctr">
                      <a:no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noFill/>
                  </a:tcPr>
                </a:tc>
                <a:tc>
                  <a:txBody>
                    <a:bodyPr/>
                    <a:lstStyle/>
                    <a:p>
                      <a:pPr algn="ctr"/>
                      <a:r>
                        <a:rPr lang="zh-CN" altLang="en-US" sz="1600" spc="300" dirty="0">
                          <a:solidFill>
                            <a:schemeClr val="accent1"/>
                          </a:solidFill>
                          <a:latin typeface="+mn-ea"/>
                          <a:ea typeface="+mn-ea"/>
                        </a:rPr>
                        <a:t>作用</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noFill/>
                  </a:tcPr>
                </a:tc>
                <a:tc>
                  <a:txBody>
                    <a:bodyPr/>
                    <a:lstStyle/>
                    <a:p>
                      <a:pPr algn="ctr"/>
                      <a:r>
                        <a:rPr lang="zh-CN" altLang="en-US" sz="1600" spc="300" dirty="0">
                          <a:solidFill>
                            <a:schemeClr val="accent1"/>
                          </a:solidFill>
                          <a:latin typeface="+mn-ea"/>
                          <a:ea typeface="+mn-ea"/>
                        </a:rPr>
                        <a:t>兼容性情况</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noFill/>
                  </a:tcPr>
                </a:tc>
                <a:extLst>
                  <a:ext uri="{0D108BD9-81ED-4DB2-BD59-A6C34878D82A}">
                    <a16:rowId xmlns:a16="http://schemas.microsoft.com/office/drawing/2014/main" val="10000"/>
                  </a:ext>
                </a:extLst>
              </a:tr>
              <a:tr h="399186">
                <a:tc>
                  <a:txBody>
                    <a:bodyPr/>
                    <a:lstStyle/>
                    <a:p>
                      <a:pPr algn="ctr"/>
                      <a:r>
                        <a:rPr lang="en-US" altLang="zh-CN" sz="1600" spc="300" dirty="0">
                          <a:solidFill>
                            <a:schemeClr val="tx1">
                              <a:lumMod val="85000"/>
                              <a:lumOff val="15000"/>
                            </a:schemeClr>
                          </a:solidFill>
                          <a:latin typeface="SpaceMono Nerd Font Mono" panose="02000509040000020004" pitchFamily="49" charset="0"/>
                          <a:ea typeface="+mn-ea"/>
                        </a:rPr>
                        <a:t>frame_*</a:t>
                      </a:r>
                      <a:endParaRPr lang="zh-CN" altLang="en-US" sz="1600" spc="300" dirty="0">
                        <a:solidFill>
                          <a:schemeClr val="tx1">
                            <a:lumMod val="85000"/>
                            <a:lumOff val="15000"/>
                          </a:schemeClr>
                        </a:solidFill>
                        <a:latin typeface="SpaceMono Nerd Font Mono" panose="02000509040000020004" pitchFamily="49" charset="0"/>
                        <a:ea typeface="+mn-ea"/>
                      </a:endParaRPr>
                    </a:p>
                  </a:txBody>
                  <a:tcPr anchor="ctr">
                    <a:lnR w="12700" cap="flat" cmpd="sng" algn="ctr">
                      <a:noFill/>
                      <a:prstDash val="solid"/>
                      <a:round/>
                      <a:headEnd type="none" w="med" len="med"/>
                      <a:tailEnd type="none" w="med" len="med"/>
                    </a:lnR>
                    <a:lnT w="19050" cap="flat" cmpd="sng" algn="ctr">
                      <a:solidFill>
                        <a:schemeClr val="accent1"/>
                      </a:solidFill>
                      <a:prstDash val="solid"/>
                      <a:round/>
                      <a:headEnd type="none" w="med" len="med"/>
                      <a:tailEnd type="none" w="med" len="med"/>
                    </a:lnT>
                    <a:lnB w="6350" cap="flat" cmpd="sng" algn="ctr">
                      <a:solidFill>
                        <a:schemeClr val="bg2">
                          <a:lumMod val="90000"/>
                        </a:schemeClr>
                      </a:solidFill>
                      <a:prstDash val="solid"/>
                      <a:round/>
                      <a:headEnd type="none" w="med" len="med"/>
                      <a:tailEnd type="none" w="med" len="med"/>
                    </a:lnB>
                    <a:noFill/>
                  </a:tcPr>
                </a:tc>
                <a:tc rowSpan="2">
                  <a:txBody>
                    <a:bodyPr/>
                    <a:lstStyle/>
                    <a:p>
                      <a:pPr algn="ctr"/>
                      <a:r>
                        <a:rPr lang="zh-CN" altLang="en-US" sz="1600" spc="300" dirty="0">
                          <a:solidFill>
                            <a:schemeClr val="tx1">
                              <a:lumMod val="85000"/>
                              <a:lumOff val="15000"/>
                            </a:schemeClr>
                          </a:solidFill>
                          <a:latin typeface="+mn-ea"/>
                          <a:ea typeface="+mn-ea"/>
                        </a:rPr>
                        <a:t>链上状态转换逻辑</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accent1"/>
                      </a:solidFill>
                      <a:prstDash val="solid"/>
                      <a:round/>
                      <a:headEnd type="none" w="med" len="med"/>
                      <a:tailEnd type="none" w="med" len="med"/>
                    </a:lnT>
                    <a:lnB w="6350" cap="flat" cmpd="sng" algn="ctr">
                      <a:solidFill>
                        <a:schemeClr val="bg2">
                          <a:lumMod val="90000"/>
                        </a:schemeClr>
                      </a:solidFill>
                      <a:prstDash val="solid"/>
                      <a:round/>
                      <a:headEnd type="none" w="med" len="med"/>
                      <a:tailEnd type="none" w="med" len="med"/>
                    </a:lnB>
                    <a:noFill/>
                  </a:tcPr>
                </a:tc>
                <a:tc>
                  <a:txBody>
                    <a:bodyPr/>
                    <a:lstStyle/>
                    <a:p>
                      <a:pPr algn="ctr"/>
                      <a:r>
                        <a:rPr lang="zh-CN" altLang="en-US" sz="1600" spc="300" dirty="0">
                          <a:solidFill>
                            <a:schemeClr val="tx1">
                              <a:lumMod val="85000"/>
                              <a:lumOff val="15000"/>
                            </a:schemeClr>
                          </a:solidFill>
                          <a:latin typeface="+mn-ea"/>
                          <a:ea typeface="+mn-ea"/>
                        </a:rPr>
                        <a:t>大多不可兼容</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accent1"/>
                      </a:solidFill>
                      <a:prstDash val="solid"/>
                      <a:round/>
                      <a:headEnd type="none" w="med" len="med"/>
                      <a:tailEnd type="none" w="med" len="med"/>
                    </a:lnT>
                    <a:lnB w="6350" cap="flat" cmpd="sng" algn="ctr">
                      <a:solidFill>
                        <a:schemeClr val="bg2">
                          <a:lumMod val="90000"/>
                        </a:schemeClr>
                      </a:solidFill>
                      <a:prstDash val="solid"/>
                      <a:round/>
                      <a:headEnd type="none" w="med" len="med"/>
                      <a:tailEnd type="none" w="med" len="med"/>
                    </a:lnB>
                    <a:noFill/>
                  </a:tcPr>
                </a:tc>
                <a:extLst>
                  <a:ext uri="{0D108BD9-81ED-4DB2-BD59-A6C34878D82A}">
                    <a16:rowId xmlns:a16="http://schemas.microsoft.com/office/drawing/2014/main" val="10001"/>
                  </a:ext>
                </a:extLst>
              </a:tr>
              <a:tr h="399186">
                <a:tc>
                  <a:txBody>
                    <a:bodyPr/>
                    <a:lstStyle/>
                    <a:p>
                      <a:pPr algn="ctr"/>
                      <a:r>
                        <a:rPr lang="en-US" altLang="zh-CN" sz="1600" spc="300" dirty="0">
                          <a:solidFill>
                            <a:schemeClr val="tx1">
                              <a:lumMod val="85000"/>
                              <a:lumOff val="15000"/>
                            </a:schemeClr>
                          </a:solidFill>
                          <a:latin typeface="SpaceMono Nerd Font Mono" panose="02000509040000020004" pitchFamily="49" charset="0"/>
                          <a:ea typeface="+mn-ea"/>
                        </a:rPr>
                        <a:t>pallet_*</a:t>
                      </a:r>
                      <a:endParaRPr lang="zh-CN" altLang="en-US" sz="1600" spc="300" dirty="0">
                        <a:solidFill>
                          <a:schemeClr val="tx1">
                            <a:lumMod val="85000"/>
                            <a:lumOff val="15000"/>
                          </a:schemeClr>
                        </a:solidFill>
                        <a:latin typeface="SpaceMono Nerd Font Mono" panose="02000509040000020004" pitchFamily="49" charset="0"/>
                        <a:ea typeface="+mn-ea"/>
                      </a:endParaRPr>
                    </a:p>
                  </a:txBody>
                  <a:tcPr anchor="ctr">
                    <a:lnR w="12700" cap="flat" cmpd="sng" algn="ctr">
                      <a:noFill/>
                      <a:prstDash val="solid"/>
                      <a:round/>
                      <a:headEnd type="none" w="med" len="med"/>
                      <a:tailEnd type="none" w="med" len="med"/>
                    </a:lnR>
                    <a:lnT w="6350" cap="flat" cmpd="sng" algn="ctr">
                      <a:solidFill>
                        <a:schemeClr val="bg2">
                          <a:lumMod val="90000"/>
                        </a:schemeClr>
                      </a:solidFill>
                      <a:prstDash val="solid"/>
                      <a:round/>
                      <a:headEnd type="none" w="med" len="med"/>
                      <a:tailEnd type="none" w="med" len="med"/>
                    </a:lnT>
                    <a:lnB w="6350" cap="flat" cmpd="sng" algn="ctr">
                      <a:solidFill>
                        <a:schemeClr val="bg2">
                          <a:lumMod val="90000"/>
                        </a:schemeClr>
                      </a:solidFill>
                      <a:prstDash val="solid"/>
                      <a:round/>
                      <a:headEnd type="none" w="med" len="med"/>
                      <a:tailEnd type="none" w="med" len="med"/>
                    </a:lnB>
                    <a:noFill/>
                  </a:tcPr>
                </a:tc>
                <a:tc vMerge="1">
                  <a:txBody>
                    <a:bodyPr/>
                    <a:lstStyle/>
                    <a:p>
                      <a:pPr algn="ctr"/>
                      <a:r>
                        <a:rPr lang="zh-CN" altLang="en-US" sz="1600" spc="300" dirty="0">
                          <a:solidFill>
                            <a:schemeClr val="tx1">
                              <a:lumMod val="85000"/>
                              <a:lumOff val="15000"/>
                            </a:schemeClr>
                          </a:solidFill>
                          <a:latin typeface="+mn-ea"/>
                          <a:ea typeface="+mn-ea"/>
                        </a:rPr>
                        <a:t>城市民办</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2">
                          <a:lumMod val="90000"/>
                        </a:schemeClr>
                      </a:solidFill>
                      <a:prstDash val="solid"/>
                      <a:round/>
                      <a:headEnd type="none" w="med" len="med"/>
                      <a:tailEnd type="none" w="med" len="med"/>
                    </a:lnT>
                    <a:lnB w="6350" cap="flat" cmpd="sng" algn="ctr">
                      <a:solidFill>
                        <a:schemeClr val="bg2">
                          <a:lumMod val="90000"/>
                        </a:schemeClr>
                      </a:solidFill>
                      <a:prstDash val="solid"/>
                      <a:round/>
                      <a:headEnd type="none" w="med" len="med"/>
                      <a:tailEnd type="none" w="med" len="med"/>
                    </a:lnB>
                    <a:noFill/>
                  </a:tcPr>
                </a:tc>
                <a:tc>
                  <a:txBody>
                    <a:bodyPr/>
                    <a:lstStyle/>
                    <a:p>
                      <a:pPr algn="ctr"/>
                      <a:r>
                        <a:rPr lang="zh-CN" altLang="en-US" sz="1600" spc="300" dirty="0">
                          <a:solidFill>
                            <a:schemeClr val="tx1">
                              <a:lumMod val="85000"/>
                              <a:lumOff val="15000"/>
                            </a:schemeClr>
                          </a:solidFill>
                          <a:latin typeface="+mn-ea"/>
                          <a:ea typeface="+mn-ea"/>
                        </a:rPr>
                        <a:t>完全不可兼容</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2">
                          <a:lumMod val="90000"/>
                        </a:schemeClr>
                      </a:solidFill>
                      <a:prstDash val="solid"/>
                      <a:round/>
                      <a:headEnd type="none" w="med" len="med"/>
                      <a:tailEnd type="none" w="med" len="med"/>
                    </a:lnT>
                    <a:lnB w="6350" cap="flat" cmpd="sng" algn="ctr">
                      <a:solidFill>
                        <a:schemeClr val="bg2">
                          <a:lumMod val="90000"/>
                        </a:schemeClr>
                      </a:solidFill>
                      <a:prstDash val="solid"/>
                      <a:round/>
                      <a:headEnd type="none" w="med" len="med"/>
                      <a:tailEnd type="none" w="med" len="med"/>
                    </a:lnB>
                    <a:noFill/>
                  </a:tcPr>
                </a:tc>
                <a:extLst>
                  <a:ext uri="{0D108BD9-81ED-4DB2-BD59-A6C34878D82A}">
                    <a16:rowId xmlns:a16="http://schemas.microsoft.com/office/drawing/2014/main" val="10002"/>
                  </a:ext>
                </a:extLst>
              </a:tr>
              <a:tr h="399186">
                <a:tc>
                  <a:txBody>
                    <a:bodyPr/>
                    <a:lstStyle/>
                    <a:p>
                      <a:pPr algn="ctr"/>
                      <a:r>
                        <a:rPr lang="en-US" altLang="zh-CN" sz="1600" spc="300" dirty="0" err="1">
                          <a:solidFill>
                            <a:schemeClr val="tx1">
                              <a:lumMod val="85000"/>
                              <a:lumOff val="15000"/>
                            </a:schemeClr>
                          </a:solidFill>
                          <a:latin typeface="SpaceMono Nerd Font Mono" panose="02000509040000020004" pitchFamily="49" charset="0"/>
                          <a:ea typeface="+mn-ea"/>
                        </a:rPr>
                        <a:t>sp</a:t>
                      </a:r>
                      <a:r>
                        <a:rPr lang="en-US" altLang="zh-CN" sz="1600" spc="300" dirty="0">
                          <a:solidFill>
                            <a:schemeClr val="tx1">
                              <a:lumMod val="85000"/>
                              <a:lumOff val="15000"/>
                            </a:schemeClr>
                          </a:solidFill>
                          <a:latin typeface="SpaceMono Nerd Font Mono" panose="02000509040000020004" pitchFamily="49" charset="0"/>
                          <a:ea typeface="+mn-ea"/>
                        </a:rPr>
                        <a:t>_*</a:t>
                      </a:r>
                      <a:endParaRPr lang="zh-CN" altLang="en-US" sz="1600" spc="300" dirty="0">
                        <a:solidFill>
                          <a:schemeClr val="tx1">
                            <a:lumMod val="85000"/>
                            <a:lumOff val="15000"/>
                          </a:schemeClr>
                        </a:solidFill>
                        <a:latin typeface="SpaceMono Nerd Font Mono" panose="02000509040000020004" pitchFamily="49" charset="0"/>
                        <a:ea typeface="+mn-ea"/>
                      </a:endParaRPr>
                    </a:p>
                  </a:txBody>
                  <a:tcPr anchor="ctr">
                    <a:lnR w="12700" cap="flat" cmpd="sng" algn="ctr">
                      <a:noFill/>
                      <a:prstDash val="solid"/>
                      <a:round/>
                      <a:headEnd type="none" w="med" len="med"/>
                      <a:tailEnd type="none" w="med" len="med"/>
                    </a:lnR>
                    <a:lnT w="6350" cap="flat" cmpd="sng" algn="ctr">
                      <a:solidFill>
                        <a:schemeClr val="bg2">
                          <a:lumMod val="90000"/>
                        </a:schemeClr>
                      </a:solidFill>
                      <a:prstDash val="solid"/>
                      <a:round/>
                      <a:headEnd type="none" w="med" len="med"/>
                      <a:tailEnd type="none" w="med" len="med"/>
                    </a:lnT>
                    <a:lnB w="6350" cap="flat" cmpd="sng" algn="ctr">
                      <a:solidFill>
                        <a:schemeClr val="bg2">
                          <a:lumMod val="90000"/>
                        </a:schemeClr>
                      </a:solidFill>
                      <a:prstDash val="solid"/>
                      <a:round/>
                      <a:headEnd type="none" w="med" len="med"/>
                      <a:tailEnd type="none" w="med" len="med"/>
                    </a:lnB>
                    <a:noFill/>
                  </a:tcPr>
                </a:tc>
                <a:tc>
                  <a:txBody>
                    <a:bodyPr/>
                    <a:lstStyle/>
                    <a:p>
                      <a:pPr algn="ctr"/>
                      <a:r>
                        <a:rPr lang="zh-CN" altLang="en-US" sz="1600" spc="300" dirty="0">
                          <a:solidFill>
                            <a:schemeClr val="tx1">
                              <a:lumMod val="85000"/>
                              <a:lumOff val="15000"/>
                            </a:schemeClr>
                          </a:solidFill>
                          <a:latin typeface="+mn-ea"/>
                          <a:ea typeface="+mn-ea"/>
                        </a:rPr>
                        <a:t>模块间数据交换</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2">
                          <a:lumMod val="90000"/>
                        </a:schemeClr>
                      </a:solidFill>
                      <a:prstDash val="solid"/>
                      <a:round/>
                      <a:headEnd type="none" w="med" len="med"/>
                      <a:tailEnd type="none" w="med" len="med"/>
                    </a:lnT>
                    <a:lnB w="6350" cap="flat" cmpd="sng" algn="ctr">
                      <a:solidFill>
                        <a:schemeClr val="bg2">
                          <a:lumMod val="90000"/>
                        </a:schemeClr>
                      </a:solidFill>
                      <a:prstDash val="solid"/>
                      <a:round/>
                      <a:headEnd type="none" w="med" len="med"/>
                      <a:tailEnd type="none" w="med" len="med"/>
                    </a:lnB>
                    <a:noFill/>
                  </a:tcPr>
                </a:tc>
                <a:tc>
                  <a:txBody>
                    <a:bodyPr/>
                    <a:lstStyle/>
                    <a:p>
                      <a:pPr algn="ctr"/>
                      <a:r>
                        <a:rPr lang="zh-CN" altLang="en-US" sz="1600" spc="300" dirty="0">
                          <a:solidFill>
                            <a:schemeClr val="tx1">
                              <a:lumMod val="85000"/>
                              <a:lumOff val="15000"/>
                            </a:schemeClr>
                          </a:solidFill>
                          <a:latin typeface="+mn-ea"/>
                          <a:ea typeface="+mn-ea"/>
                        </a:rPr>
                        <a:t>大约一半可兼容</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2">
                          <a:lumMod val="90000"/>
                        </a:schemeClr>
                      </a:solidFill>
                      <a:prstDash val="solid"/>
                      <a:round/>
                      <a:headEnd type="none" w="med" len="med"/>
                      <a:tailEnd type="none" w="med" len="med"/>
                    </a:lnT>
                    <a:lnB w="6350" cap="flat" cmpd="sng" algn="ctr">
                      <a:solidFill>
                        <a:schemeClr val="bg2">
                          <a:lumMod val="90000"/>
                        </a:schemeClr>
                      </a:solidFill>
                      <a:prstDash val="solid"/>
                      <a:round/>
                      <a:headEnd type="none" w="med" len="med"/>
                      <a:tailEnd type="none" w="med" len="med"/>
                    </a:lnB>
                    <a:noFill/>
                  </a:tcPr>
                </a:tc>
                <a:extLst>
                  <a:ext uri="{0D108BD9-81ED-4DB2-BD59-A6C34878D82A}">
                    <a16:rowId xmlns:a16="http://schemas.microsoft.com/office/drawing/2014/main" val="10003"/>
                  </a:ext>
                </a:extLst>
              </a:tr>
              <a:tr h="399186">
                <a:tc>
                  <a:txBody>
                    <a:bodyPr/>
                    <a:lstStyle/>
                    <a:p>
                      <a:pPr algn="ctr"/>
                      <a:r>
                        <a:rPr lang="en-US" altLang="zh-CN" sz="1600" spc="300" dirty="0" err="1">
                          <a:solidFill>
                            <a:schemeClr val="tx1">
                              <a:lumMod val="85000"/>
                              <a:lumOff val="15000"/>
                            </a:schemeClr>
                          </a:solidFill>
                          <a:latin typeface="SpaceMono Nerd Font Mono" panose="02000509040000020004" pitchFamily="49" charset="0"/>
                          <a:ea typeface="+mn-ea"/>
                        </a:rPr>
                        <a:t>sc</a:t>
                      </a:r>
                      <a:r>
                        <a:rPr lang="en-US" altLang="zh-CN" sz="1600" spc="300" dirty="0">
                          <a:solidFill>
                            <a:schemeClr val="tx1">
                              <a:lumMod val="85000"/>
                              <a:lumOff val="15000"/>
                            </a:schemeClr>
                          </a:solidFill>
                          <a:latin typeface="SpaceMono Nerd Font Mono" panose="02000509040000020004" pitchFamily="49" charset="0"/>
                          <a:ea typeface="+mn-ea"/>
                        </a:rPr>
                        <a:t>_*</a:t>
                      </a:r>
                      <a:endParaRPr lang="zh-CN" altLang="en-US" sz="1600" spc="300" dirty="0">
                        <a:solidFill>
                          <a:schemeClr val="tx1">
                            <a:lumMod val="85000"/>
                            <a:lumOff val="15000"/>
                          </a:schemeClr>
                        </a:solidFill>
                        <a:latin typeface="SpaceMono Nerd Font Mono" panose="02000509040000020004" pitchFamily="49" charset="0"/>
                        <a:ea typeface="+mn-ea"/>
                      </a:endParaRPr>
                    </a:p>
                  </a:txBody>
                  <a:tcPr anchor="ctr">
                    <a:lnR w="12700" cap="flat" cmpd="sng" algn="ctr">
                      <a:noFill/>
                      <a:prstDash val="solid"/>
                      <a:round/>
                      <a:headEnd type="none" w="med" len="med"/>
                      <a:tailEnd type="none" w="med" len="med"/>
                    </a:lnR>
                    <a:lnT w="6350" cap="flat" cmpd="sng" algn="ctr">
                      <a:solidFill>
                        <a:schemeClr val="bg2">
                          <a:lumMod val="90000"/>
                        </a:schemeClr>
                      </a:solidFill>
                      <a:prstDash val="solid"/>
                      <a:round/>
                      <a:headEnd type="none" w="med" len="med"/>
                      <a:tailEnd type="none" w="med" len="med"/>
                    </a:lnT>
                    <a:lnB w="6350" cap="flat" cmpd="sng" algn="ctr">
                      <a:solidFill>
                        <a:schemeClr val="bg2">
                          <a:lumMod val="90000"/>
                        </a:schemeClr>
                      </a:solidFill>
                      <a:prstDash val="solid"/>
                      <a:round/>
                      <a:headEnd type="none" w="med" len="med"/>
                      <a:tailEnd type="none" w="med" len="med"/>
                    </a:lnB>
                    <a:noFill/>
                  </a:tcPr>
                </a:tc>
                <a:tc>
                  <a:txBody>
                    <a:bodyPr/>
                    <a:lstStyle/>
                    <a:p>
                      <a:pPr algn="ctr"/>
                      <a:r>
                        <a:rPr lang="zh-CN" altLang="en-US" sz="1600" spc="300" dirty="0">
                          <a:solidFill>
                            <a:schemeClr val="tx1">
                              <a:lumMod val="85000"/>
                              <a:lumOff val="15000"/>
                            </a:schemeClr>
                          </a:solidFill>
                          <a:latin typeface="+mn-ea"/>
                          <a:ea typeface="+mn-ea"/>
                        </a:rPr>
                        <a:t>节点间通讯</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2">
                          <a:lumMod val="90000"/>
                        </a:schemeClr>
                      </a:solidFill>
                      <a:prstDash val="solid"/>
                      <a:round/>
                      <a:headEnd type="none" w="med" len="med"/>
                      <a:tailEnd type="none" w="med" len="med"/>
                    </a:lnT>
                    <a:lnB w="6350" cap="flat" cmpd="sng" algn="ctr">
                      <a:solidFill>
                        <a:schemeClr val="bg2">
                          <a:lumMod val="90000"/>
                        </a:schemeClr>
                      </a:solidFill>
                      <a:prstDash val="solid"/>
                      <a:round/>
                      <a:headEnd type="none" w="med" len="med"/>
                      <a:tailEnd type="none" w="med" len="med"/>
                    </a:lnB>
                    <a:noFill/>
                  </a:tcPr>
                </a:tc>
                <a:tc>
                  <a:txBody>
                    <a:bodyPr/>
                    <a:lstStyle/>
                    <a:p>
                      <a:pPr algn="ctr"/>
                      <a:r>
                        <a:rPr lang="zh-CN" altLang="en-US" sz="1600" spc="300" dirty="0">
                          <a:solidFill>
                            <a:schemeClr val="tx1">
                              <a:lumMod val="85000"/>
                              <a:lumOff val="15000"/>
                            </a:schemeClr>
                          </a:solidFill>
                          <a:latin typeface="+mn-ea"/>
                          <a:ea typeface="+mn-ea"/>
                        </a:rPr>
                        <a:t>完全不可兼容</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2">
                          <a:lumMod val="90000"/>
                        </a:schemeClr>
                      </a:solidFill>
                      <a:prstDash val="solid"/>
                      <a:round/>
                      <a:headEnd type="none" w="med" len="med"/>
                      <a:tailEnd type="none" w="med" len="med"/>
                    </a:lnT>
                    <a:lnB w="6350" cap="flat" cmpd="sng" algn="ctr">
                      <a:solidFill>
                        <a:schemeClr val="bg2">
                          <a:lumMod val="90000"/>
                        </a:schemeClr>
                      </a:solidFill>
                      <a:prstDash val="solid"/>
                      <a:round/>
                      <a:headEnd type="none" w="med" len="med"/>
                      <a:tailEnd type="none" w="med" len="med"/>
                    </a:lnB>
                    <a:noFill/>
                  </a:tcPr>
                </a:tc>
                <a:extLst>
                  <a:ext uri="{0D108BD9-81ED-4DB2-BD59-A6C34878D82A}">
                    <a16:rowId xmlns:a16="http://schemas.microsoft.com/office/drawing/2014/main" val="10004"/>
                  </a:ext>
                </a:extLst>
              </a:tr>
            </a:tbl>
          </a:graphicData>
        </a:graphic>
      </p:graphicFrame>
      <p:sp>
        <p:nvSpPr>
          <p:cNvPr id="3" name="内容占位符 1">
            <a:extLst>
              <a:ext uri="{FF2B5EF4-FFF2-40B4-BE49-F238E27FC236}">
                <a16:creationId xmlns:a16="http://schemas.microsoft.com/office/drawing/2014/main" id="{C7E16DF0-CC97-D823-BA11-F6426146C698}"/>
              </a:ext>
            </a:extLst>
          </p:cNvPr>
          <p:cNvSpPr txBox="1">
            <a:spLocks/>
          </p:cNvSpPr>
          <p:nvPr/>
        </p:nvSpPr>
        <p:spPr>
          <a:xfrm>
            <a:off x="1545981" y="1341413"/>
            <a:ext cx="9100038" cy="1825738"/>
          </a:xfrm>
          <a:prstGeom prst="rect">
            <a:avLst/>
          </a:prstGeom>
        </p:spPr>
        <p:txBody>
          <a:bodyPr vert="horz" lIns="0" tIns="0" rIns="0" bIns="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800" kern="1200" spc="3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spc="3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spc="3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spc="3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spc="3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zh-CN" altLang="en-US" sz="2400" b="0" i="0" u="none" strike="noStrike" kern="1200" cap="none" spc="300" normalizeH="0" baseline="0" noProof="0" dirty="0">
                <a:ln>
                  <a:noFill/>
                </a:ln>
                <a:solidFill>
                  <a:srgbClr val="000000"/>
                </a:solidFill>
                <a:effectLst/>
                <a:uLnTx/>
                <a:uFillTx/>
                <a:latin typeface="微软雅黑"/>
                <a:ea typeface="微软雅黑"/>
                <a:cs typeface="+mn-cs"/>
              </a:rPr>
              <a:t>为评估将</a:t>
            </a:r>
            <a:r>
              <a:rPr kumimoji="0" lang="en-US" altLang="zh-CN" sz="2400" b="0" i="0" u="none" strike="noStrike" kern="1200" cap="none" spc="300" normalizeH="0" baseline="0" noProof="0" dirty="0">
                <a:ln>
                  <a:noFill/>
                </a:ln>
                <a:solidFill>
                  <a:srgbClr val="000000"/>
                </a:solidFill>
                <a:effectLst/>
                <a:uLnTx/>
                <a:uFillTx/>
                <a:latin typeface="微软雅黑"/>
                <a:ea typeface="微软雅黑"/>
                <a:cs typeface="+mn-cs"/>
              </a:rPr>
              <a:t>SNT</a:t>
            </a:r>
            <a:r>
              <a:rPr kumimoji="0" lang="zh-CN" altLang="en-US" sz="2400" b="0" i="0" u="none" strike="noStrike" kern="1200" cap="none" spc="300" normalizeH="0" baseline="0" noProof="0" dirty="0">
                <a:ln>
                  <a:noFill/>
                </a:ln>
                <a:solidFill>
                  <a:srgbClr val="000000"/>
                </a:solidFill>
                <a:effectLst/>
                <a:uLnTx/>
                <a:uFillTx/>
                <a:latin typeface="微软雅黑"/>
                <a:ea typeface="微软雅黑"/>
                <a:cs typeface="+mn-cs"/>
              </a:rPr>
              <a:t>移植入内核的难易程度，有必要对</a:t>
            </a:r>
            <a:r>
              <a:rPr kumimoji="0" lang="en-US" altLang="zh-CN" sz="2400" b="0" i="0" u="none" strike="noStrike" kern="1200" cap="none" spc="300" normalizeH="0" baseline="0" noProof="0" dirty="0">
                <a:ln>
                  <a:noFill/>
                </a:ln>
                <a:solidFill>
                  <a:srgbClr val="000000"/>
                </a:solidFill>
                <a:effectLst/>
                <a:uLnTx/>
                <a:uFillTx/>
                <a:latin typeface="微软雅黑"/>
                <a:ea typeface="微软雅黑"/>
                <a:cs typeface="+mn-cs"/>
              </a:rPr>
              <a:t>SNT</a:t>
            </a:r>
            <a:r>
              <a:rPr kumimoji="0" lang="zh-CN" altLang="en-US" sz="2400" b="0" i="0" u="none" strike="noStrike" kern="1200" cap="none" spc="300" normalizeH="0" baseline="0" noProof="0" dirty="0">
                <a:ln>
                  <a:noFill/>
                </a:ln>
                <a:solidFill>
                  <a:srgbClr val="000000"/>
                </a:solidFill>
                <a:effectLst/>
                <a:uLnTx/>
                <a:uFillTx/>
                <a:latin typeface="微软雅黑"/>
                <a:ea typeface="微软雅黑"/>
                <a:cs typeface="+mn-cs"/>
              </a:rPr>
              <a:t>的一级依赖项与操作系统的耦合度进行评估。以</a:t>
            </a:r>
            <a:r>
              <a:rPr kumimoji="0" lang="en-US" altLang="zh-CN" sz="2400" b="0" i="0" u="none" strike="noStrike" kern="1200" cap="none" spc="300" normalizeH="0" baseline="0" noProof="0" dirty="0" err="1">
                <a:ln>
                  <a:noFill/>
                </a:ln>
                <a:solidFill>
                  <a:srgbClr val="000000"/>
                </a:solidFill>
                <a:effectLst/>
                <a:uLnTx/>
                <a:uFillTx/>
                <a:latin typeface="微软雅黑"/>
                <a:ea typeface="微软雅黑"/>
                <a:cs typeface="+mn-cs"/>
              </a:rPr>
              <a:t>rCore</a:t>
            </a:r>
            <a:r>
              <a:rPr kumimoji="0" lang="zh-CN" altLang="en-US" sz="2400" b="0" i="0" u="none" strike="noStrike" kern="1200" cap="none" spc="300" normalizeH="0" baseline="0" noProof="0" dirty="0">
                <a:ln>
                  <a:noFill/>
                </a:ln>
                <a:solidFill>
                  <a:srgbClr val="000000"/>
                </a:solidFill>
                <a:effectLst/>
                <a:uLnTx/>
                <a:uFillTx/>
                <a:latin typeface="微软雅黑"/>
                <a:ea typeface="微软雅黑"/>
                <a:cs typeface="+mn-cs"/>
              </a:rPr>
              <a:t>为基底，逐一尝试将它们作为依赖项引入</a:t>
            </a:r>
            <a:r>
              <a:rPr kumimoji="0" lang="en-US" altLang="zh-CN" sz="2400" b="0" i="0" u="none" strike="noStrike" kern="1200" cap="none" spc="300" normalizeH="0" baseline="0" noProof="0" dirty="0" err="1">
                <a:ln>
                  <a:noFill/>
                </a:ln>
                <a:solidFill>
                  <a:srgbClr val="000000"/>
                </a:solidFill>
                <a:effectLst/>
                <a:uLnTx/>
                <a:uFillTx/>
                <a:latin typeface="微软雅黑"/>
                <a:ea typeface="微软雅黑"/>
                <a:cs typeface="+mn-cs"/>
              </a:rPr>
              <a:t>rCore</a:t>
            </a:r>
            <a:r>
              <a:rPr kumimoji="0" lang="zh-CN" altLang="en-US" sz="2400" b="0" i="0" u="none" strike="noStrike" kern="1200" cap="none" spc="300" normalizeH="0" baseline="0" noProof="0" dirty="0">
                <a:ln>
                  <a:noFill/>
                </a:ln>
                <a:solidFill>
                  <a:srgbClr val="000000"/>
                </a:solidFill>
                <a:effectLst/>
                <a:uLnTx/>
                <a:uFillTx/>
                <a:latin typeface="微软雅黑"/>
                <a:ea typeface="微软雅黑"/>
                <a:cs typeface="+mn-cs"/>
              </a:rPr>
              <a:t>的</a:t>
            </a:r>
            <a:r>
              <a:rPr kumimoji="0" lang="en-US" altLang="zh-CN" sz="2400" b="0" i="0" u="none" strike="noStrike" kern="1200" cap="none" spc="300" normalizeH="0" baseline="0" noProof="0" dirty="0">
                <a:ln>
                  <a:noFill/>
                </a:ln>
                <a:solidFill>
                  <a:srgbClr val="000000"/>
                </a:solidFill>
                <a:effectLst/>
                <a:uLnTx/>
                <a:uFillTx/>
                <a:latin typeface="微软雅黑"/>
                <a:ea typeface="微软雅黑"/>
                <a:cs typeface="+mn-cs"/>
              </a:rPr>
              <a:t>Cargo</a:t>
            </a:r>
            <a:r>
              <a:rPr kumimoji="0" lang="zh-CN" altLang="en-US" sz="2400" b="0" i="0" u="none" strike="noStrike" kern="1200" cap="none" spc="300" normalizeH="0" baseline="0" noProof="0" dirty="0">
                <a:ln>
                  <a:noFill/>
                </a:ln>
                <a:solidFill>
                  <a:srgbClr val="000000"/>
                </a:solidFill>
                <a:effectLst/>
                <a:uLnTx/>
                <a:uFillTx/>
                <a:latin typeface="微软雅黑"/>
                <a:ea typeface="微软雅黑"/>
                <a:cs typeface="+mn-cs"/>
              </a:rPr>
              <a:t>清单文件中，并观察编译是否顺利结束，从而得出了以下结果。</a:t>
            </a:r>
          </a:p>
        </p:txBody>
      </p:sp>
    </p:spTree>
    <p:extLst>
      <p:ext uri="{BB962C8B-B14F-4D97-AF65-F5344CB8AC3E}">
        <p14:creationId xmlns:p14="http://schemas.microsoft.com/office/powerpoint/2010/main" val="2449909644"/>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1.2 </a:t>
            </a:r>
            <a:r>
              <a:rPr lang="zh-CN" altLang="en-US" dirty="0"/>
              <a:t>国内外研究现状 </a:t>
            </a:r>
            <a:r>
              <a:rPr lang="en-US" altLang="zh-CN" dirty="0"/>
              <a:t>– SNT</a:t>
            </a:r>
            <a:r>
              <a:rPr lang="zh-CN" altLang="en-US" dirty="0"/>
              <a:t>依赖项的兼容性</a:t>
            </a:r>
          </a:p>
        </p:txBody>
      </p:sp>
      <p:sp>
        <p:nvSpPr>
          <p:cNvPr id="32" name="矩形 31">
            <a:extLst>
              <a:ext uri="{FF2B5EF4-FFF2-40B4-BE49-F238E27FC236}">
                <a16:creationId xmlns:a16="http://schemas.microsoft.com/office/drawing/2014/main" id="{C26FDF4B-DF2A-42A0-AC9A-44EB3A58DC57}"/>
              </a:ext>
            </a:extLst>
          </p:cNvPr>
          <p:cNvSpPr/>
          <p:nvPr/>
        </p:nvSpPr>
        <p:spPr>
          <a:xfrm>
            <a:off x="4777429" y="2730279"/>
            <a:ext cx="720000" cy="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33" name="文本框 32">
            <a:extLst>
              <a:ext uri="{FF2B5EF4-FFF2-40B4-BE49-F238E27FC236}">
                <a16:creationId xmlns:a16="http://schemas.microsoft.com/office/drawing/2014/main" id="{BD6F4000-594E-40D3-940D-643B631BB399}"/>
              </a:ext>
            </a:extLst>
          </p:cNvPr>
          <p:cNvSpPr txBox="1"/>
          <p:nvPr/>
        </p:nvSpPr>
        <p:spPr>
          <a:xfrm>
            <a:off x="981685" y="1997225"/>
            <a:ext cx="4883709" cy="584775"/>
          </a:xfrm>
          <a:prstGeom prst="rect">
            <a:avLst/>
          </a:prstGeom>
          <a:noFill/>
        </p:spPr>
        <p:txBody>
          <a:bodyPr wrap="none" lIns="0"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3200" b="1" i="0" u="none" strike="noStrike" kern="1200" cap="none" spc="100" normalizeH="0" baseline="0" noProof="0" dirty="0">
                <a:ln>
                  <a:noFill/>
                </a:ln>
                <a:solidFill>
                  <a:srgbClr val="006C39"/>
                </a:solidFill>
                <a:effectLst/>
                <a:uLnTx/>
                <a:uFillTx/>
                <a:latin typeface="Century Gothic" panose="020B0502020202020204" pitchFamily="34" charset="0"/>
                <a:ea typeface="微软雅黑" panose="020B0503020204020204" pitchFamily="34" charset="-122"/>
                <a:cs typeface="+mn-cs"/>
              </a:rPr>
              <a:t>兼容性与依赖层级的关系</a:t>
            </a:r>
          </a:p>
        </p:txBody>
      </p:sp>
      <p:sp>
        <p:nvSpPr>
          <p:cNvPr id="34" name="文本框 33">
            <a:extLst>
              <a:ext uri="{FF2B5EF4-FFF2-40B4-BE49-F238E27FC236}">
                <a16:creationId xmlns:a16="http://schemas.microsoft.com/office/drawing/2014/main" id="{D3C07288-9E2C-41A0-9BD8-FC6941580CF1}"/>
              </a:ext>
            </a:extLst>
          </p:cNvPr>
          <p:cNvSpPr txBox="1"/>
          <p:nvPr/>
        </p:nvSpPr>
        <p:spPr>
          <a:xfrm>
            <a:off x="847724" y="2989828"/>
            <a:ext cx="4791075" cy="2405522"/>
          </a:xfrm>
          <a:prstGeom prst="rect">
            <a:avLst/>
          </a:prstGeom>
          <a:noFill/>
        </p:spPr>
        <p:txBody>
          <a:bodyPr wrap="square" lIns="0" rtlCol="0">
            <a:normAutofit fontScale="92500"/>
          </a:bodyPr>
          <a:lstStyle/>
          <a:p>
            <a:pPr marL="0" marR="0" lvl="0" indent="0" algn="just" defTabSz="914400" rtl="0" eaLnBrk="1" fontAlgn="base" latinLnBrk="0" hangingPunct="0">
              <a:lnSpc>
                <a:spcPct val="150000"/>
              </a:lnSpc>
              <a:spcBef>
                <a:spcPct val="0"/>
              </a:spcBef>
              <a:spcAft>
                <a:spcPct val="0"/>
              </a:spcAft>
              <a:buClrTx/>
              <a:buSzTx/>
              <a:buFontTx/>
              <a:buNone/>
              <a:tabLst/>
              <a:defRPr/>
            </a:pPr>
            <a:r>
              <a:rPr kumimoji="0" lang="zh-CN" altLang="en-US" sz="1600" b="0" i="0" u="none" strike="noStrike" kern="1200" cap="none" spc="100" normalizeH="0" baseline="0" noProof="0" dirty="0">
                <a:ln>
                  <a:noFill/>
                </a:ln>
                <a:solidFill>
                  <a:prstClr val="black"/>
                </a:solidFill>
                <a:effectLst/>
                <a:uLnTx/>
                <a:uFillTx/>
                <a:latin typeface="微软雅黑"/>
                <a:ea typeface="微软雅黑"/>
                <a:cs typeface="+mn-cs"/>
              </a:rPr>
              <a:t>在</a:t>
            </a:r>
            <a:r>
              <a:rPr kumimoji="0" lang="en-US" altLang="zh-CN" sz="1600" b="0" i="0" u="none" strike="noStrike" kern="1200" cap="none" spc="100" normalizeH="0" baseline="0" noProof="0" dirty="0">
                <a:ln>
                  <a:noFill/>
                </a:ln>
                <a:solidFill>
                  <a:prstClr val="black"/>
                </a:solidFill>
                <a:effectLst/>
                <a:uLnTx/>
                <a:uFillTx/>
                <a:latin typeface="微软雅黑"/>
                <a:ea typeface="微软雅黑"/>
                <a:cs typeface="+mn-cs"/>
              </a:rPr>
              <a:t>SNT</a:t>
            </a:r>
            <a:r>
              <a:rPr kumimoji="0" lang="zh-CN" altLang="en-US" sz="1600" b="0" i="0" u="none" strike="noStrike" kern="1200" cap="none" spc="100" normalizeH="0" baseline="0" noProof="0" dirty="0">
                <a:ln>
                  <a:noFill/>
                </a:ln>
                <a:solidFill>
                  <a:prstClr val="black"/>
                </a:solidFill>
                <a:effectLst/>
                <a:uLnTx/>
                <a:uFillTx/>
                <a:latin typeface="微软雅黑"/>
                <a:ea typeface="微软雅黑"/>
                <a:cs typeface="+mn-cs"/>
              </a:rPr>
              <a:t>的依赖项模块设计中，节点间通信模块</a:t>
            </a:r>
            <a:r>
              <a:rPr kumimoji="0" lang="en-US" altLang="zh-CN" sz="1600" b="0" i="0" u="none" strike="noStrike" kern="1200" cap="none" spc="100" normalizeH="0" baseline="0" noProof="0" dirty="0" err="1">
                <a:ln>
                  <a:noFill/>
                </a:ln>
                <a:solidFill>
                  <a:prstClr val="black"/>
                </a:solidFill>
                <a:effectLst/>
                <a:uLnTx/>
                <a:uFillTx/>
                <a:latin typeface="SpaceMono Nerd Font Mono" panose="02000509040000020004" pitchFamily="49" charset="0"/>
                <a:ea typeface="微软雅黑"/>
              </a:rPr>
              <a:t>sp</a:t>
            </a:r>
            <a:r>
              <a:rPr kumimoji="0" lang="en-US" altLang="zh-CN" sz="1600" b="0" i="0" u="none" strike="noStrike" kern="1200" cap="none" spc="100" normalizeH="0" baseline="0" noProof="0" dirty="0">
                <a:ln>
                  <a:noFill/>
                </a:ln>
                <a:solidFill>
                  <a:prstClr val="black"/>
                </a:solidFill>
                <a:effectLst/>
                <a:uLnTx/>
                <a:uFillTx/>
                <a:latin typeface="SpaceMono Nerd Font Mono" panose="02000509040000020004" pitchFamily="49" charset="0"/>
                <a:ea typeface="微软雅黑"/>
              </a:rPr>
              <a:t>_*</a:t>
            </a:r>
            <a:r>
              <a:rPr kumimoji="0" lang="zh-CN" altLang="en-US" sz="1600" b="0" i="0" u="none" strike="noStrike" kern="1200" cap="none" spc="100" normalizeH="0" baseline="0" noProof="0" dirty="0">
                <a:ln>
                  <a:noFill/>
                </a:ln>
                <a:solidFill>
                  <a:prstClr val="black"/>
                </a:solidFill>
                <a:effectLst/>
                <a:uLnTx/>
                <a:uFillTx/>
                <a:latin typeface="微软雅黑"/>
                <a:ea typeface="微软雅黑"/>
                <a:cs typeface="+mn-cs"/>
              </a:rPr>
              <a:t>是一切服务的基石，其中即有与具体操作系统无关的功能，也有诸如</a:t>
            </a:r>
            <a:r>
              <a:rPr kumimoji="0" lang="en-US" altLang="zh-CN" sz="1600" b="0" i="0" u="none" strike="noStrike" kern="1200" cap="none" spc="100" normalizeH="0" baseline="0" noProof="0" dirty="0">
                <a:ln>
                  <a:noFill/>
                </a:ln>
                <a:solidFill>
                  <a:prstClr val="black"/>
                </a:solidFill>
                <a:effectLst/>
                <a:uLnTx/>
                <a:uFillTx/>
                <a:latin typeface="微软雅黑"/>
                <a:ea typeface="微软雅黑"/>
                <a:cs typeface="+mn-cs"/>
              </a:rPr>
              <a:t>p2p</a:t>
            </a:r>
            <a:r>
              <a:rPr kumimoji="0" lang="zh-CN" altLang="en-US" sz="1600" b="0" i="0" u="none" strike="noStrike" kern="1200" cap="none" spc="100" normalizeH="0" baseline="0" noProof="0" dirty="0">
                <a:ln>
                  <a:noFill/>
                </a:ln>
                <a:solidFill>
                  <a:prstClr val="black"/>
                </a:solidFill>
                <a:effectLst/>
                <a:uLnTx/>
                <a:uFillTx/>
                <a:latin typeface="微软雅黑"/>
                <a:ea typeface="微软雅黑"/>
                <a:cs typeface="+mn-cs"/>
              </a:rPr>
              <a:t>网络等有依赖于操作系统提供的服务的功能；而其余两个功能模块依赖于节点通信模块，依赖层级均高于后者。于是，不难得出结论：随依赖层级逐渐上升，依赖项的兼容性越来越差。</a:t>
            </a:r>
          </a:p>
        </p:txBody>
      </p:sp>
      <p:sp>
        <p:nvSpPr>
          <p:cNvPr id="35" name="矩形 34">
            <a:extLst>
              <a:ext uri="{FF2B5EF4-FFF2-40B4-BE49-F238E27FC236}">
                <a16:creationId xmlns:a16="http://schemas.microsoft.com/office/drawing/2014/main" id="{678EE4BB-86C1-4632-85D4-AFD8DA732254}"/>
              </a:ext>
            </a:extLst>
          </p:cNvPr>
          <p:cNvSpPr/>
          <p:nvPr/>
        </p:nvSpPr>
        <p:spPr>
          <a:xfrm>
            <a:off x="6703872" y="2724552"/>
            <a:ext cx="720000" cy="72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36" name="文本框 35">
            <a:extLst>
              <a:ext uri="{FF2B5EF4-FFF2-40B4-BE49-F238E27FC236}">
                <a16:creationId xmlns:a16="http://schemas.microsoft.com/office/drawing/2014/main" id="{7E57FC14-8070-4F3F-87EA-DA88182E25E6}"/>
              </a:ext>
            </a:extLst>
          </p:cNvPr>
          <p:cNvSpPr txBox="1"/>
          <p:nvPr/>
        </p:nvSpPr>
        <p:spPr>
          <a:xfrm>
            <a:off x="6703872" y="1997816"/>
            <a:ext cx="3901068" cy="584775"/>
          </a:xfrm>
          <a:prstGeom prst="rect">
            <a:avLst/>
          </a:prstGeom>
          <a:noFill/>
        </p:spPr>
        <p:txBody>
          <a:bodyPr wrap="none" lIns="0"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3200" b="1" i="0" u="none" strike="noStrike" kern="1200" cap="none" spc="100" normalizeH="0" baseline="0" noProof="0" dirty="0">
                <a:ln>
                  <a:noFill/>
                </a:ln>
                <a:solidFill>
                  <a:srgbClr val="A13F0B"/>
                </a:solidFill>
                <a:effectLst/>
                <a:uLnTx/>
                <a:uFillTx/>
                <a:latin typeface="Century Gothic" panose="020B0502020202020204" pitchFamily="34" charset="0"/>
                <a:ea typeface="微软雅黑" panose="020B0503020204020204" pitchFamily="34" charset="-122"/>
                <a:cs typeface="+mn-cs"/>
              </a:rPr>
              <a:t>不兼容项的共性问题</a:t>
            </a:r>
          </a:p>
        </p:txBody>
      </p:sp>
      <p:sp>
        <p:nvSpPr>
          <p:cNvPr id="37" name="文本框 36">
            <a:extLst>
              <a:ext uri="{FF2B5EF4-FFF2-40B4-BE49-F238E27FC236}">
                <a16:creationId xmlns:a16="http://schemas.microsoft.com/office/drawing/2014/main" id="{9813BEEA-754F-47C9-8A5D-B53A56379029}"/>
              </a:ext>
            </a:extLst>
          </p:cNvPr>
          <p:cNvSpPr txBox="1"/>
          <p:nvPr/>
        </p:nvSpPr>
        <p:spPr>
          <a:xfrm>
            <a:off x="6686550" y="2989828"/>
            <a:ext cx="4826592" cy="2405522"/>
          </a:xfrm>
          <a:prstGeom prst="rect">
            <a:avLst/>
          </a:prstGeom>
          <a:noFill/>
        </p:spPr>
        <p:txBody>
          <a:bodyPr wrap="square" lIns="0" rtlCol="0">
            <a:normAutofit/>
          </a:bodyPr>
          <a:lstStyle/>
          <a:p>
            <a:pPr marL="0" marR="0" lvl="0" indent="0" algn="just" defTabSz="914400" rtl="0" eaLnBrk="1" fontAlgn="base" latinLnBrk="0" hangingPunct="0">
              <a:lnSpc>
                <a:spcPct val="150000"/>
              </a:lnSpc>
              <a:spcBef>
                <a:spcPct val="0"/>
              </a:spcBef>
              <a:spcAft>
                <a:spcPct val="0"/>
              </a:spcAft>
              <a:buClrTx/>
              <a:buSzTx/>
              <a:buFontTx/>
              <a:buNone/>
              <a:tabLst/>
              <a:defRPr/>
            </a:pPr>
            <a:r>
              <a:rPr kumimoji="0" lang="zh-CN" altLang="en-US" sz="1500" b="0" i="0" u="none" strike="noStrike" kern="1200" cap="none" spc="100" normalizeH="0" baseline="0" noProof="0" dirty="0">
                <a:ln>
                  <a:noFill/>
                </a:ln>
                <a:solidFill>
                  <a:prstClr val="black"/>
                </a:solidFill>
                <a:effectLst/>
                <a:uLnTx/>
                <a:uFillTx/>
                <a:latin typeface="微软雅黑"/>
                <a:ea typeface="微软雅黑" panose="020B0503020204020204" pitchFamily="34" charset="-122"/>
                <a:cs typeface="+mn-cs"/>
              </a:rPr>
              <a:t>多数依赖项在编译报错时的错误信息具有不少共性，例如找不到</a:t>
            </a:r>
            <a:r>
              <a:rPr kumimoji="0" lang="en-US" altLang="zh-CN" sz="1500" b="0" i="0" u="none" strike="noStrike" kern="1200" cap="none" spc="100" normalizeH="0" baseline="0" noProof="0" dirty="0">
                <a:ln>
                  <a:noFill/>
                </a:ln>
                <a:solidFill>
                  <a:prstClr val="black"/>
                </a:solidFill>
                <a:effectLst/>
                <a:uLnTx/>
                <a:uFillTx/>
                <a:latin typeface="微软雅黑"/>
                <a:ea typeface="微软雅黑" panose="020B0503020204020204" pitchFamily="34" charset="-122"/>
                <a:cs typeface="+mn-cs"/>
              </a:rPr>
              <a:t>Ok</a:t>
            </a:r>
            <a:r>
              <a:rPr kumimoji="0" lang="zh-CN" altLang="en-US" sz="1500" b="0" i="0" u="none" strike="noStrike" kern="1200" cap="none" spc="100" normalizeH="0" baseline="0" noProof="0" dirty="0">
                <a:ln>
                  <a:noFill/>
                </a:ln>
                <a:solidFill>
                  <a:prstClr val="black"/>
                </a:solidFill>
                <a:effectLst/>
                <a:uLnTx/>
                <a:uFillTx/>
                <a:latin typeface="微软雅黑"/>
                <a:ea typeface="微软雅黑" panose="020B0503020204020204" pitchFamily="34" charset="-122"/>
                <a:cs typeface="+mn-cs"/>
              </a:rPr>
              <a:t>、</a:t>
            </a:r>
            <a:r>
              <a:rPr kumimoji="0" lang="en-US" altLang="zh-CN" sz="1500" b="0" i="0" u="none" strike="noStrike" kern="1200" cap="none" spc="100" normalizeH="0" baseline="0" noProof="0" dirty="0">
                <a:ln>
                  <a:noFill/>
                </a:ln>
                <a:solidFill>
                  <a:prstClr val="black"/>
                </a:solidFill>
                <a:effectLst/>
                <a:uLnTx/>
                <a:uFillTx/>
                <a:latin typeface="微软雅黑"/>
                <a:ea typeface="微软雅黑" panose="020B0503020204020204" pitchFamily="34" charset="-122"/>
                <a:cs typeface="+mn-cs"/>
              </a:rPr>
              <a:t>Result</a:t>
            </a:r>
            <a:r>
              <a:rPr kumimoji="0" lang="zh-CN" altLang="en-US" sz="1500" b="0" i="0" u="none" strike="noStrike" kern="1200" cap="none" spc="100" normalizeH="0" baseline="0" noProof="0" dirty="0">
                <a:ln>
                  <a:noFill/>
                </a:ln>
                <a:solidFill>
                  <a:prstClr val="black"/>
                </a:solidFill>
                <a:effectLst/>
                <a:uLnTx/>
                <a:uFillTx/>
                <a:latin typeface="微软雅黑"/>
                <a:ea typeface="微软雅黑" panose="020B0503020204020204" pitchFamily="34" charset="-122"/>
                <a:cs typeface="+mn-cs"/>
              </a:rPr>
              <a:t>等常见的</a:t>
            </a:r>
            <a:r>
              <a:rPr kumimoji="0" lang="en-US" altLang="zh-CN" sz="1500" b="0" i="0" u="none" strike="noStrike" kern="1200" cap="none" spc="100" normalizeH="0" baseline="0" noProof="0" dirty="0">
                <a:ln>
                  <a:noFill/>
                </a:ln>
                <a:solidFill>
                  <a:prstClr val="black"/>
                </a:solidFill>
                <a:effectLst/>
                <a:uLnTx/>
                <a:uFillTx/>
                <a:latin typeface="微软雅黑"/>
                <a:ea typeface="微软雅黑" panose="020B0503020204020204" pitchFamily="34" charset="-122"/>
                <a:cs typeface="+mn-cs"/>
              </a:rPr>
              <a:t>Rust</a:t>
            </a:r>
            <a:r>
              <a:rPr kumimoji="0" lang="zh-CN" altLang="en-US" sz="1500" b="0" i="0" u="none" strike="noStrike" kern="1200" cap="none" spc="100" normalizeH="0" baseline="0" noProof="0" dirty="0">
                <a:ln>
                  <a:noFill/>
                </a:ln>
                <a:solidFill>
                  <a:prstClr val="black"/>
                </a:solidFill>
                <a:effectLst/>
                <a:uLnTx/>
                <a:uFillTx/>
                <a:latin typeface="微软雅黑"/>
                <a:ea typeface="微软雅黑" panose="020B0503020204020204" pitchFamily="34" charset="-122"/>
                <a:cs typeface="+mn-cs"/>
              </a:rPr>
              <a:t>结构体等。这些错误信息表明，依赖项在编译时使用了</a:t>
            </a:r>
            <a:r>
              <a:rPr kumimoji="0" lang="en-US" altLang="zh-CN" sz="1500" b="0" i="0" u="none" strike="noStrike" kern="1200" cap="none" spc="100" normalizeH="0" baseline="0" noProof="0" dirty="0">
                <a:ln>
                  <a:noFill/>
                </a:ln>
                <a:solidFill>
                  <a:prstClr val="black"/>
                </a:solidFill>
                <a:effectLst/>
                <a:uLnTx/>
                <a:uFillTx/>
                <a:latin typeface="微软雅黑"/>
                <a:ea typeface="微软雅黑" panose="020B0503020204020204" pitchFamily="34" charset="-122"/>
                <a:cs typeface="+mn-cs"/>
              </a:rPr>
              <a:t>rust-std</a:t>
            </a:r>
            <a:r>
              <a:rPr kumimoji="0" lang="zh-CN" altLang="en-US" sz="1500" b="0" i="0" u="none" strike="noStrike" kern="1200" cap="none" spc="100" normalizeH="0" baseline="0" noProof="0" dirty="0">
                <a:ln>
                  <a:noFill/>
                </a:ln>
                <a:solidFill>
                  <a:prstClr val="black"/>
                </a:solidFill>
                <a:effectLst/>
                <a:uLnTx/>
                <a:uFillTx/>
                <a:latin typeface="微软雅黑"/>
                <a:ea typeface="微软雅黑" panose="020B0503020204020204" pitchFamily="34" charset="-122"/>
                <a:cs typeface="+mn-cs"/>
              </a:rPr>
              <a:t>，而</a:t>
            </a:r>
            <a:r>
              <a:rPr kumimoji="0" lang="en-US" altLang="zh-CN" sz="1500" b="0" i="0" u="none" strike="noStrike" kern="1200" cap="none" spc="100" normalizeH="0" baseline="0" noProof="0" dirty="0" err="1">
                <a:ln>
                  <a:noFill/>
                </a:ln>
                <a:solidFill>
                  <a:prstClr val="black"/>
                </a:solidFill>
                <a:effectLst/>
                <a:uLnTx/>
                <a:uFillTx/>
                <a:latin typeface="微软雅黑"/>
                <a:ea typeface="微软雅黑" panose="020B0503020204020204" pitchFamily="34" charset="-122"/>
                <a:cs typeface="+mn-cs"/>
              </a:rPr>
              <a:t>rCore</a:t>
            </a:r>
            <a:r>
              <a:rPr kumimoji="0" lang="zh-CN" altLang="en-US" sz="1500" b="0" i="0" u="none" strike="noStrike" kern="1200" cap="none" spc="100" normalizeH="0" baseline="0" noProof="0" dirty="0">
                <a:ln>
                  <a:noFill/>
                </a:ln>
                <a:solidFill>
                  <a:prstClr val="black"/>
                </a:solidFill>
                <a:effectLst/>
                <a:uLnTx/>
                <a:uFillTx/>
                <a:latin typeface="微软雅黑"/>
                <a:ea typeface="微软雅黑" panose="020B0503020204020204" pitchFamily="34" charset="-122"/>
                <a:cs typeface="+mn-cs"/>
              </a:rPr>
              <a:t>操作系统没有提供这一库。只需将其替换为</a:t>
            </a:r>
            <a:r>
              <a:rPr kumimoji="0" lang="en-US" altLang="zh-CN" sz="1500" b="0" i="0" u="none" strike="noStrike" kern="1200" cap="none" spc="100" normalizeH="0" baseline="0" noProof="0" dirty="0">
                <a:ln>
                  <a:noFill/>
                </a:ln>
                <a:solidFill>
                  <a:prstClr val="black"/>
                </a:solidFill>
                <a:effectLst/>
                <a:uLnTx/>
                <a:uFillTx/>
                <a:latin typeface="微软雅黑"/>
                <a:ea typeface="微软雅黑" panose="020B0503020204020204" pitchFamily="34" charset="-122"/>
                <a:cs typeface="+mn-cs"/>
              </a:rPr>
              <a:t>rust</a:t>
            </a:r>
            <a:r>
              <a:rPr kumimoji="0" lang="zh-CN" altLang="en-US" sz="1500" b="0" i="0" u="none" strike="noStrike" kern="1200" cap="none" spc="100" normalizeH="0" baseline="0" noProof="0" dirty="0">
                <a:ln>
                  <a:noFill/>
                </a:ln>
                <a:solidFill>
                  <a:prstClr val="black"/>
                </a:solidFill>
                <a:effectLst/>
                <a:uLnTx/>
                <a:uFillTx/>
                <a:latin typeface="微软雅黑"/>
                <a:ea typeface="微软雅黑" panose="020B0503020204020204" pitchFamily="34" charset="-122"/>
                <a:cs typeface="+mn-cs"/>
              </a:rPr>
              <a:t>核心库</a:t>
            </a:r>
            <a:r>
              <a:rPr kumimoji="0" lang="en-US" altLang="zh-CN" sz="1500" b="0" i="0" u="none" strike="noStrike" kern="1200" cap="none" spc="100" normalizeH="0" baseline="0" noProof="0" dirty="0">
                <a:ln>
                  <a:noFill/>
                </a:ln>
                <a:solidFill>
                  <a:prstClr val="black"/>
                </a:solidFill>
                <a:effectLst/>
                <a:uLnTx/>
                <a:uFillTx/>
                <a:latin typeface="微软雅黑"/>
                <a:ea typeface="微软雅黑" panose="020B0503020204020204" pitchFamily="34" charset="-122"/>
                <a:cs typeface="+mn-cs"/>
              </a:rPr>
              <a:t>core</a:t>
            </a:r>
            <a:r>
              <a:rPr kumimoji="0" lang="zh-CN" altLang="en-US" sz="1500" b="0" i="0" u="none" strike="noStrike" kern="1200" cap="none" spc="100" normalizeH="0" baseline="0" noProof="0" dirty="0">
                <a:ln>
                  <a:noFill/>
                </a:ln>
                <a:solidFill>
                  <a:prstClr val="black"/>
                </a:solidFill>
                <a:effectLst/>
                <a:uLnTx/>
                <a:uFillTx/>
                <a:latin typeface="微软雅黑"/>
                <a:ea typeface="微软雅黑" panose="020B0503020204020204" pitchFamily="34" charset="-122"/>
                <a:cs typeface="+mn-cs"/>
              </a:rPr>
              <a:t>中具有相同功能的同名结构体，问题便可解决。</a:t>
            </a:r>
          </a:p>
        </p:txBody>
      </p:sp>
      <p:cxnSp>
        <p:nvCxnSpPr>
          <p:cNvPr id="38" name="直接连接符 37">
            <a:extLst>
              <a:ext uri="{FF2B5EF4-FFF2-40B4-BE49-F238E27FC236}">
                <a16:creationId xmlns:a16="http://schemas.microsoft.com/office/drawing/2014/main" id="{C14ACC5A-7664-41DD-9813-A2F68F0E03E2}"/>
              </a:ext>
            </a:extLst>
          </p:cNvPr>
          <p:cNvCxnSpPr>
            <a:cxnSpLocks/>
          </p:cNvCxnSpPr>
          <p:nvPr/>
        </p:nvCxnSpPr>
        <p:spPr>
          <a:xfrm>
            <a:off x="6091989" y="1997816"/>
            <a:ext cx="0" cy="3198298"/>
          </a:xfrm>
          <a:prstGeom prst="line">
            <a:avLst/>
          </a:prstGeom>
          <a:ln w="3175">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5536869"/>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a:xfrm>
            <a:off x="1173494" y="185567"/>
            <a:ext cx="8048203" cy="480131"/>
          </a:xfrm>
        </p:spPr>
        <p:txBody>
          <a:bodyPr/>
          <a:lstStyle/>
          <a:p>
            <a:r>
              <a:rPr lang="en-US" altLang="zh-CN" dirty="0"/>
              <a:t>1.3 </a:t>
            </a:r>
            <a:r>
              <a:rPr lang="zh-CN" altLang="en-US" dirty="0"/>
              <a:t>选题研究内容</a:t>
            </a:r>
          </a:p>
        </p:txBody>
      </p:sp>
      <p:sp>
        <p:nvSpPr>
          <p:cNvPr id="11" name="内容占位符 1">
            <a:extLst>
              <a:ext uri="{FF2B5EF4-FFF2-40B4-BE49-F238E27FC236}">
                <a16:creationId xmlns:a16="http://schemas.microsoft.com/office/drawing/2014/main" id="{9220699B-30D4-4073-91F7-02313840C09E}"/>
              </a:ext>
            </a:extLst>
          </p:cNvPr>
          <p:cNvSpPr txBox="1">
            <a:spLocks/>
          </p:cNvSpPr>
          <p:nvPr/>
        </p:nvSpPr>
        <p:spPr>
          <a:xfrm>
            <a:off x="1552331" y="1890508"/>
            <a:ext cx="9100038" cy="1178926"/>
          </a:xfrm>
          <a:prstGeom prst="rect">
            <a:avLst/>
          </a:prstGeom>
        </p:spPr>
        <p:txBody>
          <a:bodyPr vert="horz" lIns="0" tIns="0" rIns="0" bIns="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800" kern="1200" spc="3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spc="3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spc="3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spc="3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spc="3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zh-CN" altLang="en-US" sz="1600" b="0" i="0" u="none" strike="noStrike" kern="1200" cap="none" spc="300" normalizeH="0" baseline="0" noProof="0" dirty="0">
                <a:ln>
                  <a:noFill/>
                </a:ln>
                <a:solidFill>
                  <a:srgbClr val="000000"/>
                </a:solidFill>
                <a:effectLst/>
                <a:uLnTx/>
                <a:uFillTx/>
                <a:latin typeface="微软雅黑"/>
                <a:ea typeface="微软雅黑"/>
                <a:cs typeface="+mn-cs"/>
              </a:rPr>
              <a:t>本选题提出一种基于函数调用图进行死代码探测的技术方案，帮助开发者更高效地移除死代码；为验证这一方案的可行性，本选题还将以</a:t>
            </a:r>
            <a:r>
              <a:rPr kumimoji="0" lang="en-US" altLang="zh-CN" sz="1600" b="0" i="0" u="none" strike="noStrike" kern="1200" cap="none" spc="300" normalizeH="0" baseline="0" noProof="0" dirty="0">
                <a:ln>
                  <a:noFill/>
                </a:ln>
                <a:solidFill>
                  <a:srgbClr val="000000"/>
                </a:solidFill>
                <a:effectLst/>
                <a:uLnTx/>
                <a:uFillTx/>
                <a:latin typeface="微软雅黑"/>
                <a:ea typeface="微软雅黑"/>
                <a:cs typeface="+mn-cs"/>
              </a:rPr>
              <a:t>Substrate</a:t>
            </a:r>
            <a:r>
              <a:rPr kumimoji="0" lang="zh-CN" altLang="en-US" sz="1600" b="0" i="0" u="none" strike="noStrike" kern="1200" cap="none" spc="300" normalizeH="0" baseline="0" noProof="0" dirty="0">
                <a:ln>
                  <a:noFill/>
                </a:ln>
                <a:solidFill>
                  <a:srgbClr val="000000"/>
                </a:solidFill>
                <a:effectLst/>
                <a:uLnTx/>
                <a:uFillTx/>
                <a:latin typeface="微软雅黑"/>
                <a:ea typeface="微软雅黑"/>
                <a:cs typeface="+mn-cs"/>
              </a:rPr>
              <a:t>区块链项目为对象进行死代码移除，并移植到</a:t>
            </a:r>
            <a:r>
              <a:rPr kumimoji="0" lang="en-US" altLang="zh-CN" sz="1600" b="0" i="0" u="none" strike="noStrike" kern="1200" cap="none" spc="300" normalizeH="0" baseline="0" noProof="0" dirty="0" err="1">
                <a:ln>
                  <a:noFill/>
                </a:ln>
                <a:solidFill>
                  <a:srgbClr val="000000"/>
                </a:solidFill>
                <a:effectLst/>
                <a:uLnTx/>
                <a:uFillTx/>
                <a:latin typeface="微软雅黑"/>
                <a:ea typeface="微软雅黑"/>
                <a:cs typeface="+mn-cs"/>
              </a:rPr>
              <a:t>rCore</a:t>
            </a:r>
            <a:r>
              <a:rPr kumimoji="0" lang="zh-CN" altLang="en-US" sz="1600" b="0" i="0" u="none" strike="noStrike" kern="1200" cap="none" spc="300" normalizeH="0" baseline="0" noProof="0" dirty="0">
                <a:ln>
                  <a:noFill/>
                </a:ln>
                <a:solidFill>
                  <a:srgbClr val="000000"/>
                </a:solidFill>
                <a:effectLst/>
                <a:uLnTx/>
                <a:uFillTx/>
                <a:latin typeface="微软雅黑"/>
                <a:ea typeface="微软雅黑"/>
                <a:cs typeface="+mn-cs"/>
              </a:rPr>
              <a:t>操作系统中。工作大致可分为三个阶段：</a:t>
            </a:r>
          </a:p>
        </p:txBody>
      </p:sp>
      <p:sp>
        <p:nvSpPr>
          <p:cNvPr id="12" name="半闭框 11">
            <a:extLst>
              <a:ext uri="{FF2B5EF4-FFF2-40B4-BE49-F238E27FC236}">
                <a16:creationId xmlns:a16="http://schemas.microsoft.com/office/drawing/2014/main" id="{0D90A06A-B605-4CDB-9B13-1BB6C4658928}"/>
              </a:ext>
            </a:extLst>
          </p:cNvPr>
          <p:cNvSpPr/>
          <p:nvPr/>
        </p:nvSpPr>
        <p:spPr>
          <a:xfrm>
            <a:off x="1058985" y="1459875"/>
            <a:ext cx="480646" cy="480646"/>
          </a:xfrm>
          <a:prstGeom prst="halfFrame">
            <a:avLst>
              <a:gd name="adj1" fmla="val 17948"/>
              <a:gd name="adj2" fmla="val 17949"/>
            </a:avLst>
          </a:prstGeom>
          <a:solidFill>
            <a:schemeClr val="accent4"/>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微软雅黑"/>
              <a:ea typeface="微软雅黑"/>
              <a:cs typeface="+mn-cs"/>
            </a:endParaRPr>
          </a:p>
        </p:txBody>
      </p:sp>
      <p:sp>
        <p:nvSpPr>
          <p:cNvPr id="13" name="半闭框 12">
            <a:extLst>
              <a:ext uri="{FF2B5EF4-FFF2-40B4-BE49-F238E27FC236}">
                <a16:creationId xmlns:a16="http://schemas.microsoft.com/office/drawing/2014/main" id="{F77F212D-4F59-4957-9187-E73A42BE8E9D}"/>
              </a:ext>
            </a:extLst>
          </p:cNvPr>
          <p:cNvSpPr/>
          <p:nvPr/>
        </p:nvSpPr>
        <p:spPr>
          <a:xfrm flipH="1" flipV="1">
            <a:off x="10639669" y="5185859"/>
            <a:ext cx="480646" cy="480646"/>
          </a:xfrm>
          <a:prstGeom prst="halfFrame">
            <a:avLst>
              <a:gd name="adj1" fmla="val 17948"/>
              <a:gd name="adj2" fmla="val 17949"/>
            </a:avLst>
          </a:prstGeom>
          <a:solidFill>
            <a:schemeClr val="accent4"/>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微软雅黑"/>
              <a:ea typeface="微软雅黑"/>
              <a:cs typeface="+mn-cs"/>
            </a:endParaRPr>
          </a:p>
        </p:txBody>
      </p:sp>
      <p:sp>
        <p:nvSpPr>
          <p:cNvPr id="2" name="文本框 1">
            <a:extLst>
              <a:ext uri="{FF2B5EF4-FFF2-40B4-BE49-F238E27FC236}">
                <a16:creationId xmlns:a16="http://schemas.microsoft.com/office/drawing/2014/main" id="{D11C0B15-8F4D-E4B4-36C3-8CFFEC223162}"/>
              </a:ext>
            </a:extLst>
          </p:cNvPr>
          <p:cNvSpPr txBox="1"/>
          <p:nvPr/>
        </p:nvSpPr>
        <p:spPr>
          <a:xfrm>
            <a:off x="1539631" y="2987842"/>
            <a:ext cx="9100038" cy="2289473"/>
          </a:xfrm>
          <a:prstGeom prst="rect">
            <a:avLst/>
          </a:prstGeom>
          <a:noFill/>
        </p:spPr>
        <p:txBody>
          <a:bodyPr wrap="square" rtlCol="0">
            <a:spAutoFit/>
          </a:bodyPr>
          <a:lstStyle/>
          <a:p>
            <a:pPr marL="342900" indent="-342900" algn="just" eaLnBrk="1">
              <a:lnSpc>
                <a:spcPct val="130000"/>
              </a:lnSpc>
              <a:spcBef>
                <a:spcPts val="600"/>
              </a:spcBef>
              <a:spcAft>
                <a:spcPts val="600"/>
              </a:spcAft>
              <a:buClr>
                <a:schemeClr val="tx2"/>
              </a:buClr>
              <a:buFont typeface="Wingdings" panose="05000000000000000000" pitchFamily="2" charset="2"/>
              <a:buChar char="n"/>
            </a:pPr>
            <a:r>
              <a:rPr lang="zh-CN" altLang="en-US" sz="1600" dirty="0">
                <a:latin typeface="+mn-ea"/>
                <a:ea typeface="+mn-ea"/>
              </a:rPr>
              <a:t>改进并利用</a:t>
            </a:r>
            <a:r>
              <a:rPr lang="en-US" altLang="zh-CN" sz="1600" dirty="0" err="1">
                <a:latin typeface="+mn-ea"/>
                <a:ea typeface="+mn-ea"/>
              </a:rPr>
              <a:t>Rupta</a:t>
            </a:r>
            <a:r>
              <a:rPr lang="zh-CN" altLang="en-US" sz="1600" dirty="0">
                <a:latin typeface="+mn-ea"/>
                <a:ea typeface="+mn-ea"/>
              </a:rPr>
              <a:t>分析工具，获取</a:t>
            </a:r>
            <a:r>
              <a:rPr lang="en-US" altLang="zh-CN" sz="1600" dirty="0">
                <a:latin typeface="+mn-ea"/>
                <a:ea typeface="+mn-ea"/>
              </a:rPr>
              <a:t>rust</a:t>
            </a:r>
            <a:r>
              <a:rPr lang="zh-CN" altLang="en-US" sz="1600" dirty="0">
                <a:latin typeface="+mn-ea"/>
                <a:ea typeface="+mn-ea"/>
              </a:rPr>
              <a:t>软件项目的函数调用图。采用基于函数调用图的方法探测死代码并标记之，以求在简化软件业务逻辑理解的同时，降低代码库体积，提升软件运行效率。</a:t>
            </a:r>
            <a:endParaRPr lang="en-US" altLang="zh-CN" sz="1600" dirty="0">
              <a:latin typeface="+mn-ea"/>
              <a:ea typeface="+mn-ea"/>
            </a:endParaRPr>
          </a:p>
          <a:p>
            <a:pPr marL="342900" indent="-342900" algn="just" eaLnBrk="1">
              <a:lnSpc>
                <a:spcPct val="130000"/>
              </a:lnSpc>
              <a:spcBef>
                <a:spcPts val="600"/>
              </a:spcBef>
              <a:spcAft>
                <a:spcPts val="600"/>
              </a:spcAft>
              <a:buClr>
                <a:schemeClr val="tx2"/>
              </a:buClr>
              <a:buFont typeface="Wingdings" panose="05000000000000000000" pitchFamily="2" charset="2"/>
              <a:buChar char="n"/>
            </a:pPr>
            <a:r>
              <a:rPr lang="zh-CN" altLang="en-US" sz="1600" dirty="0">
                <a:latin typeface="+mn-ea"/>
              </a:rPr>
              <a:t>将经过代码裁剪的</a:t>
            </a:r>
            <a:r>
              <a:rPr lang="en-US" altLang="zh-CN" sz="1600" dirty="0">
                <a:latin typeface="+mn-ea"/>
              </a:rPr>
              <a:t>Substrate</a:t>
            </a:r>
            <a:r>
              <a:rPr lang="zh-CN" altLang="en-US" sz="1600" dirty="0">
                <a:latin typeface="+mn-ea"/>
              </a:rPr>
              <a:t>的</a:t>
            </a:r>
            <a:r>
              <a:rPr lang="en-US" altLang="zh-CN" sz="1600" dirty="0">
                <a:latin typeface="+mn-ea"/>
              </a:rPr>
              <a:t>P2P</a:t>
            </a:r>
            <a:r>
              <a:rPr lang="zh-CN" altLang="en-US" sz="1600" dirty="0">
                <a:latin typeface="+mn-ea"/>
              </a:rPr>
              <a:t>网络部分移植到</a:t>
            </a:r>
            <a:r>
              <a:rPr lang="en-US" altLang="zh-CN" sz="1600" dirty="0" err="1">
                <a:latin typeface="+mn-ea"/>
              </a:rPr>
              <a:t>rCore</a:t>
            </a:r>
            <a:r>
              <a:rPr lang="zh-CN" altLang="en-US" sz="1600" dirty="0">
                <a:latin typeface="+mn-ea"/>
              </a:rPr>
              <a:t>操作系统中，为打造区块链操作系统打下基础。</a:t>
            </a:r>
            <a:endParaRPr lang="en-US" altLang="zh-CN" sz="1600" dirty="0">
              <a:latin typeface="+mn-ea"/>
            </a:endParaRPr>
          </a:p>
          <a:p>
            <a:pPr marL="342900" indent="-342900" algn="just" eaLnBrk="1">
              <a:lnSpc>
                <a:spcPct val="130000"/>
              </a:lnSpc>
              <a:spcBef>
                <a:spcPts val="600"/>
              </a:spcBef>
              <a:spcAft>
                <a:spcPts val="600"/>
              </a:spcAft>
              <a:buClr>
                <a:schemeClr val="tx2"/>
              </a:buClr>
              <a:buFont typeface="Wingdings" panose="05000000000000000000" pitchFamily="2" charset="2"/>
              <a:buChar char="n"/>
            </a:pPr>
            <a:r>
              <a:rPr lang="zh-CN" altLang="en-US" sz="1600" dirty="0">
                <a:latin typeface="+mn-ea"/>
              </a:rPr>
              <a:t>基于移植完成的</a:t>
            </a:r>
            <a:r>
              <a:rPr lang="en-US" altLang="zh-CN" sz="1600" dirty="0">
                <a:latin typeface="+mn-ea"/>
              </a:rPr>
              <a:t>P2P</a:t>
            </a:r>
            <a:r>
              <a:rPr lang="zh-CN" altLang="en-US" sz="1600" dirty="0">
                <a:latin typeface="+mn-ea"/>
              </a:rPr>
              <a:t>网络机能，向</a:t>
            </a:r>
            <a:r>
              <a:rPr lang="en-US" altLang="zh-CN" sz="1600" dirty="0" err="1">
                <a:latin typeface="+mn-ea"/>
              </a:rPr>
              <a:t>rCore</a:t>
            </a:r>
            <a:r>
              <a:rPr lang="zh-CN" altLang="en-US" sz="1600" dirty="0">
                <a:latin typeface="+mn-ea"/>
              </a:rPr>
              <a:t>中移植更多</a:t>
            </a:r>
            <a:r>
              <a:rPr lang="en-US" altLang="zh-CN" sz="1600" dirty="0">
                <a:latin typeface="+mn-ea"/>
              </a:rPr>
              <a:t>SNT</a:t>
            </a:r>
            <a:r>
              <a:rPr lang="zh-CN" altLang="en-US" sz="1600" dirty="0">
                <a:latin typeface="+mn-ea"/>
              </a:rPr>
              <a:t>的区块链功能特性，使之成为顺应</a:t>
            </a:r>
            <a:r>
              <a:rPr lang="en-US" altLang="zh-CN" sz="1600" dirty="0">
                <a:latin typeface="+mn-ea"/>
              </a:rPr>
              <a:t>Web 3.0</a:t>
            </a:r>
            <a:r>
              <a:rPr lang="zh-CN" altLang="en-US" sz="1600" dirty="0">
                <a:latin typeface="+mn-ea"/>
              </a:rPr>
              <a:t>时代潮流的操作系统内核。</a:t>
            </a:r>
            <a:endParaRPr lang="en-US" altLang="zh-CN" sz="1600" dirty="0">
              <a:latin typeface="+mn-ea"/>
            </a:endParaRPr>
          </a:p>
        </p:txBody>
      </p:sp>
    </p:spTree>
    <p:extLst>
      <p:ext uri="{BB962C8B-B14F-4D97-AF65-F5344CB8AC3E}">
        <p14:creationId xmlns:p14="http://schemas.microsoft.com/office/powerpoint/2010/main" val="3881100383"/>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占位符 11">
            <a:extLst>
              <a:ext uri="{FF2B5EF4-FFF2-40B4-BE49-F238E27FC236}">
                <a16:creationId xmlns:a16="http://schemas.microsoft.com/office/drawing/2014/main" id="{B7D2D181-0346-43D2-9F2E-5DAF7DD81B01}"/>
              </a:ext>
            </a:extLst>
          </p:cNvPr>
          <p:cNvSpPr>
            <a:spLocks noGrp="1"/>
          </p:cNvSpPr>
          <p:nvPr>
            <p:ph type="body" sz="quarter" idx="12"/>
          </p:nvPr>
        </p:nvSpPr>
        <p:spPr/>
        <p:txBody>
          <a:bodyPr/>
          <a:lstStyle/>
          <a:p>
            <a:r>
              <a:rPr lang="zh-CN" altLang="en-US" dirty="0"/>
              <a:t>第二部分 ▷▷</a:t>
            </a:r>
            <a:endParaRPr lang="zh-CN" altLang="en-US" dirty="0">
              <a:blipFill>
                <a:blip r:embed="rId3"/>
                <a:stretch>
                  <a:fillRect/>
                </a:stretch>
              </a:blipFill>
            </a:endParaRPr>
          </a:p>
        </p:txBody>
      </p:sp>
      <p:sp>
        <p:nvSpPr>
          <p:cNvPr id="13" name="文本占位符 12">
            <a:extLst>
              <a:ext uri="{FF2B5EF4-FFF2-40B4-BE49-F238E27FC236}">
                <a16:creationId xmlns:a16="http://schemas.microsoft.com/office/drawing/2014/main" id="{9112ECF1-1F56-49D7-B987-8479EEBCD294}"/>
              </a:ext>
            </a:extLst>
          </p:cNvPr>
          <p:cNvSpPr>
            <a:spLocks noGrp="1"/>
          </p:cNvSpPr>
          <p:nvPr>
            <p:ph type="body" sz="quarter" idx="13"/>
          </p:nvPr>
        </p:nvSpPr>
        <p:spPr/>
        <p:txBody>
          <a:bodyPr/>
          <a:lstStyle/>
          <a:p>
            <a:r>
              <a:rPr lang="zh-CN" altLang="en-US" dirty="0"/>
              <a:t>研究方案设计</a:t>
            </a:r>
          </a:p>
        </p:txBody>
      </p:sp>
      <p:sp>
        <p:nvSpPr>
          <p:cNvPr id="25" name="文本占位符 24">
            <a:extLst>
              <a:ext uri="{FF2B5EF4-FFF2-40B4-BE49-F238E27FC236}">
                <a16:creationId xmlns:a16="http://schemas.microsoft.com/office/drawing/2014/main" id="{32977950-DB53-4173-9011-DCA663AD8383}"/>
              </a:ext>
            </a:extLst>
          </p:cNvPr>
          <p:cNvSpPr>
            <a:spLocks noGrp="1"/>
          </p:cNvSpPr>
          <p:nvPr>
            <p:ph type="body" sz="quarter" idx="14"/>
          </p:nvPr>
        </p:nvSpPr>
        <p:spPr/>
        <p:txBody>
          <a:bodyPr/>
          <a:lstStyle/>
          <a:p>
            <a:r>
              <a:rPr lang="zh-CN" altLang="en-US" dirty="0"/>
              <a:t>死代码探测方案设计</a:t>
            </a:r>
            <a:endParaRPr lang="en-US" altLang="zh-CN" dirty="0"/>
          </a:p>
          <a:p>
            <a:r>
              <a:rPr lang="zh-CN" altLang="en-US" dirty="0"/>
              <a:t>跨操作系统移植方案</a:t>
            </a:r>
            <a:endParaRPr lang="en-US" altLang="zh-CN" dirty="0"/>
          </a:p>
          <a:p>
            <a:pPr marL="0" indent="0">
              <a:buNone/>
            </a:pPr>
            <a:endParaRPr lang="zh-CN" altLang="en-US" dirty="0"/>
          </a:p>
        </p:txBody>
      </p:sp>
      <p:sp>
        <p:nvSpPr>
          <p:cNvPr id="17" name="任意多边形: 形状 16">
            <a:extLst>
              <a:ext uri="{FF2B5EF4-FFF2-40B4-BE49-F238E27FC236}">
                <a16:creationId xmlns:a16="http://schemas.microsoft.com/office/drawing/2014/main" id="{01ADD8D0-8287-4921-9177-230EA04F2C62}"/>
              </a:ext>
            </a:extLst>
          </p:cNvPr>
          <p:cNvSpPr/>
          <p:nvPr/>
        </p:nvSpPr>
        <p:spPr>
          <a:xfrm flipV="1">
            <a:off x="660399" y="3428999"/>
            <a:ext cx="447765" cy="193259"/>
          </a:xfrm>
          <a:custGeom>
            <a:avLst/>
            <a:gdLst>
              <a:gd name="connsiteX0" fmla="*/ 0 w 6415214"/>
              <a:gd name="connsiteY0" fmla="*/ 171407 h 171407"/>
              <a:gd name="connsiteX1" fmla="*/ 6415214 w 6415214"/>
              <a:gd name="connsiteY1" fmla="*/ 171407 h 171407"/>
              <a:gd name="connsiteX2" fmla="*/ 6415214 w 6415214"/>
              <a:gd name="connsiteY2" fmla="*/ 100390 h 171407"/>
              <a:gd name="connsiteX3" fmla="*/ 511261 w 6415214"/>
              <a:gd name="connsiteY3" fmla="*/ 100390 h 171407"/>
              <a:gd name="connsiteX4" fmla="*/ 229919 w 6415214"/>
              <a:gd name="connsiteY4" fmla="*/ 0 h 171407"/>
              <a:gd name="connsiteX5" fmla="*/ 229919 w 6415214"/>
              <a:gd name="connsiteY5" fmla="*/ 100390 h 171407"/>
              <a:gd name="connsiteX6" fmla="*/ 0 w 6415214"/>
              <a:gd name="connsiteY6" fmla="*/ 100390 h 171407"/>
              <a:gd name="connsiteX0" fmla="*/ 0 w 6415214"/>
              <a:gd name="connsiteY0" fmla="*/ 171407 h 262847"/>
              <a:gd name="connsiteX1" fmla="*/ 6415214 w 6415214"/>
              <a:gd name="connsiteY1" fmla="*/ 171407 h 262847"/>
              <a:gd name="connsiteX2" fmla="*/ 6415214 w 6415214"/>
              <a:gd name="connsiteY2" fmla="*/ 100390 h 262847"/>
              <a:gd name="connsiteX3" fmla="*/ 511261 w 6415214"/>
              <a:gd name="connsiteY3" fmla="*/ 100390 h 262847"/>
              <a:gd name="connsiteX4" fmla="*/ 229919 w 6415214"/>
              <a:gd name="connsiteY4" fmla="*/ 0 h 262847"/>
              <a:gd name="connsiteX5" fmla="*/ 229919 w 6415214"/>
              <a:gd name="connsiteY5" fmla="*/ 100390 h 262847"/>
              <a:gd name="connsiteX6" fmla="*/ 0 w 6415214"/>
              <a:gd name="connsiteY6" fmla="*/ 100390 h 262847"/>
              <a:gd name="connsiteX7" fmla="*/ 91440 w 6415214"/>
              <a:gd name="connsiteY7" fmla="*/ 262847 h 262847"/>
              <a:gd name="connsiteX0" fmla="*/ 0 w 6415214"/>
              <a:gd name="connsiteY0" fmla="*/ 171407 h 171407"/>
              <a:gd name="connsiteX1" fmla="*/ 6415214 w 6415214"/>
              <a:gd name="connsiteY1" fmla="*/ 171407 h 171407"/>
              <a:gd name="connsiteX2" fmla="*/ 6415214 w 6415214"/>
              <a:gd name="connsiteY2" fmla="*/ 100390 h 171407"/>
              <a:gd name="connsiteX3" fmla="*/ 511261 w 6415214"/>
              <a:gd name="connsiteY3" fmla="*/ 100390 h 171407"/>
              <a:gd name="connsiteX4" fmla="*/ 229919 w 6415214"/>
              <a:gd name="connsiteY4" fmla="*/ 0 h 171407"/>
              <a:gd name="connsiteX5" fmla="*/ 229919 w 6415214"/>
              <a:gd name="connsiteY5" fmla="*/ 100390 h 171407"/>
              <a:gd name="connsiteX6" fmla="*/ 0 w 6415214"/>
              <a:gd name="connsiteY6" fmla="*/ 100390 h 171407"/>
              <a:gd name="connsiteX0" fmla="*/ 0 w 6415214"/>
              <a:gd name="connsiteY0" fmla="*/ 171407 h 171407"/>
              <a:gd name="connsiteX1" fmla="*/ 6415214 w 6415214"/>
              <a:gd name="connsiteY1" fmla="*/ 100390 h 171407"/>
              <a:gd name="connsiteX2" fmla="*/ 511261 w 6415214"/>
              <a:gd name="connsiteY2" fmla="*/ 100390 h 171407"/>
              <a:gd name="connsiteX3" fmla="*/ 229919 w 6415214"/>
              <a:gd name="connsiteY3" fmla="*/ 0 h 171407"/>
              <a:gd name="connsiteX4" fmla="*/ 229919 w 6415214"/>
              <a:gd name="connsiteY4" fmla="*/ 100390 h 171407"/>
              <a:gd name="connsiteX5" fmla="*/ 0 w 6415214"/>
              <a:gd name="connsiteY5" fmla="*/ 100390 h 171407"/>
              <a:gd name="connsiteX0" fmla="*/ 6415214 w 6415214"/>
              <a:gd name="connsiteY0" fmla="*/ 100390 h 100390"/>
              <a:gd name="connsiteX1" fmla="*/ 511261 w 6415214"/>
              <a:gd name="connsiteY1" fmla="*/ 100390 h 100390"/>
              <a:gd name="connsiteX2" fmla="*/ 229919 w 6415214"/>
              <a:gd name="connsiteY2" fmla="*/ 0 h 100390"/>
              <a:gd name="connsiteX3" fmla="*/ 229919 w 6415214"/>
              <a:gd name="connsiteY3" fmla="*/ 100390 h 100390"/>
              <a:gd name="connsiteX4" fmla="*/ 0 w 6415214"/>
              <a:gd name="connsiteY4" fmla="*/ 100390 h 100390"/>
              <a:gd name="connsiteX0" fmla="*/ 6415214 w 6415214"/>
              <a:gd name="connsiteY0" fmla="*/ 195640 h 195640"/>
              <a:gd name="connsiteX1" fmla="*/ 511261 w 6415214"/>
              <a:gd name="connsiteY1" fmla="*/ 195640 h 195640"/>
              <a:gd name="connsiteX2" fmla="*/ 227538 w 6415214"/>
              <a:gd name="connsiteY2" fmla="*/ 0 h 195640"/>
              <a:gd name="connsiteX3" fmla="*/ 229919 w 6415214"/>
              <a:gd name="connsiteY3" fmla="*/ 195640 h 195640"/>
              <a:gd name="connsiteX4" fmla="*/ 0 w 6415214"/>
              <a:gd name="connsiteY4" fmla="*/ 195640 h 195640"/>
              <a:gd name="connsiteX0" fmla="*/ 6415214 w 6415214"/>
              <a:gd name="connsiteY0" fmla="*/ 193259 h 193259"/>
              <a:gd name="connsiteX1" fmla="*/ 511261 w 6415214"/>
              <a:gd name="connsiteY1" fmla="*/ 193259 h 193259"/>
              <a:gd name="connsiteX2" fmla="*/ 232301 w 6415214"/>
              <a:gd name="connsiteY2" fmla="*/ 0 h 193259"/>
              <a:gd name="connsiteX3" fmla="*/ 229919 w 6415214"/>
              <a:gd name="connsiteY3" fmla="*/ 193259 h 193259"/>
              <a:gd name="connsiteX4" fmla="*/ 0 w 6415214"/>
              <a:gd name="connsiteY4" fmla="*/ 193259 h 193259"/>
              <a:gd name="connsiteX0" fmla="*/ 511261 w 511261"/>
              <a:gd name="connsiteY0" fmla="*/ 193259 h 193259"/>
              <a:gd name="connsiteX1" fmla="*/ 232301 w 511261"/>
              <a:gd name="connsiteY1" fmla="*/ 0 h 193259"/>
              <a:gd name="connsiteX2" fmla="*/ 229919 w 511261"/>
              <a:gd name="connsiteY2" fmla="*/ 193259 h 193259"/>
              <a:gd name="connsiteX3" fmla="*/ 0 w 511261"/>
              <a:gd name="connsiteY3" fmla="*/ 193259 h 193259"/>
            </a:gdLst>
            <a:ahLst/>
            <a:cxnLst>
              <a:cxn ang="0">
                <a:pos x="connsiteX0" y="connsiteY0"/>
              </a:cxn>
              <a:cxn ang="0">
                <a:pos x="connsiteX1" y="connsiteY1"/>
              </a:cxn>
              <a:cxn ang="0">
                <a:pos x="connsiteX2" y="connsiteY2"/>
              </a:cxn>
              <a:cxn ang="0">
                <a:pos x="connsiteX3" y="connsiteY3"/>
              </a:cxn>
            </a:cxnLst>
            <a:rect l="l" t="t" r="r" b="b"/>
            <a:pathLst>
              <a:path w="511261" h="193259">
                <a:moveTo>
                  <a:pt x="511261" y="193259"/>
                </a:moveTo>
                <a:lnTo>
                  <a:pt x="232301" y="0"/>
                </a:lnTo>
                <a:cubicBezTo>
                  <a:pt x="233095" y="65213"/>
                  <a:pt x="229125" y="128046"/>
                  <a:pt x="229919" y="193259"/>
                </a:cubicBezTo>
                <a:lnTo>
                  <a:pt x="0" y="193259"/>
                </a:lnTo>
              </a:path>
            </a:pathLst>
          </a:cu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3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ea"/>
              <a:sym typeface="+mn-lt"/>
            </a:endParaRPr>
          </a:p>
        </p:txBody>
      </p:sp>
      <p:cxnSp>
        <p:nvCxnSpPr>
          <p:cNvPr id="18" name="直接连接符 17">
            <a:extLst>
              <a:ext uri="{FF2B5EF4-FFF2-40B4-BE49-F238E27FC236}">
                <a16:creationId xmlns:a16="http://schemas.microsoft.com/office/drawing/2014/main" id="{C370C460-24EB-4B65-9712-35D099499EFA}"/>
              </a:ext>
            </a:extLst>
          </p:cNvPr>
          <p:cNvCxnSpPr>
            <a:cxnSpLocks/>
            <a:stCxn id="17" idx="0"/>
          </p:cNvCxnSpPr>
          <p:nvPr/>
        </p:nvCxnSpPr>
        <p:spPr>
          <a:xfrm>
            <a:off x="1108164" y="3428999"/>
            <a:ext cx="5165636" cy="0"/>
          </a:xfrm>
          <a:prstGeom prst="lin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772708502"/>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a:xfrm>
            <a:off x="1173494" y="185567"/>
            <a:ext cx="8048203" cy="480131"/>
          </a:xfrm>
        </p:spPr>
        <p:txBody>
          <a:bodyPr/>
          <a:lstStyle/>
          <a:p>
            <a:r>
              <a:rPr lang="en-US" altLang="zh-CN" dirty="0"/>
              <a:t>2.1 </a:t>
            </a:r>
            <a:r>
              <a:rPr lang="zh-CN" altLang="en-US" dirty="0"/>
              <a:t>死代码探测方案设计</a:t>
            </a:r>
            <a:r>
              <a:rPr lang="en-US" altLang="zh-CN" dirty="0"/>
              <a:t> </a:t>
            </a:r>
            <a:endParaRPr lang="zh-CN" altLang="en-US" dirty="0"/>
          </a:p>
        </p:txBody>
      </p:sp>
      <p:sp>
        <p:nvSpPr>
          <p:cNvPr id="19" name="矩形 18">
            <a:extLst>
              <a:ext uri="{FF2B5EF4-FFF2-40B4-BE49-F238E27FC236}">
                <a16:creationId xmlns:a16="http://schemas.microsoft.com/office/drawing/2014/main" id="{E4F05BD1-6458-44F5-BD3F-8825DBFB80CB}"/>
              </a:ext>
            </a:extLst>
          </p:cNvPr>
          <p:cNvSpPr/>
          <p:nvPr/>
        </p:nvSpPr>
        <p:spPr>
          <a:xfrm>
            <a:off x="660400" y="2587336"/>
            <a:ext cx="5246913" cy="3277503"/>
          </a:xfrm>
          <a:prstGeom prst="rect">
            <a:avLst/>
          </a:prstGeom>
          <a:solidFill>
            <a:schemeClr val="bg1"/>
          </a:solidFill>
          <a:ln>
            <a:noFill/>
          </a:ln>
          <a:effectLst>
            <a:outerShdw blurRad="165100" sx="101000" sy="101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20" name="文本框 19">
            <a:extLst>
              <a:ext uri="{FF2B5EF4-FFF2-40B4-BE49-F238E27FC236}">
                <a16:creationId xmlns:a16="http://schemas.microsoft.com/office/drawing/2014/main" id="{EC0487CE-1F9D-417D-B44C-B52F11830B1F}"/>
              </a:ext>
            </a:extLst>
          </p:cNvPr>
          <p:cNvSpPr txBox="1"/>
          <p:nvPr/>
        </p:nvSpPr>
        <p:spPr>
          <a:xfrm>
            <a:off x="1127124" y="1217305"/>
            <a:ext cx="10090604" cy="1044517"/>
          </a:xfrm>
          <a:prstGeom prst="rect">
            <a:avLst/>
          </a:prstGeom>
          <a:noFill/>
        </p:spPr>
        <p:txBody>
          <a:bodyPr wrap="square" lIns="0" tIns="0" rIns="0" bIns="0" rtlCol="0">
            <a:spAutoFit/>
          </a:bodyPr>
          <a:lstStyle/>
          <a:p>
            <a:pPr marL="0" marR="0" lvl="0" indent="0" algn="l" defTabSz="914400" rtl="0" eaLnBrk="1" fontAlgn="base" latinLnBrk="0" hangingPunct="0">
              <a:lnSpc>
                <a:spcPct val="130000"/>
              </a:lnSpc>
              <a:spcBef>
                <a:spcPct val="0"/>
              </a:spcBef>
              <a:spcAft>
                <a:spcPct val="0"/>
              </a:spcAft>
              <a:buClrTx/>
              <a:buSzTx/>
              <a:buFontTx/>
              <a:buNone/>
              <a:tabLst/>
              <a:defRPr/>
            </a:pPr>
            <a:r>
              <a:rPr kumimoji="0" lang="zh-CN" altLang="en-US" b="0" i="0" u="none" strike="noStrike" kern="1200" cap="none" spc="300" normalizeH="0" baseline="0" noProof="0" dirty="0">
                <a:ln>
                  <a:noFill/>
                </a:ln>
                <a:solidFill>
                  <a:prstClr val="black"/>
                </a:solidFill>
                <a:effectLst/>
                <a:uLnTx/>
                <a:uFillTx/>
                <a:latin typeface="Century Gothic" panose="020B0502020202020204" pitchFamily="34" charset="0"/>
                <a:ea typeface="微软雅黑" panose="020B0503020204020204" pitchFamily="34" charset="-122"/>
                <a:cs typeface="+mn-cs"/>
              </a:rPr>
              <a:t>目前，市面上尚无针对</a:t>
            </a:r>
            <a:r>
              <a:rPr kumimoji="0" lang="en-US" altLang="zh-CN" b="0" i="0" u="none" strike="noStrike" kern="1200" cap="none" spc="300" normalizeH="0" baseline="0" noProof="0" dirty="0">
                <a:ln>
                  <a:noFill/>
                </a:ln>
                <a:solidFill>
                  <a:prstClr val="black"/>
                </a:solidFill>
                <a:effectLst/>
                <a:uLnTx/>
                <a:uFillTx/>
                <a:latin typeface="Century Gothic" panose="020B0502020202020204" pitchFamily="34" charset="0"/>
                <a:ea typeface="微软雅黑" panose="020B0503020204020204" pitchFamily="34" charset="-122"/>
                <a:cs typeface="+mn-cs"/>
              </a:rPr>
              <a:t>rust</a:t>
            </a:r>
            <a:r>
              <a:rPr kumimoji="0" lang="zh-CN" altLang="en-US" b="0" i="0" u="none" strike="noStrike" kern="1200" cap="none" spc="300" normalizeH="0" baseline="0" noProof="0" dirty="0">
                <a:ln>
                  <a:noFill/>
                </a:ln>
                <a:solidFill>
                  <a:prstClr val="black"/>
                </a:solidFill>
                <a:effectLst/>
                <a:uLnTx/>
                <a:uFillTx/>
                <a:latin typeface="Century Gothic" panose="020B0502020202020204" pitchFamily="34" charset="0"/>
                <a:ea typeface="微软雅黑" panose="020B0503020204020204" pitchFamily="34" charset="-122"/>
                <a:cs typeface="+mn-cs"/>
              </a:rPr>
              <a:t>编程语言进行函数级死代码探测的工具。本选题计划借鉴</a:t>
            </a:r>
            <a:r>
              <a:rPr lang="en-US" altLang="zh-CN" spc="300" dirty="0">
                <a:solidFill>
                  <a:prstClr val="black"/>
                </a:solidFill>
                <a:latin typeface="Century Gothic" panose="020B0502020202020204" pitchFamily="34" charset="0"/>
                <a:ea typeface="微软雅黑" panose="020B0503020204020204" pitchFamily="34" charset="-122"/>
              </a:rPr>
              <a:t>DUM</a:t>
            </a:r>
            <a:r>
              <a:rPr lang="zh-CN" altLang="en-US" spc="300" dirty="0">
                <a:solidFill>
                  <a:prstClr val="black"/>
                </a:solidFill>
                <a:latin typeface="Century Gothic" panose="020B0502020202020204" pitchFamily="34" charset="0"/>
                <a:ea typeface="微软雅黑" panose="020B0503020204020204" pitchFamily="34" charset="-122"/>
              </a:rPr>
              <a:t>技术方案</a:t>
            </a:r>
            <a:r>
              <a:rPr kumimoji="0" lang="zh-CN" altLang="en-US" b="0" i="0" u="none" strike="noStrike" kern="1200" cap="none" spc="300" normalizeH="0" baseline="0" noProof="0" dirty="0">
                <a:ln>
                  <a:noFill/>
                </a:ln>
                <a:solidFill>
                  <a:prstClr val="black"/>
                </a:solidFill>
                <a:effectLst/>
                <a:uLnTx/>
                <a:uFillTx/>
                <a:latin typeface="Century Gothic" panose="020B0502020202020204" pitchFamily="34" charset="0"/>
                <a:ea typeface="微软雅黑" panose="020B0503020204020204" pitchFamily="34" charset="-122"/>
                <a:cs typeface="+mn-cs"/>
              </a:rPr>
              <a:t>的思想，构造</a:t>
            </a:r>
            <a:r>
              <a:rPr kumimoji="0" lang="en-US" altLang="zh-CN" b="0" i="0" u="none" strike="noStrike" kern="1200" cap="none" spc="300" normalizeH="0" baseline="0" noProof="0" dirty="0">
                <a:ln>
                  <a:noFill/>
                </a:ln>
                <a:solidFill>
                  <a:prstClr val="black"/>
                </a:solidFill>
                <a:effectLst/>
                <a:uLnTx/>
                <a:uFillTx/>
                <a:latin typeface="Century Gothic" panose="020B0502020202020204" pitchFamily="34" charset="0"/>
                <a:ea typeface="微软雅黑" panose="020B0503020204020204" pitchFamily="34" charset="-122"/>
                <a:cs typeface="+mn-cs"/>
              </a:rPr>
              <a:t>Rust</a:t>
            </a:r>
            <a:r>
              <a:rPr kumimoji="0" lang="zh-CN" altLang="en-US" b="0" i="0" u="none" strike="noStrike" kern="1200" cap="none" spc="300" normalizeH="0" baseline="0" noProof="0" dirty="0">
                <a:ln>
                  <a:noFill/>
                </a:ln>
                <a:solidFill>
                  <a:prstClr val="black"/>
                </a:solidFill>
                <a:effectLst/>
                <a:uLnTx/>
                <a:uFillTx/>
                <a:latin typeface="Century Gothic" panose="020B0502020202020204" pitchFamily="34" charset="0"/>
                <a:ea typeface="微软雅黑" panose="020B0503020204020204" pitchFamily="34" charset="-122"/>
                <a:cs typeface="+mn-cs"/>
              </a:rPr>
              <a:t>项目的函数调用图，根据其输出的信息识别不可达方法，从而实现</a:t>
            </a:r>
            <a:r>
              <a:rPr kumimoji="0" lang="en-US" altLang="zh-CN" b="0" i="0" u="none" strike="noStrike" kern="1200" cap="none" spc="300" normalizeH="0" baseline="0" noProof="0" dirty="0">
                <a:ln>
                  <a:noFill/>
                </a:ln>
                <a:solidFill>
                  <a:prstClr val="black"/>
                </a:solidFill>
                <a:effectLst/>
                <a:uLnTx/>
                <a:uFillTx/>
                <a:latin typeface="Century Gothic" panose="020B0502020202020204" pitchFamily="34" charset="0"/>
                <a:ea typeface="微软雅黑" panose="020B0503020204020204" pitchFamily="34" charset="-122"/>
                <a:cs typeface="+mn-cs"/>
              </a:rPr>
              <a:t>Rust</a:t>
            </a:r>
            <a:r>
              <a:rPr kumimoji="0" lang="zh-CN" altLang="en-US" b="0" i="0" u="none" strike="noStrike" kern="1200" cap="none" spc="300" normalizeH="0" baseline="0" noProof="0" dirty="0">
                <a:ln>
                  <a:noFill/>
                </a:ln>
                <a:solidFill>
                  <a:prstClr val="black"/>
                </a:solidFill>
                <a:effectLst/>
                <a:uLnTx/>
                <a:uFillTx/>
                <a:latin typeface="Century Gothic" panose="020B0502020202020204" pitchFamily="34" charset="0"/>
                <a:ea typeface="微软雅黑" panose="020B0503020204020204" pitchFamily="34" charset="-122"/>
                <a:cs typeface="+mn-cs"/>
              </a:rPr>
              <a:t>上的死代码探测。</a:t>
            </a:r>
          </a:p>
        </p:txBody>
      </p:sp>
      <p:sp>
        <p:nvSpPr>
          <p:cNvPr id="32" name="椭圆 31">
            <a:extLst>
              <a:ext uri="{FF2B5EF4-FFF2-40B4-BE49-F238E27FC236}">
                <a16:creationId xmlns:a16="http://schemas.microsoft.com/office/drawing/2014/main" id="{C3A37D18-92CE-4107-844B-EAE59B7DF5EA}"/>
              </a:ext>
            </a:extLst>
          </p:cNvPr>
          <p:cNvSpPr/>
          <p:nvPr/>
        </p:nvSpPr>
        <p:spPr>
          <a:xfrm>
            <a:off x="2727789" y="3311669"/>
            <a:ext cx="1020741" cy="10207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33" name="文本框 32">
            <a:extLst>
              <a:ext uri="{FF2B5EF4-FFF2-40B4-BE49-F238E27FC236}">
                <a16:creationId xmlns:a16="http://schemas.microsoft.com/office/drawing/2014/main" id="{2C7C22EC-4924-40A3-A11D-92541F8FCDFA}"/>
              </a:ext>
            </a:extLst>
          </p:cNvPr>
          <p:cNvSpPr txBox="1"/>
          <p:nvPr/>
        </p:nvSpPr>
        <p:spPr>
          <a:xfrm>
            <a:off x="1721414" y="4455810"/>
            <a:ext cx="3033490" cy="505588"/>
          </a:xfrm>
          <a:prstGeom prst="rect">
            <a:avLst/>
          </a:prstGeom>
          <a:noFill/>
        </p:spPr>
        <p:txBody>
          <a:bodyPr wrap="square" lIns="0" tIns="0" rIns="0" bIns="0" rtlCol="0">
            <a:spAutoFit/>
          </a:bodyPr>
          <a:lstStyle/>
          <a:p>
            <a:pPr marL="0" marR="0" lvl="0" indent="0" algn="ctr" defTabSz="914400" rtl="0" eaLnBrk="0" fontAlgn="base" latinLnBrk="0" hangingPunct="0">
              <a:lnSpc>
                <a:spcPct val="130000"/>
              </a:lnSpc>
              <a:spcBef>
                <a:spcPct val="0"/>
              </a:spcBef>
              <a:spcAft>
                <a:spcPct val="0"/>
              </a:spcAft>
              <a:buClrTx/>
              <a:buSzTx/>
              <a:buFontTx/>
              <a:buNone/>
              <a:tabLst/>
              <a:defRPr/>
            </a:pPr>
            <a:r>
              <a:rPr kumimoji="0" lang="zh-CN" altLang="en-US" sz="2800" b="1" i="0" u="none" strike="noStrike" kern="1200" cap="none" spc="300" normalizeH="0" baseline="0" noProof="0" dirty="0">
                <a:ln>
                  <a:noFill/>
                </a:ln>
                <a:solidFill>
                  <a:srgbClr val="006C39"/>
                </a:solidFill>
                <a:effectLst/>
                <a:uLnTx/>
                <a:uFillTx/>
                <a:latin typeface="微软雅黑"/>
                <a:ea typeface="微软雅黑"/>
                <a:cs typeface="+mn-cs"/>
              </a:rPr>
              <a:t>构造函数调用图</a:t>
            </a:r>
          </a:p>
        </p:txBody>
      </p:sp>
      <p:sp>
        <p:nvSpPr>
          <p:cNvPr id="35" name="矩形 34">
            <a:extLst>
              <a:ext uri="{FF2B5EF4-FFF2-40B4-BE49-F238E27FC236}">
                <a16:creationId xmlns:a16="http://schemas.microsoft.com/office/drawing/2014/main" id="{6D56F9CA-5573-4373-88B8-CA5070E472F2}"/>
              </a:ext>
            </a:extLst>
          </p:cNvPr>
          <p:cNvSpPr/>
          <p:nvPr/>
        </p:nvSpPr>
        <p:spPr>
          <a:xfrm>
            <a:off x="6284688" y="2587336"/>
            <a:ext cx="5246911" cy="3277503"/>
          </a:xfrm>
          <a:prstGeom prst="rect">
            <a:avLst/>
          </a:prstGeom>
          <a:solidFill>
            <a:schemeClr val="bg1"/>
          </a:solidFill>
          <a:ln>
            <a:noFill/>
          </a:ln>
          <a:effectLst>
            <a:outerShdw blurRad="165100" sx="101000" sy="101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36" name="椭圆 35">
            <a:extLst>
              <a:ext uri="{FF2B5EF4-FFF2-40B4-BE49-F238E27FC236}">
                <a16:creationId xmlns:a16="http://schemas.microsoft.com/office/drawing/2014/main" id="{A61AE5C2-A898-4D97-B8AB-4E79EB6543B7}"/>
              </a:ext>
            </a:extLst>
          </p:cNvPr>
          <p:cNvSpPr/>
          <p:nvPr/>
        </p:nvSpPr>
        <p:spPr>
          <a:xfrm>
            <a:off x="8402241" y="3317958"/>
            <a:ext cx="1020741" cy="102074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37" name="文本框 36">
            <a:extLst>
              <a:ext uri="{FF2B5EF4-FFF2-40B4-BE49-F238E27FC236}">
                <a16:creationId xmlns:a16="http://schemas.microsoft.com/office/drawing/2014/main" id="{62C32A64-1BD1-4CE5-B78F-FBDC1EDE2772}"/>
              </a:ext>
            </a:extLst>
          </p:cNvPr>
          <p:cNvSpPr txBox="1"/>
          <p:nvPr/>
        </p:nvSpPr>
        <p:spPr>
          <a:xfrm>
            <a:off x="7345700" y="4462099"/>
            <a:ext cx="3124886" cy="505588"/>
          </a:xfrm>
          <a:prstGeom prst="rect">
            <a:avLst/>
          </a:prstGeom>
          <a:noFill/>
        </p:spPr>
        <p:txBody>
          <a:bodyPr wrap="square" lIns="0" tIns="0" rIns="0" bIns="0" rtlCol="0">
            <a:spAutoFit/>
          </a:bodyPr>
          <a:lstStyle/>
          <a:p>
            <a:pPr marL="0" marR="0" lvl="0" indent="0" algn="ctr" defTabSz="914400" rtl="0" eaLnBrk="0" fontAlgn="base" latinLnBrk="0" hangingPunct="0">
              <a:lnSpc>
                <a:spcPct val="130000"/>
              </a:lnSpc>
              <a:spcBef>
                <a:spcPct val="0"/>
              </a:spcBef>
              <a:spcAft>
                <a:spcPct val="0"/>
              </a:spcAft>
              <a:buClrTx/>
              <a:buSzTx/>
              <a:buFontTx/>
              <a:buNone/>
              <a:tabLst/>
              <a:defRPr/>
            </a:pPr>
            <a:r>
              <a:rPr kumimoji="0" lang="zh-CN" altLang="en-US" sz="2800" b="1" i="0" u="none" strike="noStrike" kern="1200" cap="none" spc="300" normalizeH="0" baseline="0" noProof="0" dirty="0">
                <a:ln>
                  <a:noFill/>
                </a:ln>
                <a:solidFill>
                  <a:srgbClr val="A13F0B"/>
                </a:solidFill>
                <a:effectLst/>
                <a:uLnTx/>
                <a:uFillTx/>
                <a:latin typeface="微软雅黑"/>
                <a:ea typeface="微软雅黑"/>
                <a:cs typeface="+mn-cs"/>
              </a:rPr>
              <a:t>输出结构化信息</a:t>
            </a:r>
          </a:p>
        </p:txBody>
      </p:sp>
      <p:grpSp>
        <p:nvGrpSpPr>
          <p:cNvPr id="39" name="组合 38">
            <a:extLst>
              <a:ext uri="{FF2B5EF4-FFF2-40B4-BE49-F238E27FC236}">
                <a16:creationId xmlns:a16="http://schemas.microsoft.com/office/drawing/2014/main" id="{DF518B50-E48D-43EC-B332-ADAAE7EBACE0}"/>
              </a:ext>
            </a:extLst>
          </p:cNvPr>
          <p:cNvGrpSpPr/>
          <p:nvPr/>
        </p:nvGrpSpPr>
        <p:grpSpPr>
          <a:xfrm>
            <a:off x="8672105" y="3581960"/>
            <a:ext cx="481013" cy="454026"/>
            <a:chOff x="1528763" y="4175125"/>
            <a:chExt cx="481013" cy="454026"/>
          </a:xfrm>
          <a:solidFill>
            <a:schemeClr val="bg1"/>
          </a:solidFill>
        </p:grpSpPr>
        <p:sp>
          <p:nvSpPr>
            <p:cNvPr id="40" name="Freeform 82">
              <a:extLst>
                <a:ext uri="{FF2B5EF4-FFF2-40B4-BE49-F238E27FC236}">
                  <a16:creationId xmlns:a16="http://schemas.microsoft.com/office/drawing/2014/main" id="{B08186E2-67A7-4E96-A933-8B24749BE896}"/>
                </a:ext>
              </a:extLst>
            </p:cNvPr>
            <p:cNvSpPr>
              <a:spLocks/>
            </p:cNvSpPr>
            <p:nvPr/>
          </p:nvSpPr>
          <p:spPr bwMode="auto">
            <a:xfrm>
              <a:off x="1603375" y="4175125"/>
              <a:ext cx="330200" cy="398463"/>
            </a:xfrm>
            <a:custGeom>
              <a:avLst/>
              <a:gdLst>
                <a:gd name="T0" fmla="*/ 4 w 88"/>
                <a:gd name="T1" fmla="*/ 46 h 106"/>
                <a:gd name="T2" fmla="*/ 42 w 88"/>
                <a:gd name="T3" fmla="*/ 8 h 106"/>
                <a:gd name="T4" fmla="*/ 42 w 88"/>
                <a:gd name="T5" fmla="*/ 104 h 106"/>
                <a:gd name="T6" fmla="*/ 44 w 88"/>
                <a:gd name="T7" fmla="*/ 106 h 106"/>
                <a:gd name="T8" fmla="*/ 46 w 88"/>
                <a:gd name="T9" fmla="*/ 104 h 106"/>
                <a:gd name="T10" fmla="*/ 46 w 88"/>
                <a:gd name="T11" fmla="*/ 8 h 106"/>
                <a:gd name="T12" fmla="*/ 84 w 88"/>
                <a:gd name="T13" fmla="*/ 46 h 106"/>
                <a:gd name="T14" fmla="*/ 88 w 88"/>
                <a:gd name="T15" fmla="*/ 46 h 106"/>
                <a:gd name="T16" fmla="*/ 88 w 88"/>
                <a:gd name="T17" fmla="*/ 43 h 106"/>
                <a:gd name="T18" fmla="*/ 46 w 88"/>
                <a:gd name="T19" fmla="*/ 1 h 106"/>
                <a:gd name="T20" fmla="*/ 42 w 88"/>
                <a:gd name="T21" fmla="*/ 1 h 106"/>
                <a:gd name="T22" fmla="*/ 0 w 88"/>
                <a:gd name="T23" fmla="*/ 43 h 106"/>
                <a:gd name="T24" fmla="*/ 0 w 88"/>
                <a:gd name="T25" fmla="*/ 46 h 106"/>
                <a:gd name="T26" fmla="*/ 4 w 88"/>
                <a:gd name="T27" fmla="*/ 4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8" h="106">
                  <a:moveTo>
                    <a:pt x="4" y="46"/>
                  </a:moveTo>
                  <a:cubicBezTo>
                    <a:pt x="42" y="8"/>
                    <a:pt x="42" y="8"/>
                    <a:pt x="42" y="8"/>
                  </a:cubicBezTo>
                  <a:cubicBezTo>
                    <a:pt x="42" y="104"/>
                    <a:pt x="42" y="104"/>
                    <a:pt x="42" y="104"/>
                  </a:cubicBezTo>
                  <a:cubicBezTo>
                    <a:pt x="42" y="105"/>
                    <a:pt x="43" y="106"/>
                    <a:pt x="44" y="106"/>
                  </a:cubicBezTo>
                  <a:cubicBezTo>
                    <a:pt x="45" y="106"/>
                    <a:pt x="46" y="105"/>
                    <a:pt x="46" y="104"/>
                  </a:cubicBezTo>
                  <a:cubicBezTo>
                    <a:pt x="46" y="8"/>
                    <a:pt x="46" y="8"/>
                    <a:pt x="46" y="8"/>
                  </a:cubicBezTo>
                  <a:cubicBezTo>
                    <a:pt x="84" y="46"/>
                    <a:pt x="84" y="46"/>
                    <a:pt x="84" y="46"/>
                  </a:cubicBezTo>
                  <a:cubicBezTo>
                    <a:pt x="85" y="47"/>
                    <a:pt x="87" y="47"/>
                    <a:pt x="88" y="46"/>
                  </a:cubicBezTo>
                  <a:cubicBezTo>
                    <a:pt x="88" y="45"/>
                    <a:pt x="88" y="44"/>
                    <a:pt x="88" y="43"/>
                  </a:cubicBezTo>
                  <a:cubicBezTo>
                    <a:pt x="46" y="1"/>
                    <a:pt x="46" y="1"/>
                    <a:pt x="46" y="1"/>
                  </a:cubicBezTo>
                  <a:cubicBezTo>
                    <a:pt x="45" y="0"/>
                    <a:pt x="43" y="0"/>
                    <a:pt x="42" y="1"/>
                  </a:cubicBezTo>
                  <a:cubicBezTo>
                    <a:pt x="0" y="43"/>
                    <a:pt x="0" y="43"/>
                    <a:pt x="0" y="43"/>
                  </a:cubicBezTo>
                  <a:cubicBezTo>
                    <a:pt x="0" y="44"/>
                    <a:pt x="0" y="45"/>
                    <a:pt x="0" y="46"/>
                  </a:cubicBezTo>
                  <a:cubicBezTo>
                    <a:pt x="1" y="47"/>
                    <a:pt x="3" y="47"/>
                    <a:pt x="4" y="46"/>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微软雅黑"/>
                <a:ea typeface="微软雅黑"/>
                <a:cs typeface="+mn-cs"/>
              </a:endParaRPr>
            </a:p>
          </p:txBody>
        </p:sp>
        <p:sp>
          <p:nvSpPr>
            <p:cNvPr id="41" name="Freeform 83">
              <a:extLst>
                <a:ext uri="{FF2B5EF4-FFF2-40B4-BE49-F238E27FC236}">
                  <a16:creationId xmlns:a16="http://schemas.microsoft.com/office/drawing/2014/main" id="{DBF413E4-127C-4710-AE76-079FE3B580A6}"/>
                </a:ext>
              </a:extLst>
            </p:cNvPr>
            <p:cNvSpPr>
              <a:spLocks/>
            </p:cNvSpPr>
            <p:nvPr/>
          </p:nvSpPr>
          <p:spPr bwMode="auto">
            <a:xfrm>
              <a:off x="1528763" y="4557713"/>
              <a:ext cx="481013" cy="71438"/>
            </a:xfrm>
            <a:custGeom>
              <a:avLst/>
              <a:gdLst>
                <a:gd name="T0" fmla="*/ 126 w 128"/>
                <a:gd name="T1" fmla="*/ 0 h 19"/>
                <a:gd name="T2" fmla="*/ 123 w 128"/>
                <a:gd name="T3" fmla="*/ 2 h 19"/>
                <a:gd name="T4" fmla="*/ 123 w 128"/>
                <a:gd name="T5" fmla="*/ 14 h 19"/>
                <a:gd name="T6" fmla="*/ 5 w 128"/>
                <a:gd name="T7" fmla="*/ 14 h 19"/>
                <a:gd name="T8" fmla="*/ 5 w 128"/>
                <a:gd name="T9" fmla="*/ 2 h 19"/>
                <a:gd name="T10" fmla="*/ 2 w 128"/>
                <a:gd name="T11" fmla="*/ 0 h 19"/>
                <a:gd name="T12" fmla="*/ 0 w 128"/>
                <a:gd name="T13" fmla="*/ 2 h 19"/>
                <a:gd name="T14" fmla="*/ 0 w 128"/>
                <a:gd name="T15" fmla="*/ 17 h 19"/>
                <a:gd name="T16" fmla="*/ 2 w 128"/>
                <a:gd name="T17" fmla="*/ 19 h 19"/>
                <a:gd name="T18" fmla="*/ 126 w 128"/>
                <a:gd name="T19" fmla="*/ 19 h 19"/>
                <a:gd name="T20" fmla="*/ 128 w 128"/>
                <a:gd name="T21" fmla="*/ 17 h 19"/>
                <a:gd name="T22" fmla="*/ 128 w 128"/>
                <a:gd name="T23" fmla="*/ 2 h 19"/>
                <a:gd name="T24" fmla="*/ 126 w 128"/>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8" h="19">
                  <a:moveTo>
                    <a:pt x="126" y="0"/>
                  </a:moveTo>
                  <a:cubicBezTo>
                    <a:pt x="124" y="0"/>
                    <a:pt x="123" y="1"/>
                    <a:pt x="123" y="2"/>
                  </a:cubicBezTo>
                  <a:cubicBezTo>
                    <a:pt x="123" y="14"/>
                    <a:pt x="123" y="14"/>
                    <a:pt x="123" y="14"/>
                  </a:cubicBezTo>
                  <a:cubicBezTo>
                    <a:pt x="5" y="14"/>
                    <a:pt x="5" y="14"/>
                    <a:pt x="5" y="14"/>
                  </a:cubicBezTo>
                  <a:cubicBezTo>
                    <a:pt x="5" y="2"/>
                    <a:pt x="5" y="2"/>
                    <a:pt x="5" y="2"/>
                  </a:cubicBezTo>
                  <a:cubicBezTo>
                    <a:pt x="5" y="1"/>
                    <a:pt x="4" y="0"/>
                    <a:pt x="2" y="0"/>
                  </a:cubicBezTo>
                  <a:cubicBezTo>
                    <a:pt x="1" y="0"/>
                    <a:pt x="0" y="1"/>
                    <a:pt x="0" y="2"/>
                  </a:cubicBezTo>
                  <a:cubicBezTo>
                    <a:pt x="0" y="17"/>
                    <a:pt x="0" y="17"/>
                    <a:pt x="0" y="17"/>
                  </a:cubicBezTo>
                  <a:cubicBezTo>
                    <a:pt x="0" y="18"/>
                    <a:pt x="1" y="19"/>
                    <a:pt x="2" y="19"/>
                  </a:cubicBezTo>
                  <a:cubicBezTo>
                    <a:pt x="126" y="19"/>
                    <a:pt x="126" y="19"/>
                    <a:pt x="126" y="19"/>
                  </a:cubicBezTo>
                  <a:cubicBezTo>
                    <a:pt x="127" y="19"/>
                    <a:pt x="128" y="18"/>
                    <a:pt x="128" y="17"/>
                  </a:cubicBezTo>
                  <a:cubicBezTo>
                    <a:pt x="128" y="2"/>
                    <a:pt x="128" y="2"/>
                    <a:pt x="128" y="2"/>
                  </a:cubicBezTo>
                  <a:cubicBezTo>
                    <a:pt x="128" y="1"/>
                    <a:pt x="127" y="0"/>
                    <a:pt x="126"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微软雅黑"/>
                <a:ea typeface="微软雅黑"/>
                <a:cs typeface="+mn-cs"/>
              </a:endParaRPr>
            </a:p>
          </p:txBody>
        </p:sp>
      </p:grpSp>
      <p:grpSp>
        <p:nvGrpSpPr>
          <p:cNvPr id="42" name="组合 41">
            <a:extLst>
              <a:ext uri="{FF2B5EF4-FFF2-40B4-BE49-F238E27FC236}">
                <a16:creationId xmlns:a16="http://schemas.microsoft.com/office/drawing/2014/main" id="{CBE4EDC7-D890-4490-BC86-39C42F134C4C}"/>
              </a:ext>
            </a:extLst>
          </p:cNvPr>
          <p:cNvGrpSpPr/>
          <p:nvPr/>
        </p:nvGrpSpPr>
        <p:grpSpPr>
          <a:xfrm>
            <a:off x="2998447" y="3577852"/>
            <a:ext cx="479425" cy="454026"/>
            <a:chOff x="568325" y="4175125"/>
            <a:chExt cx="479425" cy="454026"/>
          </a:xfrm>
          <a:solidFill>
            <a:schemeClr val="bg1"/>
          </a:solidFill>
        </p:grpSpPr>
        <p:sp>
          <p:nvSpPr>
            <p:cNvPr id="43" name="Freeform 84">
              <a:extLst>
                <a:ext uri="{FF2B5EF4-FFF2-40B4-BE49-F238E27FC236}">
                  <a16:creationId xmlns:a16="http://schemas.microsoft.com/office/drawing/2014/main" id="{90E47401-4D81-4466-90B0-484A6705DF9A}"/>
                </a:ext>
              </a:extLst>
            </p:cNvPr>
            <p:cNvSpPr>
              <a:spLocks/>
            </p:cNvSpPr>
            <p:nvPr/>
          </p:nvSpPr>
          <p:spPr bwMode="auto">
            <a:xfrm>
              <a:off x="642938" y="4175125"/>
              <a:ext cx="330200" cy="398463"/>
            </a:xfrm>
            <a:custGeom>
              <a:avLst/>
              <a:gdLst>
                <a:gd name="T0" fmla="*/ 42 w 88"/>
                <a:gd name="T1" fmla="*/ 105 h 106"/>
                <a:gd name="T2" fmla="*/ 46 w 88"/>
                <a:gd name="T3" fmla="*/ 105 h 106"/>
                <a:gd name="T4" fmla="*/ 88 w 88"/>
                <a:gd name="T5" fmla="*/ 63 h 106"/>
                <a:gd name="T6" fmla="*/ 88 w 88"/>
                <a:gd name="T7" fmla="*/ 62 h 106"/>
                <a:gd name="T8" fmla="*/ 88 w 88"/>
                <a:gd name="T9" fmla="*/ 60 h 106"/>
                <a:gd name="T10" fmla="*/ 84 w 88"/>
                <a:gd name="T11" fmla="*/ 60 h 106"/>
                <a:gd name="T12" fmla="*/ 46 w 88"/>
                <a:gd name="T13" fmla="*/ 98 h 106"/>
                <a:gd name="T14" fmla="*/ 46 w 88"/>
                <a:gd name="T15" fmla="*/ 3 h 106"/>
                <a:gd name="T16" fmla="*/ 44 w 88"/>
                <a:gd name="T17" fmla="*/ 0 h 106"/>
                <a:gd name="T18" fmla="*/ 42 w 88"/>
                <a:gd name="T19" fmla="*/ 3 h 106"/>
                <a:gd name="T20" fmla="*/ 42 w 88"/>
                <a:gd name="T21" fmla="*/ 98 h 106"/>
                <a:gd name="T22" fmla="*/ 4 w 88"/>
                <a:gd name="T23" fmla="*/ 60 h 106"/>
                <a:gd name="T24" fmla="*/ 2 w 88"/>
                <a:gd name="T25" fmla="*/ 60 h 106"/>
                <a:gd name="T26" fmla="*/ 0 w 88"/>
                <a:gd name="T27" fmla="*/ 60 h 106"/>
                <a:gd name="T28" fmla="*/ 0 w 88"/>
                <a:gd name="T29" fmla="*/ 62 h 106"/>
                <a:gd name="T30" fmla="*/ 0 w 88"/>
                <a:gd name="T31" fmla="*/ 63 h 106"/>
                <a:gd name="T32" fmla="*/ 42 w 88"/>
                <a:gd name="T33" fmla="*/ 10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8" h="106">
                  <a:moveTo>
                    <a:pt x="42" y="105"/>
                  </a:moveTo>
                  <a:cubicBezTo>
                    <a:pt x="43" y="106"/>
                    <a:pt x="45" y="106"/>
                    <a:pt x="46" y="105"/>
                  </a:cubicBezTo>
                  <a:cubicBezTo>
                    <a:pt x="88" y="63"/>
                    <a:pt x="88" y="63"/>
                    <a:pt x="88" y="63"/>
                  </a:cubicBezTo>
                  <a:cubicBezTo>
                    <a:pt x="88" y="63"/>
                    <a:pt x="88" y="62"/>
                    <a:pt x="88" y="62"/>
                  </a:cubicBezTo>
                  <a:cubicBezTo>
                    <a:pt x="88" y="61"/>
                    <a:pt x="88" y="61"/>
                    <a:pt x="88" y="60"/>
                  </a:cubicBezTo>
                  <a:cubicBezTo>
                    <a:pt x="87" y="59"/>
                    <a:pt x="85" y="59"/>
                    <a:pt x="84" y="60"/>
                  </a:cubicBezTo>
                  <a:cubicBezTo>
                    <a:pt x="46" y="98"/>
                    <a:pt x="46" y="98"/>
                    <a:pt x="46" y="98"/>
                  </a:cubicBezTo>
                  <a:cubicBezTo>
                    <a:pt x="46" y="3"/>
                    <a:pt x="46" y="3"/>
                    <a:pt x="46" y="3"/>
                  </a:cubicBezTo>
                  <a:cubicBezTo>
                    <a:pt x="46" y="1"/>
                    <a:pt x="45" y="0"/>
                    <a:pt x="44" y="0"/>
                  </a:cubicBezTo>
                  <a:cubicBezTo>
                    <a:pt x="43" y="0"/>
                    <a:pt x="42" y="1"/>
                    <a:pt x="42" y="3"/>
                  </a:cubicBezTo>
                  <a:cubicBezTo>
                    <a:pt x="42" y="98"/>
                    <a:pt x="42" y="98"/>
                    <a:pt x="42" y="98"/>
                  </a:cubicBezTo>
                  <a:cubicBezTo>
                    <a:pt x="4" y="60"/>
                    <a:pt x="4" y="60"/>
                    <a:pt x="4" y="60"/>
                  </a:cubicBezTo>
                  <a:cubicBezTo>
                    <a:pt x="3" y="60"/>
                    <a:pt x="3" y="60"/>
                    <a:pt x="2" y="60"/>
                  </a:cubicBezTo>
                  <a:cubicBezTo>
                    <a:pt x="1" y="60"/>
                    <a:pt x="1" y="60"/>
                    <a:pt x="0" y="60"/>
                  </a:cubicBezTo>
                  <a:cubicBezTo>
                    <a:pt x="0" y="61"/>
                    <a:pt x="0" y="61"/>
                    <a:pt x="0" y="62"/>
                  </a:cubicBezTo>
                  <a:cubicBezTo>
                    <a:pt x="0" y="62"/>
                    <a:pt x="0" y="63"/>
                    <a:pt x="0" y="63"/>
                  </a:cubicBezTo>
                  <a:lnTo>
                    <a:pt x="42" y="105"/>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微软雅黑"/>
                <a:ea typeface="微软雅黑"/>
                <a:cs typeface="+mn-cs"/>
              </a:endParaRPr>
            </a:p>
          </p:txBody>
        </p:sp>
        <p:sp>
          <p:nvSpPr>
            <p:cNvPr id="44" name="Freeform 85">
              <a:extLst>
                <a:ext uri="{FF2B5EF4-FFF2-40B4-BE49-F238E27FC236}">
                  <a16:creationId xmlns:a16="http://schemas.microsoft.com/office/drawing/2014/main" id="{1B8FF22D-2D31-4D5C-AF6A-AF5AF59C7B46}"/>
                </a:ext>
              </a:extLst>
            </p:cNvPr>
            <p:cNvSpPr>
              <a:spLocks/>
            </p:cNvSpPr>
            <p:nvPr/>
          </p:nvSpPr>
          <p:spPr bwMode="auto">
            <a:xfrm>
              <a:off x="568325" y="4557713"/>
              <a:ext cx="479425" cy="71438"/>
            </a:xfrm>
            <a:custGeom>
              <a:avLst/>
              <a:gdLst>
                <a:gd name="T0" fmla="*/ 126 w 128"/>
                <a:gd name="T1" fmla="*/ 0 h 19"/>
                <a:gd name="T2" fmla="*/ 123 w 128"/>
                <a:gd name="T3" fmla="*/ 2 h 19"/>
                <a:gd name="T4" fmla="*/ 123 w 128"/>
                <a:gd name="T5" fmla="*/ 14 h 19"/>
                <a:gd name="T6" fmla="*/ 5 w 128"/>
                <a:gd name="T7" fmla="*/ 14 h 19"/>
                <a:gd name="T8" fmla="*/ 5 w 128"/>
                <a:gd name="T9" fmla="*/ 2 h 19"/>
                <a:gd name="T10" fmla="*/ 2 w 128"/>
                <a:gd name="T11" fmla="*/ 0 h 19"/>
                <a:gd name="T12" fmla="*/ 0 w 128"/>
                <a:gd name="T13" fmla="*/ 2 h 19"/>
                <a:gd name="T14" fmla="*/ 0 w 128"/>
                <a:gd name="T15" fmla="*/ 17 h 19"/>
                <a:gd name="T16" fmla="*/ 2 w 128"/>
                <a:gd name="T17" fmla="*/ 19 h 19"/>
                <a:gd name="T18" fmla="*/ 126 w 128"/>
                <a:gd name="T19" fmla="*/ 19 h 19"/>
                <a:gd name="T20" fmla="*/ 128 w 128"/>
                <a:gd name="T21" fmla="*/ 17 h 19"/>
                <a:gd name="T22" fmla="*/ 128 w 128"/>
                <a:gd name="T23" fmla="*/ 2 h 19"/>
                <a:gd name="T24" fmla="*/ 126 w 128"/>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8" h="19">
                  <a:moveTo>
                    <a:pt x="126" y="0"/>
                  </a:moveTo>
                  <a:cubicBezTo>
                    <a:pt x="124" y="0"/>
                    <a:pt x="123" y="1"/>
                    <a:pt x="123" y="2"/>
                  </a:cubicBezTo>
                  <a:cubicBezTo>
                    <a:pt x="123" y="14"/>
                    <a:pt x="123" y="14"/>
                    <a:pt x="123" y="14"/>
                  </a:cubicBezTo>
                  <a:cubicBezTo>
                    <a:pt x="5" y="14"/>
                    <a:pt x="5" y="14"/>
                    <a:pt x="5" y="14"/>
                  </a:cubicBezTo>
                  <a:cubicBezTo>
                    <a:pt x="5" y="2"/>
                    <a:pt x="5" y="2"/>
                    <a:pt x="5" y="2"/>
                  </a:cubicBezTo>
                  <a:cubicBezTo>
                    <a:pt x="5" y="1"/>
                    <a:pt x="4" y="0"/>
                    <a:pt x="2" y="0"/>
                  </a:cubicBezTo>
                  <a:cubicBezTo>
                    <a:pt x="1" y="0"/>
                    <a:pt x="0" y="1"/>
                    <a:pt x="0" y="2"/>
                  </a:cubicBezTo>
                  <a:cubicBezTo>
                    <a:pt x="0" y="17"/>
                    <a:pt x="0" y="17"/>
                    <a:pt x="0" y="17"/>
                  </a:cubicBezTo>
                  <a:cubicBezTo>
                    <a:pt x="0" y="18"/>
                    <a:pt x="1" y="19"/>
                    <a:pt x="2" y="19"/>
                  </a:cubicBezTo>
                  <a:cubicBezTo>
                    <a:pt x="126" y="19"/>
                    <a:pt x="126" y="19"/>
                    <a:pt x="126" y="19"/>
                  </a:cubicBezTo>
                  <a:cubicBezTo>
                    <a:pt x="127" y="19"/>
                    <a:pt x="128" y="18"/>
                    <a:pt x="128" y="17"/>
                  </a:cubicBezTo>
                  <a:cubicBezTo>
                    <a:pt x="128" y="2"/>
                    <a:pt x="128" y="2"/>
                    <a:pt x="128" y="2"/>
                  </a:cubicBezTo>
                  <a:cubicBezTo>
                    <a:pt x="128" y="1"/>
                    <a:pt x="127" y="0"/>
                    <a:pt x="126"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微软雅黑"/>
                <a:ea typeface="微软雅黑"/>
                <a:cs typeface="+mn-cs"/>
              </a:endParaRPr>
            </a:p>
          </p:txBody>
        </p:sp>
      </p:grpSp>
    </p:spTree>
    <p:extLst>
      <p:ext uri="{BB962C8B-B14F-4D97-AF65-F5344CB8AC3E}">
        <p14:creationId xmlns:p14="http://schemas.microsoft.com/office/powerpoint/2010/main" val="532680832"/>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a:extLst>
              <a:ext uri="{FF2B5EF4-FFF2-40B4-BE49-F238E27FC236}">
                <a16:creationId xmlns:a16="http://schemas.microsoft.com/office/drawing/2014/main" id="{F022EDC2-0163-4D59-8AEE-B77C7B56ACDC}"/>
              </a:ext>
            </a:extLst>
          </p:cNvPr>
          <p:cNvGrpSpPr/>
          <p:nvPr/>
        </p:nvGrpSpPr>
        <p:grpSpPr>
          <a:xfrm>
            <a:off x="6096000" y="1563276"/>
            <a:ext cx="4740293" cy="1089209"/>
            <a:chOff x="5337036" y="1031947"/>
            <a:chExt cx="4740293" cy="1089209"/>
          </a:xfrm>
        </p:grpSpPr>
        <p:sp>
          <p:nvSpPr>
            <p:cNvPr id="32" name="文本框 31">
              <a:extLst>
                <a:ext uri="{FF2B5EF4-FFF2-40B4-BE49-F238E27FC236}">
                  <a16:creationId xmlns:a16="http://schemas.microsoft.com/office/drawing/2014/main" id="{49C81708-2DD4-42D2-8E80-8ABAEF83EBE2}"/>
                </a:ext>
              </a:extLst>
            </p:cNvPr>
            <p:cNvSpPr txBox="1"/>
            <p:nvPr/>
          </p:nvSpPr>
          <p:spPr>
            <a:xfrm>
              <a:off x="5337036" y="1031947"/>
              <a:ext cx="615874" cy="1089209"/>
            </a:xfrm>
            <a:prstGeom prst="rect">
              <a:avLst/>
            </a:prstGeom>
            <a:noFill/>
          </p:spPr>
          <p:txBody>
            <a:bodyPr wrap="none" rtlCol="0">
              <a:spAutoFit/>
            </a:bodyPr>
            <a:lstStyle/>
            <a:p>
              <a:pPr marL="0" marR="0" lvl="0" indent="0" algn="l" defTabSz="914400" rtl="0" eaLnBrk="0" fontAlgn="base" latinLnBrk="0" hangingPunct="0">
                <a:lnSpc>
                  <a:spcPct val="120000"/>
                </a:lnSpc>
                <a:spcBef>
                  <a:spcPct val="0"/>
                </a:spcBef>
                <a:spcAft>
                  <a:spcPct val="0"/>
                </a:spcAft>
                <a:buClrTx/>
                <a:buSzTx/>
                <a:buFontTx/>
                <a:buNone/>
                <a:tabLst/>
                <a:defRPr/>
              </a:pPr>
              <a:r>
                <a:rPr kumimoji="0" lang="en-US" altLang="zh-CN" sz="6000" b="1" i="1" u="none" strike="noStrike" kern="1200" cap="none" spc="0" normalizeH="0" baseline="0" noProof="0" dirty="0">
                  <a:ln>
                    <a:noFill/>
                  </a:ln>
                  <a:solidFill>
                    <a:srgbClr val="A13F0B"/>
                  </a:solidFill>
                  <a:effectLst/>
                  <a:uLnTx/>
                  <a:uFillTx/>
                  <a:latin typeface="Century Gothic" panose="020B0502020202020204" pitchFamily="34" charset="0"/>
                  <a:ea typeface="微软雅黑" panose="020B0503020204020204" pitchFamily="34" charset="-122"/>
                  <a:cs typeface="+mn-ea"/>
                  <a:sym typeface="+mn-lt"/>
                </a:rPr>
                <a:t>1</a:t>
              </a:r>
              <a:endParaRPr kumimoji="0" lang="zh-CN" altLang="en-US" sz="5400" b="1" i="1" u="none" strike="noStrike" kern="1200" cap="none" spc="0" normalizeH="0" baseline="0" noProof="0" dirty="0">
                <a:ln>
                  <a:noFill/>
                </a:ln>
                <a:solidFill>
                  <a:srgbClr val="A13F0B"/>
                </a:solidFill>
                <a:effectLst/>
                <a:uLnTx/>
                <a:uFillTx/>
                <a:latin typeface="Century Gothic" panose="020B0502020202020204" pitchFamily="34" charset="0"/>
                <a:ea typeface="微软雅黑" panose="020B0503020204020204" pitchFamily="34" charset="-122"/>
                <a:cs typeface="+mn-ea"/>
                <a:sym typeface="+mn-lt"/>
              </a:endParaRPr>
            </a:p>
          </p:txBody>
        </p:sp>
        <p:sp>
          <p:nvSpPr>
            <p:cNvPr id="34" name="文本框 33">
              <a:extLst>
                <a:ext uri="{FF2B5EF4-FFF2-40B4-BE49-F238E27FC236}">
                  <a16:creationId xmlns:a16="http://schemas.microsoft.com/office/drawing/2014/main" id="{DA740C2E-C38D-4F96-A002-B3F79BAE1788}"/>
                </a:ext>
              </a:extLst>
            </p:cNvPr>
            <p:cNvSpPr txBox="1"/>
            <p:nvPr/>
          </p:nvSpPr>
          <p:spPr>
            <a:xfrm>
              <a:off x="6384010" y="1309478"/>
              <a:ext cx="3693319" cy="540854"/>
            </a:xfrm>
            <a:prstGeom prst="rect">
              <a:avLst/>
            </a:prstGeom>
            <a:noFill/>
          </p:spPr>
          <p:txBody>
            <a:bodyPr wrap="none" lIns="0" tIns="0" rIns="0" bIns="0" rtlCol="0">
              <a:spAutoFit/>
            </a:bodyPr>
            <a:lstStyle/>
            <a:p>
              <a:pPr marL="0" marR="0" lvl="0" indent="0" algn="l" defTabSz="914400" rtl="0" eaLnBrk="0" fontAlgn="base" latinLnBrk="0" hangingPunct="0">
                <a:lnSpc>
                  <a:spcPct val="120000"/>
                </a:lnSpc>
                <a:spcBef>
                  <a:spcPct val="0"/>
                </a:spcBef>
                <a:spcAft>
                  <a:spcPct val="0"/>
                </a:spcAft>
                <a:buClrTx/>
                <a:buSzTx/>
                <a:buFontTx/>
                <a:buNone/>
                <a:tabLst/>
                <a:defRPr/>
              </a:pPr>
              <a:r>
                <a:rPr kumimoji="0" lang="zh-CN" altLang="en-US" sz="32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ea"/>
                  <a:sym typeface="+mn-lt"/>
                </a:rPr>
                <a:t>选题依据及研究内容</a:t>
              </a:r>
            </a:p>
          </p:txBody>
        </p:sp>
      </p:grpSp>
      <p:grpSp>
        <p:nvGrpSpPr>
          <p:cNvPr id="41" name="组合 40">
            <a:extLst>
              <a:ext uri="{FF2B5EF4-FFF2-40B4-BE49-F238E27FC236}">
                <a16:creationId xmlns:a16="http://schemas.microsoft.com/office/drawing/2014/main" id="{BE300563-CF9C-4E5F-98A6-A489FEF59EBB}"/>
              </a:ext>
            </a:extLst>
          </p:cNvPr>
          <p:cNvGrpSpPr/>
          <p:nvPr/>
        </p:nvGrpSpPr>
        <p:grpSpPr>
          <a:xfrm>
            <a:off x="6096000" y="2911329"/>
            <a:ext cx="3509187" cy="1098506"/>
            <a:chOff x="5337036" y="1031947"/>
            <a:chExt cx="3509187" cy="1098506"/>
          </a:xfrm>
        </p:grpSpPr>
        <p:sp>
          <p:nvSpPr>
            <p:cNvPr id="42" name="文本框 41">
              <a:extLst>
                <a:ext uri="{FF2B5EF4-FFF2-40B4-BE49-F238E27FC236}">
                  <a16:creationId xmlns:a16="http://schemas.microsoft.com/office/drawing/2014/main" id="{C93C7166-B910-44BC-9A1A-11B7DFB2D36D}"/>
                </a:ext>
              </a:extLst>
            </p:cNvPr>
            <p:cNvSpPr txBox="1"/>
            <p:nvPr/>
          </p:nvSpPr>
          <p:spPr>
            <a:xfrm>
              <a:off x="5337036" y="1031947"/>
              <a:ext cx="612668" cy="1098506"/>
            </a:xfrm>
            <a:prstGeom prst="rect">
              <a:avLst/>
            </a:prstGeom>
            <a:noFill/>
          </p:spPr>
          <p:txBody>
            <a:bodyPr wrap="none" rtlCol="0">
              <a:spAutoFit/>
            </a:bodyPr>
            <a:lstStyle/>
            <a:p>
              <a:pPr marL="0" marR="0" lvl="0" indent="0" algn="l" defTabSz="914400" rtl="0" eaLnBrk="0" fontAlgn="base" latinLnBrk="0" hangingPunct="0">
                <a:lnSpc>
                  <a:spcPct val="120000"/>
                </a:lnSpc>
                <a:spcBef>
                  <a:spcPct val="0"/>
                </a:spcBef>
                <a:spcAft>
                  <a:spcPct val="0"/>
                </a:spcAft>
                <a:buClrTx/>
                <a:buSzTx/>
                <a:buFontTx/>
                <a:buNone/>
                <a:tabLst/>
                <a:defRPr/>
              </a:pPr>
              <a:r>
                <a:rPr kumimoji="0" lang="en-US" altLang="zh-CN" sz="6000" b="1" i="1" u="none" strike="noStrike" kern="1200" cap="none" spc="0" normalizeH="0" baseline="0" noProof="0" dirty="0">
                  <a:ln>
                    <a:noFill/>
                  </a:ln>
                  <a:solidFill>
                    <a:srgbClr val="A13F0B"/>
                  </a:solidFill>
                  <a:effectLst/>
                  <a:uLnTx/>
                  <a:uFillTx/>
                  <a:latin typeface="Century Gothic" panose="020B0502020202020204" pitchFamily="34" charset="0"/>
                  <a:ea typeface="微软雅黑" panose="020B0503020204020204" pitchFamily="34" charset="-122"/>
                  <a:cs typeface="+mn-ea"/>
                  <a:sym typeface="+mn-lt"/>
                </a:rPr>
                <a:t>2</a:t>
              </a:r>
              <a:endParaRPr kumimoji="0" lang="zh-CN" altLang="en-US" sz="6000" b="1" i="1" u="none" strike="noStrike" kern="1200" cap="none" spc="0" normalizeH="0" baseline="0" noProof="0" dirty="0">
                <a:ln>
                  <a:noFill/>
                </a:ln>
                <a:solidFill>
                  <a:srgbClr val="A13F0B"/>
                </a:solidFill>
                <a:effectLst/>
                <a:uLnTx/>
                <a:uFillTx/>
                <a:latin typeface="Century Gothic" panose="020B0502020202020204" pitchFamily="34" charset="0"/>
                <a:ea typeface="微软雅黑" panose="020B0503020204020204" pitchFamily="34" charset="-122"/>
                <a:cs typeface="+mn-ea"/>
                <a:sym typeface="+mn-lt"/>
              </a:endParaRPr>
            </a:p>
          </p:txBody>
        </p:sp>
        <p:sp>
          <p:nvSpPr>
            <p:cNvPr id="44" name="文本框 43">
              <a:extLst>
                <a:ext uri="{FF2B5EF4-FFF2-40B4-BE49-F238E27FC236}">
                  <a16:creationId xmlns:a16="http://schemas.microsoft.com/office/drawing/2014/main" id="{6CF46444-6738-4E06-AA31-F49884B01C20}"/>
                </a:ext>
              </a:extLst>
            </p:cNvPr>
            <p:cNvSpPr txBox="1"/>
            <p:nvPr/>
          </p:nvSpPr>
          <p:spPr>
            <a:xfrm>
              <a:off x="6384010" y="1310773"/>
              <a:ext cx="2462213" cy="540854"/>
            </a:xfrm>
            <a:prstGeom prst="rect">
              <a:avLst/>
            </a:prstGeom>
            <a:noFill/>
          </p:spPr>
          <p:txBody>
            <a:bodyPr wrap="none" lIns="0" tIns="0" rIns="0" bIns="0" rtlCol="0">
              <a:spAutoFit/>
            </a:bodyPr>
            <a:lstStyle/>
            <a:p>
              <a:pPr marL="0" marR="0" lvl="0" indent="0" algn="l" defTabSz="914400" rtl="0" eaLnBrk="0" fontAlgn="base" latinLnBrk="0" hangingPunct="0">
                <a:lnSpc>
                  <a:spcPct val="120000"/>
                </a:lnSpc>
                <a:spcBef>
                  <a:spcPct val="0"/>
                </a:spcBef>
                <a:spcAft>
                  <a:spcPct val="0"/>
                </a:spcAft>
                <a:buClrTx/>
                <a:buSzTx/>
                <a:buFontTx/>
                <a:buNone/>
                <a:tabLst/>
                <a:defRPr/>
              </a:pPr>
              <a:r>
                <a:rPr kumimoji="0" lang="zh-CN" altLang="en-US" sz="32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ea"/>
                  <a:sym typeface="+mn-lt"/>
                </a:rPr>
                <a:t>研究方案设计</a:t>
              </a:r>
            </a:p>
          </p:txBody>
        </p:sp>
      </p:grpSp>
      <p:grpSp>
        <p:nvGrpSpPr>
          <p:cNvPr id="46" name="组合 45">
            <a:extLst>
              <a:ext uri="{FF2B5EF4-FFF2-40B4-BE49-F238E27FC236}">
                <a16:creationId xmlns:a16="http://schemas.microsoft.com/office/drawing/2014/main" id="{8604B901-DEF0-4DA5-8081-584EDB1B10EB}"/>
              </a:ext>
            </a:extLst>
          </p:cNvPr>
          <p:cNvGrpSpPr/>
          <p:nvPr/>
        </p:nvGrpSpPr>
        <p:grpSpPr>
          <a:xfrm>
            <a:off x="6096000" y="4259382"/>
            <a:ext cx="3919555" cy="1098506"/>
            <a:chOff x="5337036" y="1031947"/>
            <a:chExt cx="3919555" cy="1098506"/>
          </a:xfrm>
        </p:grpSpPr>
        <p:sp>
          <p:nvSpPr>
            <p:cNvPr id="47" name="文本框 46">
              <a:extLst>
                <a:ext uri="{FF2B5EF4-FFF2-40B4-BE49-F238E27FC236}">
                  <a16:creationId xmlns:a16="http://schemas.microsoft.com/office/drawing/2014/main" id="{F93BA0B9-4FDA-4DEE-A82A-8733841DB5D6}"/>
                </a:ext>
              </a:extLst>
            </p:cNvPr>
            <p:cNvSpPr txBox="1"/>
            <p:nvPr/>
          </p:nvSpPr>
          <p:spPr>
            <a:xfrm>
              <a:off x="5337036" y="1031947"/>
              <a:ext cx="612668" cy="1098506"/>
            </a:xfrm>
            <a:prstGeom prst="rect">
              <a:avLst/>
            </a:prstGeom>
            <a:noFill/>
          </p:spPr>
          <p:txBody>
            <a:bodyPr wrap="none" rtlCol="0">
              <a:spAutoFit/>
            </a:bodyPr>
            <a:lstStyle/>
            <a:p>
              <a:pPr marL="0" marR="0" lvl="0" indent="0" algn="l" defTabSz="914400" rtl="0" eaLnBrk="0" fontAlgn="base" latinLnBrk="0" hangingPunct="0">
                <a:lnSpc>
                  <a:spcPct val="120000"/>
                </a:lnSpc>
                <a:spcBef>
                  <a:spcPct val="0"/>
                </a:spcBef>
                <a:spcAft>
                  <a:spcPct val="0"/>
                </a:spcAft>
                <a:buClrTx/>
                <a:buSzTx/>
                <a:buFontTx/>
                <a:buNone/>
                <a:tabLst/>
                <a:defRPr/>
              </a:pPr>
              <a:r>
                <a:rPr kumimoji="0" lang="en-US" altLang="zh-CN" sz="6000" b="1" i="1" u="none" strike="noStrike" kern="1200" cap="none" spc="0" normalizeH="0" baseline="0" noProof="0" dirty="0">
                  <a:ln>
                    <a:noFill/>
                  </a:ln>
                  <a:solidFill>
                    <a:srgbClr val="A13F0B"/>
                  </a:solidFill>
                  <a:effectLst/>
                  <a:uLnTx/>
                  <a:uFillTx/>
                  <a:latin typeface="Century Gothic" panose="020B0502020202020204" pitchFamily="34" charset="0"/>
                  <a:ea typeface="微软雅黑" panose="020B0503020204020204" pitchFamily="34" charset="-122"/>
                  <a:cs typeface="+mn-ea"/>
                  <a:sym typeface="+mn-lt"/>
                </a:rPr>
                <a:t>3</a:t>
              </a:r>
              <a:endParaRPr kumimoji="0" lang="zh-CN" altLang="en-US" sz="6000" b="1" i="1" u="none" strike="noStrike" kern="1200" cap="none" spc="0" normalizeH="0" baseline="0" noProof="0" dirty="0">
                <a:ln>
                  <a:noFill/>
                </a:ln>
                <a:solidFill>
                  <a:srgbClr val="A13F0B"/>
                </a:solidFill>
                <a:effectLst/>
                <a:uLnTx/>
                <a:uFillTx/>
                <a:latin typeface="Century Gothic" panose="020B0502020202020204" pitchFamily="34" charset="0"/>
                <a:ea typeface="微软雅黑" panose="020B0503020204020204" pitchFamily="34" charset="-122"/>
                <a:cs typeface="+mn-ea"/>
                <a:sym typeface="+mn-lt"/>
              </a:endParaRPr>
            </a:p>
          </p:txBody>
        </p:sp>
        <p:sp>
          <p:nvSpPr>
            <p:cNvPr id="49" name="文本框 48">
              <a:extLst>
                <a:ext uri="{FF2B5EF4-FFF2-40B4-BE49-F238E27FC236}">
                  <a16:creationId xmlns:a16="http://schemas.microsoft.com/office/drawing/2014/main" id="{EAF4F4A3-E3E5-4ACB-B7C5-0D9279E93E0F}"/>
                </a:ext>
              </a:extLst>
            </p:cNvPr>
            <p:cNvSpPr txBox="1"/>
            <p:nvPr/>
          </p:nvSpPr>
          <p:spPr>
            <a:xfrm>
              <a:off x="6384010" y="1310773"/>
              <a:ext cx="2872581" cy="540854"/>
            </a:xfrm>
            <a:prstGeom prst="rect">
              <a:avLst/>
            </a:prstGeom>
            <a:noFill/>
          </p:spPr>
          <p:txBody>
            <a:bodyPr wrap="none" lIns="0" tIns="0" rIns="0" bIns="0" rtlCol="0">
              <a:spAutoFit/>
            </a:bodyPr>
            <a:lstStyle/>
            <a:p>
              <a:pPr marL="0" marR="0" lvl="0" indent="0" algn="l" defTabSz="914400" rtl="0" eaLnBrk="0" fontAlgn="base" latinLnBrk="0" hangingPunct="0">
                <a:lnSpc>
                  <a:spcPct val="120000"/>
                </a:lnSpc>
                <a:spcBef>
                  <a:spcPct val="0"/>
                </a:spcBef>
                <a:spcAft>
                  <a:spcPct val="0"/>
                </a:spcAft>
                <a:buClrTx/>
                <a:buSzTx/>
                <a:buFontTx/>
                <a:buNone/>
                <a:tabLst/>
                <a:defRPr/>
              </a:pPr>
              <a:r>
                <a:rPr kumimoji="0" lang="zh-CN" altLang="en-US" sz="32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ea"/>
                  <a:sym typeface="+mn-lt"/>
                </a:rPr>
                <a:t>工作安排与预期</a:t>
              </a:r>
            </a:p>
          </p:txBody>
        </p:sp>
      </p:grpSp>
    </p:spTree>
    <p:extLst>
      <p:ext uri="{BB962C8B-B14F-4D97-AF65-F5344CB8AC3E}">
        <p14:creationId xmlns:p14="http://schemas.microsoft.com/office/powerpoint/2010/main" val="694635709"/>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73494" y="185567"/>
            <a:ext cx="8048203" cy="480131"/>
          </a:xfrm>
        </p:spPr>
        <p:txBody>
          <a:bodyPr/>
          <a:lstStyle/>
          <a:p>
            <a:r>
              <a:rPr lang="en-US" altLang="zh-CN" dirty="0"/>
              <a:t>2.1 </a:t>
            </a:r>
            <a:r>
              <a:rPr lang="zh-CN" altLang="en-US" dirty="0"/>
              <a:t>死代码探测方案设计 </a:t>
            </a:r>
            <a:r>
              <a:rPr lang="en-US" altLang="zh-CN" dirty="0"/>
              <a:t>– </a:t>
            </a:r>
            <a:r>
              <a:rPr lang="zh-CN" altLang="en-US" dirty="0"/>
              <a:t>构造函数调用图</a:t>
            </a:r>
            <a:r>
              <a:rPr lang="en-US" altLang="zh-CN" dirty="0"/>
              <a:t> </a:t>
            </a:r>
            <a:endParaRPr lang="zh-CN" altLang="en-US" dirty="0"/>
          </a:p>
        </p:txBody>
      </p:sp>
      <p:grpSp>
        <p:nvGrpSpPr>
          <p:cNvPr id="14" name="组合 13">
            <a:extLst>
              <a:ext uri="{FF2B5EF4-FFF2-40B4-BE49-F238E27FC236}">
                <a16:creationId xmlns:a16="http://schemas.microsoft.com/office/drawing/2014/main" id="{949FCF20-F8E9-43C6-B5FD-33B61EB6077B}"/>
              </a:ext>
            </a:extLst>
          </p:cNvPr>
          <p:cNvGrpSpPr/>
          <p:nvPr/>
        </p:nvGrpSpPr>
        <p:grpSpPr>
          <a:xfrm>
            <a:off x="442913" y="1920212"/>
            <a:ext cx="11306175" cy="3224349"/>
            <a:chOff x="1407886" y="2946399"/>
            <a:chExt cx="3715657" cy="3224349"/>
          </a:xfrm>
        </p:grpSpPr>
        <p:sp>
          <p:nvSpPr>
            <p:cNvPr id="15" name="矩形 14">
              <a:extLst>
                <a:ext uri="{FF2B5EF4-FFF2-40B4-BE49-F238E27FC236}">
                  <a16:creationId xmlns:a16="http://schemas.microsoft.com/office/drawing/2014/main" id="{28595557-35F4-43F1-97B1-ECD7078404E9}"/>
                </a:ext>
              </a:extLst>
            </p:cNvPr>
            <p:cNvSpPr/>
            <p:nvPr/>
          </p:nvSpPr>
          <p:spPr>
            <a:xfrm>
              <a:off x="1407886" y="2946399"/>
              <a:ext cx="3715657" cy="317862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16" name="矩形 15">
              <a:extLst>
                <a:ext uri="{FF2B5EF4-FFF2-40B4-BE49-F238E27FC236}">
                  <a16:creationId xmlns:a16="http://schemas.microsoft.com/office/drawing/2014/main" id="{B51CC417-4AA8-4078-AA63-92D7926C3C68}"/>
                </a:ext>
              </a:extLst>
            </p:cNvPr>
            <p:cNvSpPr/>
            <p:nvPr/>
          </p:nvSpPr>
          <p:spPr>
            <a:xfrm>
              <a:off x="1407886" y="6125029"/>
              <a:ext cx="3715657"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grpSp>
      <p:sp>
        <p:nvSpPr>
          <p:cNvPr id="17" name="文本框 16">
            <a:extLst>
              <a:ext uri="{FF2B5EF4-FFF2-40B4-BE49-F238E27FC236}">
                <a16:creationId xmlns:a16="http://schemas.microsoft.com/office/drawing/2014/main" id="{B0D354E4-5E0C-4227-9260-51FCB2F27172}"/>
              </a:ext>
            </a:extLst>
          </p:cNvPr>
          <p:cNvSpPr txBox="1"/>
          <p:nvPr/>
        </p:nvSpPr>
        <p:spPr>
          <a:xfrm>
            <a:off x="1173494" y="2884997"/>
            <a:ext cx="4698963" cy="1782916"/>
          </a:xfrm>
          <a:prstGeom prst="rect">
            <a:avLst/>
          </a:prstGeom>
          <a:noFill/>
          <a:ln>
            <a:noFill/>
          </a:ln>
        </p:spPr>
        <p:txBody>
          <a:bodyPr wrap="square" lIns="180000" tIns="180000" rIns="180000" bIns="180000" rtlCol="0">
            <a:noAutofit/>
          </a:bodyPr>
          <a:lstStyle>
            <a:defPPr>
              <a:defRPr lang="zh-CN"/>
            </a:defPPr>
            <a:lvl1pPr>
              <a:lnSpc>
                <a:spcPct val="130000"/>
              </a:lnSpc>
              <a:defRPr spc="100">
                <a:solidFill>
                  <a:schemeClr val="tx1">
                    <a:lumMod val="75000"/>
                    <a:lumOff val="25000"/>
                  </a:schemeClr>
                </a:solidFill>
              </a:defRPr>
            </a:lvl1pPr>
          </a:lstStyle>
          <a:p>
            <a:pPr marL="285750" marR="0" lvl="0" indent="-285750" algn="just" defTabSz="914400" rtl="0" eaLnBrk="1" fontAlgn="base" latinLnBrk="0" hangingPunct="1">
              <a:lnSpc>
                <a:spcPct val="130000"/>
              </a:lnSpc>
              <a:spcBef>
                <a:spcPct val="0"/>
              </a:spcBef>
              <a:spcAft>
                <a:spcPct val="0"/>
              </a:spcAft>
              <a:buClrTx/>
              <a:buSzTx/>
              <a:buFont typeface="Arial" panose="020B0604020202020204" pitchFamily="34" charset="0"/>
              <a:buChar char="•"/>
              <a:tabLst/>
              <a:defRPr/>
            </a:pPr>
            <a:r>
              <a:rPr kumimoji="0" lang="zh-CN" altLang="en-US" sz="1800" b="0" i="0" u="none" strike="noStrike" kern="1200" cap="none" spc="100" normalizeH="0" baseline="0" noProof="0" dirty="0">
                <a:ln>
                  <a:noFill/>
                </a:ln>
                <a:solidFill>
                  <a:prstClr val="white"/>
                </a:solidFill>
                <a:effectLst/>
                <a:uLnTx/>
                <a:uFillTx/>
                <a:latin typeface="Century Gothic" panose="020B0502020202020204" pitchFamily="34" charset="0"/>
                <a:ea typeface="微软雅黑" panose="020B0503020204020204" pitchFamily="34" charset="-122"/>
                <a:cs typeface="+mn-cs"/>
              </a:rPr>
              <a:t>对同一项目分别采用</a:t>
            </a:r>
            <a:r>
              <a:rPr kumimoji="0" lang="en-US" altLang="zh-CN" sz="1800" b="0" i="0" u="none" strike="noStrike" kern="1200" cap="none" spc="100" normalizeH="0" baseline="0" noProof="0" dirty="0" err="1">
                <a:ln>
                  <a:noFill/>
                </a:ln>
                <a:solidFill>
                  <a:prstClr val="white"/>
                </a:solidFill>
                <a:effectLst/>
                <a:uLnTx/>
                <a:uFillTx/>
                <a:latin typeface="Century Gothic" panose="020B0502020202020204" pitchFamily="34" charset="0"/>
                <a:ea typeface="微软雅黑" panose="020B0503020204020204" pitchFamily="34" charset="-122"/>
                <a:cs typeface="+mn-cs"/>
              </a:rPr>
              <a:t>Rupta</a:t>
            </a:r>
            <a:r>
              <a:rPr kumimoji="0" lang="zh-CN" altLang="en-US" sz="1800" b="0" i="0" u="none" strike="noStrike" kern="1200" cap="none" spc="100" normalizeH="0" baseline="0" noProof="0" dirty="0">
                <a:ln>
                  <a:noFill/>
                </a:ln>
                <a:solidFill>
                  <a:prstClr val="white"/>
                </a:solidFill>
                <a:effectLst/>
                <a:uLnTx/>
                <a:uFillTx/>
                <a:latin typeface="Century Gothic" panose="020B0502020202020204" pitchFamily="34" charset="0"/>
                <a:ea typeface="微软雅黑" panose="020B0503020204020204" pitchFamily="34" charset="-122"/>
                <a:cs typeface="+mn-cs"/>
              </a:rPr>
              <a:t>和</a:t>
            </a:r>
            <a:r>
              <a:rPr kumimoji="0" lang="en-US" altLang="zh-CN" sz="1800" b="0" i="0" u="none" strike="noStrike" kern="1200" cap="none" spc="100" normalizeH="0" baseline="0" noProof="0" dirty="0">
                <a:ln>
                  <a:noFill/>
                </a:ln>
                <a:solidFill>
                  <a:prstClr val="white"/>
                </a:solidFill>
                <a:effectLst/>
                <a:uLnTx/>
                <a:uFillTx/>
                <a:latin typeface="Century Gothic" panose="020B0502020202020204" pitchFamily="34" charset="0"/>
                <a:ea typeface="微软雅黑" panose="020B0503020204020204" pitchFamily="34" charset="-122"/>
                <a:cs typeface="+mn-cs"/>
              </a:rPr>
              <a:t>MIRAI</a:t>
            </a:r>
            <a:r>
              <a:rPr kumimoji="0" lang="zh-CN" altLang="en-US" sz="1800" b="0" i="0" u="none" strike="noStrike" kern="1200" cap="none" spc="100" normalizeH="0" baseline="0" noProof="0" dirty="0">
                <a:ln>
                  <a:noFill/>
                </a:ln>
                <a:solidFill>
                  <a:prstClr val="white"/>
                </a:solidFill>
                <a:effectLst/>
                <a:uLnTx/>
                <a:uFillTx/>
                <a:latin typeface="Century Gothic" panose="020B0502020202020204" pitchFamily="34" charset="0"/>
                <a:ea typeface="微软雅黑" panose="020B0503020204020204" pitchFamily="34" charset="-122"/>
                <a:cs typeface="+mn-cs"/>
              </a:rPr>
              <a:t>进行分析，前者找到的调用关系数量是后者的</a:t>
            </a:r>
            <a:r>
              <a:rPr kumimoji="0" lang="en-US" altLang="zh-CN" sz="1800" b="0" i="0" u="none" strike="noStrike" kern="1200" cap="none" spc="100" normalizeH="0" baseline="0" noProof="0" dirty="0">
                <a:ln>
                  <a:noFill/>
                </a:ln>
                <a:solidFill>
                  <a:prstClr val="white"/>
                </a:solidFill>
                <a:effectLst/>
                <a:uLnTx/>
                <a:uFillTx/>
                <a:latin typeface="Century Gothic" panose="020B0502020202020204" pitchFamily="34" charset="0"/>
                <a:ea typeface="微软雅黑" panose="020B0503020204020204" pitchFamily="34" charset="-122"/>
                <a:cs typeface="+mn-cs"/>
              </a:rPr>
              <a:t>250</a:t>
            </a:r>
            <a:r>
              <a:rPr kumimoji="0" lang="zh-CN" altLang="en-US" sz="1800" b="0" i="0" u="none" strike="noStrike" kern="1200" cap="none" spc="100" normalizeH="0" baseline="0" noProof="0" dirty="0">
                <a:ln>
                  <a:noFill/>
                </a:ln>
                <a:solidFill>
                  <a:prstClr val="white"/>
                </a:solidFill>
                <a:effectLst/>
                <a:uLnTx/>
                <a:uFillTx/>
                <a:latin typeface="Century Gothic" panose="020B0502020202020204" pitchFamily="34" charset="0"/>
                <a:ea typeface="微软雅黑" panose="020B0503020204020204" pitchFamily="34" charset="-122"/>
                <a:cs typeface="+mn-cs"/>
              </a:rPr>
              <a:t>倍。</a:t>
            </a:r>
            <a:endParaRPr kumimoji="0" lang="en-US" altLang="zh-CN" sz="1800" b="0" i="0" u="none" strike="noStrike" kern="1200" cap="none" spc="100" normalizeH="0" baseline="0" noProof="0" dirty="0">
              <a:ln>
                <a:noFill/>
              </a:ln>
              <a:solidFill>
                <a:prstClr val="white"/>
              </a:solidFill>
              <a:effectLst/>
              <a:uLnTx/>
              <a:uFillTx/>
              <a:latin typeface="Century Gothic" panose="020B0502020202020204" pitchFamily="34" charset="0"/>
              <a:ea typeface="微软雅黑" panose="020B0503020204020204" pitchFamily="34" charset="-122"/>
              <a:cs typeface="+mn-cs"/>
            </a:endParaRPr>
          </a:p>
        </p:txBody>
      </p:sp>
      <p:sp>
        <p:nvSpPr>
          <p:cNvPr id="18" name="矩形: 圆角 93">
            <a:extLst>
              <a:ext uri="{FF2B5EF4-FFF2-40B4-BE49-F238E27FC236}">
                <a16:creationId xmlns:a16="http://schemas.microsoft.com/office/drawing/2014/main" id="{71899987-5CE6-4E24-90B4-EBDD3128D869}"/>
              </a:ext>
            </a:extLst>
          </p:cNvPr>
          <p:cNvSpPr/>
          <p:nvPr/>
        </p:nvSpPr>
        <p:spPr>
          <a:xfrm>
            <a:off x="1173494" y="2250262"/>
            <a:ext cx="4067333" cy="543754"/>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prstClr val="white"/>
                </a:solidFill>
                <a:effectLst/>
                <a:uLnTx/>
                <a:uFillTx/>
                <a:latin typeface="微软雅黑"/>
                <a:ea typeface="微软雅黑"/>
                <a:cs typeface="+mn-cs"/>
              </a:rPr>
              <a:t>利用</a:t>
            </a:r>
            <a:r>
              <a:rPr kumimoji="0" lang="en-US" altLang="zh-CN" sz="2400" b="1" i="0" u="none" strike="noStrike" kern="1200" cap="none" spc="0" normalizeH="0" baseline="0" noProof="0" dirty="0" err="1">
                <a:ln>
                  <a:noFill/>
                </a:ln>
                <a:solidFill>
                  <a:prstClr val="white"/>
                </a:solidFill>
                <a:effectLst/>
                <a:uLnTx/>
                <a:uFillTx/>
                <a:latin typeface="微软雅黑"/>
                <a:ea typeface="微软雅黑"/>
                <a:cs typeface="+mn-cs"/>
              </a:rPr>
              <a:t>Rupta</a:t>
            </a:r>
            <a:r>
              <a:rPr kumimoji="0" lang="zh-CN" altLang="en-US" sz="2400" b="1" i="0" u="none" strike="noStrike" kern="1200" cap="none" spc="0" normalizeH="0" baseline="0" noProof="0" dirty="0">
                <a:ln>
                  <a:noFill/>
                </a:ln>
                <a:solidFill>
                  <a:prstClr val="white"/>
                </a:solidFill>
                <a:effectLst/>
                <a:uLnTx/>
                <a:uFillTx/>
                <a:latin typeface="微软雅黑"/>
                <a:ea typeface="微软雅黑"/>
                <a:cs typeface="+mn-cs"/>
              </a:rPr>
              <a:t>构造函数调用图</a:t>
            </a:r>
            <a:endParaRPr kumimoji="0" lang="zh-CN" altLang="en-US" sz="2400" b="1" i="0" u="none" strike="noStrike" kern="1200" cap="none" spc="0" normalizeH="0" baseline="0" noProof="0" dirty="0">
              <a:ln>
                <a:noFill/>
              </a:ln>
              <a:solidFill>
                <a:srgbClr val="006C39"/>
              </a:solidFill>
              <a:effectLst/>
              <a:uLnTx/>
              <a:uFillTx/>
              <a:latin typeface="微软雅黑"/>
              <a:ea typeface="微软雅黑"/>
              <a:cs typeface="+mn-cs"/>
            </a:endParaRPr>
          </a:p>
        </p:txBody>
      </p:sp>
      <p:pic>
        <p:nvPicPr>
          <p:cNvPr id="6" name="图片 5" descr="图示&#10;&#10;描述已自动生成">
            <a:extLst>
              <a:ext uri="{FF2B5EF4-FFF2-40B4-BE49-F238E27FC236}">
                <a16:creationId xmlns:a16="http://schemas.microsoft.com/office/drawing/2014/main" id="{35F22F35-943F-4B10-5673-7374FCD511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72457" y="2406056"/>
            <a:ext cx="6039718" cy="2045888"/>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427695914"/>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73494" y="185567"/>
            <a:ext cx="8048203" cy="480131"/>
          </a:xfrm>
        </p:spPr>
        <p:txBody>
          <a:bodyPr/>
          <a:lstStyle/>
          <a:p>
            <a:r>
              <a:rPr lang="en-US" altLang="zh-CN" dirty="0"/>
              <a:t>2.1 </a:t>
            </a:r>
            <a:r>
              <a:rPr lang="zh-CN" altLang="en-US" dirty="0"/>
              <a:t>死代码探测方案设计 </a:t>
            </a:r>
            <a:r>
              <a:rPr lang="en-US" altLang="zh-CN" dirty="0"/>
              <a:t>– </a:t>
            </a:r>
            <a:r>
              <a:rPr lang="zh-CN" altLang="en-US" dirty="0"/>
              <a:t>输出结构化信息</a:t>
            </a:r>
          </a:p>
        </p:txBody>
      </p:sp>
      <p:grpSp>
        <p:nvGrpSpPr>
          <p:cNvPr id="14" name="组合 13">
            <a:extLst>
              <a:ext uri="{FF2B5EF4-FFF2-40B4-BE49-F238E27FC236}">
                <a16:creationId xmlns:a16="http://schemas.microsoft.com/office/drawing/2014/main" id="{949FCF20-F8E9-43C6-B5FD-33B61EB6077B}"/>
              </a:ext>
            </a:extLst>
          </p:cNvPr>
          <p:cNvGrpSpPr/>
          <p:nvPr/>
        </p:nvGrpSpPr>
        <p:grpSpPr>
          <a:xfrm>
            <a:off x="442913" y="1920212"/>
            <a:ext cx="11306175" cy="3224349"/>
            <a:chOff x="1407886" y="2946399"/>
            <a:chExt cx="3715657" cy="3224349"/>
          </a:xfrm>
        </p:grpSpPr>
        <p:sp>
          <p:nvSpPr>
            <p:cNvPr id="15" name="矩形 14">
              <a:extLst>
                <a:ext uri="{FF2B5EF4-FFF2-40B4-BE49-F238E27FC236}">
                  <a16:creationId xmlns:a16="http://schemas.microsoft.com/office/drawing/2014/main" id="{28595557-35F4-43F1-97B1-ECD7078404E9}"/>
                </a:ext>
              </a:extLst>
            </p:cNvPr>
            <p:cNvSpPr/>
            <p:nvPr/>
          </p:nvSpPr>
          <p:spPr>
            <a:xfrm>
              <a:off x="1407886" y="2946399"/>
              <a:ext cx="3715657" cy="317862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微软雅黑"/>
                <a:ea typeface="微软雅黑"/>
                <a:cs typeface="+mn-cs"/>
              </a:endParaRPr>
            </a:p>
          </p:txBody>
        </p:sp>
        <p:sp>
          <p:nvSpPr>
            <p:cNvPr id="16" name="矩形 15">
              <a:extLst>
                <a:ext uri="{FF2B5EF4-FFF2-40B4-BE49-F238E27FC236}">
                  <a16:creationId xmlns:a16="http://schemas.microsoft.com/office/drawing/2014/main" id="{B51CC417-4AA8-4078-AA63-92D7926C3C68}"/>
                </a:ext>
              </a:extLst>
            </p:cNvPr>
            <p:cNvSpPr/>
            <p:nvPr/>
          </p:nvSpPr>
          <p:spPr>
            <a:xfrm>
              <a:off x="1407886" y="6125029"/>
              <a:ext cx="3715657"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grpSp>
      <p:sp>
        <p:nvSpPr>
          <p:cNvPr id="17" name="文本框 16">
            <a:extLst>
              <a:ext uri="{FF2B5EF4-FFF2-40B4-BE49-F238E27FC236}">
                <a16:creationId xmlns:a16="http://schemas.microsoft.com/office/drawing/2014/main" id="{B0D354E4-5E0C-4227-9260-51FCB2F27172}"/>
              </a:ext>
            </a:extLst>
          </p:cNvPr>
          <p:cNvSpPr txBox="1"/>
          <p:nvPr/>
        </p:nvSpPr>
        <p:spPr>
          <a:xfrm>
            <a:off x="1173494" y="2864490"/>
            <a:ext cx="4698963" cy="2234352"/>
          </a:xfrm>
          <a:prstGeom prst="rect">
            <a:avLst/>
          </a:prstGeom>
          <a:noFill/>
          <a:ln>
            <a:noFill/>
          </a:ln>
        </p:spPr>
        <p:txBody>
          <a:bodyPr wrap="square" lIns="180000" tIns="180000" rIns="180000" bIns="180000" rtlCol="0">
            <a:noAutofit/>
          </a:bodyPr>
          <a:lstStyle>
            <a:defPPr>
              <a:defRPr lang="zh-CN"/>
            </a:defPPr>
            <a:lvl1pPr>
              <a:lnSpc>
                <a:spcPct val="130000"/>
              </a:lnSpc>
              <a:defRPr spc="100">
                <a:solidFill>
                  <a:schemeClr val="tx1">
                    <a:lumMod val="75000"/>
                    <a:lumOff val="25000"/>
                  </a:schemeClr>
                </a:solidFill>
              </a:defRPr>
            </a:lvl1pPr>
          </a:lstStyle>
          <a:p>
            <a:pPr marL="285750" marR="0" lvl="0" indent="-285750" algn="just" defTabSz="914400" rtl="0" eaLnBrk="1" fontAlgn="base" latinLnBrk="0" hangingPunct="1">
              <a:lnSpc>
                <a:spcPct val="130000"/>
              </a:lnSpc>
              <a:spcBef>
                <a:spcPct val="0"/>
              </a:spcBef>
              <a:spcAft>
                <a:spcPct val="0"/>
              </a:spcAft>
              <a:buClrTx/>
              <a:buSzTx/>
              <a:buFont typeface="Arial" panose="020B0604020202020204" pitchFamily="34" charset="0"/>
              <a:buChar char="•"/>
              <a:tabLst/>
              <a:defRPr/>
            </a:pPr>
            <a:r>
              <a:rPr kumimoji="0" lang="zh-CN" altLang="en-US" sz="1800" b="0" i="0" u="none" strike="noStrike" kern="1200" cap="none" spc="100" normalizeH="0" baseline="0" noProof="0" dirty="0">
                <a:ln>
                  <a:noFill/>
                </a:ln>
                <a:solidFill>
                  <a:prstClr val="white"/>
                </a:solidFill>
                <a:effectLst/>
                <a:uLnTx/>
                <a:uFillTx/>
                <a:latin typeface="Century Gothic" panose="020B0502020202020204" pitchFamily="34" charset="0"/>
                <a:ea typeface="微软雅黑" panose="020B0503020204020204" pitchFamily="34" charset="-122"/>
                <a:cs typeface="+mn-cs"/>
              </a:rPr>
              <a:t>补充收集必要信息，例如函数所属的</a:t>
            </a:r>
            <a:r>
              <a:rPr lang="zh-CN" altLang="en-US" dirty="0">
                <a:solidFill>
                  <a:prstClr val="white"/>
                </a:solidFill>
                <a:latin typeface="Century Gothic" panose="020B0502020202020204" pitchFamily="34" charset="0"/>
                <a:ea typeface="微软雅黑" panose="020B0503020204020204" pitchFamily="34" charset="-122"/>
              </a:rPr>
              <a:t>依赖项、各依赖项的详细元数据等</a:t>
            </a:r>
            <a:endParaRPr kumimoji="0" lang="en-US" altLang="zh-CN" sz="1800" b="0" i="0" u="none" strike="noStrike" kern="1200" cap="none" spc="100" normalizeH="0" baseline="0" noProof="0" dirty="0">
              <a:ln>
                <a:noFill/>
              </a:ln>
              <a:solidFill>
                <a:prstClr val="white"/>
              </a:solidFill>
              <a:effectLst/>
              <a:uLnTx/>
              <a:uFillTx/>
              <a:latin typeface="Century Gothic" panose="020B0502020202020204" pitchFamily="34" charset="0"/>
              <a:ea typeface="微软雅黑" panose="020B0503020204020204" pitchFamily="34" charset="-122"/>
              <a:cs typeface="+mn-cs"/>
            </a:endParaRPr>
          </a:p>
          <a:p>
            <a:pPr marL="285750" marR="0" lvl="0" indent="-285750" algn="just" defTabSz="914400" rtl="0" eaLnBrk="1" fontAlgn="base" latinLnBrk="0" hangingPunct="1">
              <a:lnSpc>
                <a:spcPct val="130000"/>
              </a:lnSpc>
              <a:spcBef>
                <a:spcPct val="0"/>
              </a:spcBef>
              <a:spcAft>
                <a:spcPct val="0"/>
              </a:spcAft>
              <a:buClrTx/>
              <a:buSzTx/>
              <a:buFont typeface="Arial" panose="020B0604020202020204" pitchFamily="34" charset="0"/>
              <a:buChar char="•"/>
              <a:tabLst/>
              <a:defRPr/>
            </a:pPr>
            <a:r>
              <a:rPr kumimoji="0" lang="zh-CN" altLang="en-US" sz="1800" b="0" i="0" u="none" strike="noStrike" kern="1200" cap="none" spc="100" normalizeH="0" baseline="0" noProof="0" dirty="0">
                <a:ln>
                  <a:noFill/>
                </a:ln>
                <a:solidFill>
                  <a:prstClr val="white"/>
                </a:solidFill>
                <a:effectLst/>
                <a:uLnTx/>
                <a:uFillTx/>
                <a:latin typeface="Century Gothic" panose="020B0502020202020204" pitchFamily="34" charset="0"/>
                <a:ea typeface="微软雅黑" panose="020B0503020204020204" pitchFamily="34" charset="-122"/>
                <a:cs typeface="+mn-cs"/>
              </a:rPr>
              <a:t>将上述信息输出为结构化数据，方便进行不可达代码的探测及标记。</a:t>
            </a:r>
            <a:endParaRPr kumimoji="0" lang="en-US" altLang="zh-CN" sz="1800" b="0" i="0" u="none" strike="noStrike" kern="1200" cap="none" spc="100" normalizeH="0" baseline="0" noProof="0" dirty="0">
              <a:ln>
                <a:noFill/>
              </a:ln>
              <a:solidFill>
                <a:prstClr val="white"/>
              </a:solidFill>
              <a:effectLst/>
              <a:uLnTx/>
              <a:uFillTx/>
              <a:latin typeface="Century Gothic" panose="020B0502020202020204" pitchFamily="34" charset="0"/>
              <a:ea typeface="微软雅黑" panose="020B0503020204020204" pitchFamily="34" charset="-122"/>
              <a:cs typeface="+mn-cs"/>
            </a:endParaRPr>
          </a:p>
        </p:txBody>
      </p:sp>
      <p:sp>
        <p:nvSpPr>
          <p:cNvPr id="18" name="矩形: 圆角 93">
            <a:extLst>
              <a:ext uri="{FF2B5EF4-FFF2-40B4-BE49-F238E27FC236}">
                <a16:creationId xmlns:a16="http://schemas.microsoft.com/office/drawing/2014/main" id="{71899987-5CE6-4E24-90B4-EBDD3128D869}"/>
              </a:ext>
            </a:extLst>
          </p:cNvPr>
          <p:cNvSpPr/>
          <p:nvPr/>
        </p:nvSpPr>
        <p:spPr>
          <a:xfrm>
            <a:off x="1173494" y="2250262"/>
            <a:ext cx="4067333" cy="543754"/>
          </a:xfrm>
          <a:prstGeom prst="roundRect">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prstClr val="white"/>
                </a:solidFill>
                <a:effectLst/>
                <a:uLnTx/>
                <a:uFillTx/>
                <a:latin typeface="微软雅黑"/>
                <a:ea typeface="微软雅黑"/>
                <a:cs typeface="+mn-cs"/>
              </a:rPr>
              <a:t>基于</a:t>
            </a:r>
            <a:r>
              <a:rPr kumimoji="0" lang="en-US" altLang="zh-CN" sz="2400" b="1" i="0" u="none" strike="noStrike" kern="1200" cap="none" spc="0" normalizeH="0" baseline="0" noProof="0" dirty="0" err="1">
                <a:ln>
                  <a:noFill/>
                </a:ln>
                <a:solidFill>
                  <a:prstClr val="white"/>
                </a:solidFill>
                <a:effectLst/>
                <a:uLnTx/>
                <a:uFillTx/>
                <a:latin typeface="微软雅黑"/>
                <a:ea typeface="微软雅黑"/>
                <a:cs typeface="+mn-cs"/>
              </a:rPr>
              <a:t>Rupta</a:t>
            </a:r>
            <a:r>
              <a:rPr kumimoji="0" lang="zh-CN" altLang="en-US" sz="2400" b="1" i="0" u="none" strike="noStrike" kern="1200" cap="none" spc="0" normalizeH="0" baseline="0" noProof="0" dirty="0">
                <a:ln>
                  <a:noFill/>
                </a:ln>
                <a:solidFill>
                  <a:prstClr val="white"/>
                </a:solidFill>
                <a:effectLst/>
                <a:uLnTx/>
                <a:uFillTx/>
                <a:latin typeface="微软雅黑"/>
                <a:ea typeface="微软雅黑"/>
                <a:cs typeface="+mn-cs"/>
              </a:rPr>
              <a:t>进行二次开发</a:t>
            </a:r>
            <a:endParaRPr kumimoji="0" lang="zh-CN" altLang="en-US" sz="2400" b="1" i="0" u="none" strike="noStrike" kern="1200" cap="none" spc="0" normalizeH="0" baseline="0" noProof="0" dirty="0">
              <a:ln>
                <a:noFill/>
              </a:ln>
              <a:solidFill>
                <a:srgbClr val="006C39"/>
              </a:solidFill>
              <a:effectLst/>
              <a:uLnTx/>
              <a:uFillTx/>
              <a:latin typeface="微软雅黑"/>
              <a:ea typeface="微软雅黑"/>
              <a:cs typeface="+mn-cs"/>
            </a:endParaRPr>
          </a:p>
        </p:txBody>
      </p:sp>
      <p:pic>
        <p:nvPicPr>
          <p:cNvPr id="4" name="图片 3" descr="文本&#10;&#10;描述已自动生成">
            <a:extLst>
              <a:ext uri="{FF2B5EF4-FFF2-40B4-BE49-F238E27FC236}">
                <a16:creationId xmlns:a16="http://schemas.microsoft.com/office/drawing/2014/main" id="{C6609BD0-AB9D-9913-1D9D-112F4B8D63DE}"/>
              </a:ext>
            </a:extLst>
          </p:cNvPr>
          <p:cNvPicPr>
            <a:picLocks noChangeAspect="1"/>
          </p:cNvPicPr>
          <p:nvPr/>
        </p:nvPicPr>
        <p:blipFill rotWithShape="1">
          <a:blip r:embed="rId3">
            <a:extLst>
              <a:ext uri="{28A0092B-C50C-407E-A947-70E740481C1C}">
                <a14:useLocalDpi xmlns:a14="http://schemas.microsoft.com/office/drawing/2010/main" val="0"/>
              </a:ext>
            </a:extLst>
          </a:blip>
          <a:srcRect l="5283" t="4361" r="4913" b="4542"/>
          <a:stretch/>
        </p:blipFill>
        <p:spPr>
          <a:xfrm>
            <a:off x="6951175" y="1152581"/>
            <a:ext cx="3632387" cy="4856512"/>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849265207"/>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a:xfrm>
            <a:off x="1173494" y="185567"/>
            <a:ext cx="8048203" cy="480131"/>
          </a:xfrm>
        </p:spPr>
        <p:txBody>
          <a:bodyPr/>
          <a:lstStyle/>
          <a:p>
            <a:r>
              <a:rPr lang="en-US" altLang="zh-CN" dirty="0"/>
              <a:t>2.1 </a:t>
            </a:r>
            <a:r>
              <a:rPr lang="zh-CN" altLang="en-US" dirty="0"/>
              <a:t>跨操作系统移植方案</a:t>
            </a:r>
          </a:p>
        </p:txBody>
      </p:sp>
      <p:sp>
        <p:nvSpPr>
          <p:cNvPr id="19" name="矩形 18">
            <a:extLst>
              <a:ext uri="{FF2B5EF4-FFF2-40B4-BE49-F238E27FC236}">
                <a16:creationId xmlns:a16="http://schemas.microsoft.com/office/drawing/2014/main" id="{E4F05BD1-6458-44F5-BD3F-8825DBFB80CB}"/>
              </a:ext>
            </a:extLst>
          </p:cNvPr>
          <p:cNvSpPr/>
          <p:nvPr/>
        </p:nvSpPr>
        <p:spPr>
          <a:xfrm>
            <a:off x="660400" y="2587336"/>
            <a:ext cx="5246913" cy="3277503"/>
          </a:xfrm>
          <a:prstGeom prst="rect">
            <a:avLst/>
          </a:prstGeom>
          <a:solidFill>
            <a:schemeClr val="bg1"/>
          </a:solidFill>
          <a:ln>
            <a:noFill/>
          </a:ln>
          <a:effectLst>
            <a:outerShdw blurRad="165100" sx="101000" sy="101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20" name="文本框 19">
            <a:extLst>
              <a:ext uri="{FF2B5EF4-FFF2-40B4-BE49-F238E27FC236}">
                <a16:creationId xmlns:a16="http://schemas.microsoft.com/office/drawing/2014/main" id="{EC0487CE-1F9D-417D-B44C-B52F11830B1F}"/>
              </a:ext>
            </a:extLst>
          </p:cNvPr>
          <p:cNvSpPr txBox="1"/>
          <p:nvPr/>
        </p:nvSpPr>
        <p:spPr>
          <a:xfrm>
            <a:off x="1127124" y="1217305"/>
            <a:ext cx="10090604" cy="1044517"/>
          </a:xfrm>
          <a:prstGeom prst="rect">
            <a:avLst/>
          </a:prstGeom>
          <a:noFill/>
        </p:spPr>
        <p:txBody>
          <a:bodyPr wrap="square" lIns="0" tIns="0" rIns="0" bIns="0" rtlCol="0">
            <a:spAutoFit/>
          </a:bodyPr>
          <a:lstStyle/>
          <a:p>
            <a:pPr marL="0" marR="0" lvl="0" indent="0" algn="l" defTabSz="914400" rtl="0" eaLnBrk="1" fontAlgn="base" latinLnBrk="0" hangingPunct="0">
              <a:lnSpc>
                <a:spcPct val="130000"/>
              </a:lnSpc>
              <a:spcBef>
                <a:spcPct val="0"/>
              </a:spcBef>
              <a:spcAft>
                <a:spcPct val="0"/>
              </a:spcAft>
              <a:buClrTx/>
              <a:buSzTx/>
              <a:buFontTx/>
              <a:buNone/>
              <a:tabLst/>
              <a:defRPr/>
            </a:pPr>
            <a:r>
              <a:rPr kumimoji="0" lang="en-US" altLang="zh-CN" sz="1800" b="0" i="0" u="none" strike="noStrike" kern="1200" cap="none" spc="300" normalizeH="0" baseline="0" noProof="0" dirty="0" err="1">
                <a:ln>
                  <a:noFill/>
                </a:ln>
                <a:solidFill>
                  <a:prstClr val="black"/>
                </a:solidFill>
                <a:effectLst/>
                <a:uLnTx/>
                <a:uFillTx/>
                <a:latin typeface="Century Gothic" panose="020B0502020202020204" pitchFamily="34" charset="0"/>
                <a:ea typeface="微软雅黑" panose="020B0503020204020204" pitchFamily="34" charset="-122"/>
                <a:cs typeface="+mn-cs"/>
              </a:rPr>
              <a:t>rCore</a:t>
            </a:r>
            <a:r>
              <a:rPr kumimoji="0" lang="zh-CN" altLang="en-US" sz="1800" b="0" i="0" u="none" strike="noStrike" kern="1200" cap="none" spc="300" normalizeH="0" baseline="0" noProof="0" dirty="0">
                <a:ln>
                  <a:noFill/>
                </a:ln>
                <a:solidFill>
                  <a:prstClr val="black"/>
                </a:solidFill>
                <a:effectLst/>
                <a:uLnTx/>
                <a:uFillTx/>
                <a:latin typeface="Century Gothic" panose="020B0502020202020204" pitchFamily="34" charset="0"/>
                <a:ea typeface="微软雅黑" panose="020B0503020204020204" pitchFamily="34" charset="-122"/>
                <a:cs typeface="+mn-cs"/>
              </a:rPr>
              <a:t>操作系统同为</a:t>
            </a:r>
            <a:r>
              <a:rPr kumimoji="0" lang="en-US" altLang="zh-CN" sz="1800" b="0" i="0" u="none" strike="noStrike" kern="1200" cap="none" spc="300" normalizeH="0" baseline="0" noProof="0" dirty="0">
                <a:ln>
                  <a:noFill/>
                </a:ln>
                <a:solidFill>
                  <a:prstClr val="black"/>
                </a:solidFill>
                <a:effectLst/>
                <a:uLnTx/>
                <a:uFillTx/>
                <a:latin typeface="Century Gothic" panose="020B0502020202020204" pitchFamily="34" charset="0"/>
                <a:ea typeface="微软雅黑" panose="020B0503020204020204" pitchFamily="34" charset="-122"/>
                <a:cs typeface="+mn-cs"/>
              </a:rPr>
              <a:t>rust</a:t>
            </a:r>
            <a:r>
              <a:rPr kumimoji="0" lang="zh-CN" altLang="en-US" sz="1800" b="0" i="0" u="none" strike="noStrike" kern="1200" cap="none" spc="300" normalizeH="0" baseline="0" noProof="0" dirty="0">
                <a:ln>
                  <a:noFill/>
                </a:ln>
                <a:solidFill>
                  <a:prstClr val="black"/>
                </a:solidFill>
                <a:effectLst/>
                <a:uLnTx/>
                <a:uFillTx/>
                <a:latin typeface="Century Gothic" panose="020B0502020202020204" pitchFamily="34" charset="0"/>
                <a:ea typeface="微软雅黑" panose="020B0503020204020204" pitchFamily="34" charset="-122"/>
                <a:cs typeface="+mn-cs"/>
              </a:rPr>
              <a:t>实现，结构简单利于分析，故以</a:t>
            </a:r>
            <a:r>
              <a:rPr kumimoji="0" lang="en-US" altLang="zh-CN" sz="1800" b="0" i="0" u="none" strike="noStrike" kern="1200" cap="none" spc="300" normalizeH="0" baseline="0" noProof="0" dirty="0" err="1">
                <a:ln>
                  <a:noFill/>
                </a:ln>
                <a:solidFill>
                  <a:prstClr val="black"/>
                </a:solidFill>
                <a:effectLst/>
                <a:uLnTx/>
                <a:uFillTx/>
                <a:latin typeface="Century Gothic" panose="020B0502020202020204" pitchFamily="34" charset="0"/>
                <a:ea typeface="微软雅黑" panose="020B0503020204020204" pitchFamily="34" charset="-122"/>
                <a:cs typeface="+mn-cs"/>
              </a:rPr>
              <a:t>rCore</a:t>
            </a:r>
            <a:r>
              <a:rPr kumimoji="0" lang="zh-CN" altLang="en-US" sz="1800" b="0" i="0" u="none" strike="noStrike" kern="1200" cap="none" spc="300" normalizeH="0" baseline="0" noProof="0" dirty="0">
                <a:ln>
                  <a:noFill/>
                </a:ln>
                <a:solidFill>
                  <a:prstClr val="black"/>
                </a:solidFill>
                <a:effectLst/>
                <a:uLnTx/>
                <a:uFillTx/>
                <a:latin typeface="Century Gothic" panose="020B0502020202020204" pitchFamily="34" charset="0"/>
                <a:ea typeface="微软雅黑" panose="020B0503020204020204" pitchFamily="34" charset="-122"/>
                <a:cs typeface="+mn-cs"/>
              </a:rPr>
              <a:t>为目标平台，对精简的</a:t>
            </a:r>
            <a:r>
              <a:rPr kumimoji="0" lang="en-US" altLang="zh-CN" sz="1800" b="0" i="0" u="none" strike="noStrike" kern="1200" cap="none" spc="300" normalizeH="0" baseline="0" noProof="0" dirty="0">
                <a:ln>
                  <a:noFill/>
                </a:ln>
                <a:solidFill>
                  <a:prstClr val="black"/>
                </a:solidFill>
                <a:effectLst/>
                <a:uLnTx/>
                <a:uFillTx/>
                <a:latin typeface="Century Gothic" panose="020B0502020202020204" pitchFamily="34" charset="0"/>
                <a:ea typeface="微软雅黑" panose="020B0503020204020204" pitchFamily="34" charset="-122"/>
                <a:cs typeface="+mn-cs"/>
              </a:rPr>
              <a:t>SNT</a:t>
            </a:r>
            <a:r>
              <a:rPr kumimoji="0" lang="zh-CN" altLang="en-US" sz="1800" b="0" i="0" u="none" strike="noStrike" kern="1200" cap="none" spc="300" normalizeH="0" baseline="0" noProof="0" dirty="0">
                <a:ln>
                  <a:noFill/>
                </a:ln>
                <a:solidFill>
                  <a:prstClr val="black"/>
                </a:solidFill>
                <a:effectLst/>
                <a:uLnTx/>
                <a:uFillTx/>
                <a:latin typeface="Century Gothic" panose="020B0502020202020204" pitchFamily="34" charset="0"/>
                <a:ea typeface="微软雅黑" panose="020B0503020204020204" pitchFamily="34" charset="-122"/>
                <a:cs typeface="+mn-cs"/>
              </a:rPr>
              <a:t>开展移植工作，替换或重写不适配</a:t>
            </a:r>
            <a:r>
              <a:rPr kumimoji="0" lang="en-US" altLang="zh-CN" sz="1800" b="0" i="0" u="none" strike="noStrike" kern="1200" cap="none" spc="300" normalizeH="0" baseline="0" noProof="0" dirty="0" err="1">
                <a:ln>
                  <a:noFill/>
                </a:ln>
                <a:solidFill>
                  <a:prstClr val="black"/>
                </a:solidFill>
                <a:effectLst/>
                <a:uLnTx/>
                <a:uFillTx/>
                <a:latin typeface="Century Gothic" panose="020B0502020202020204" pitchFamily="34" charset="0"/>
                <a:ea typeface="微软雅黑" panose="020B0503020204020204" pitchFamily="34" charset="-122"/>
                <a:cs typeface="+mn-cs"/>
              </a:rPr>
              <a:t>rCore</a:t>
            </a:r>
            <a:r>
              <a:rPr kumimoji="0" lang="zh-CN" altLang="en-US" sz="1800" b="0" i="0" u="none" strike="noStrike" kern="1200" cap="none" spc="300" normalizeH="0" baseline="0" noProof="0" dirty="0">
                <a:ln>
                  <a:noFill/>
                </a:ln>
                <a:solidFill>
                  <a:prstClr val="black"/>
                </a:solidFill>
                <a:effectLst/>
                <a:uLnTx/>
                <a:uFillTx/>
                <a:latin typeface="Century Gothic" panose="020B0502020202020204" pitchFamily="34" charset="0"/>
                <a:ea typeface="微软雅黑" panose="020B0503020204020204" pitchFamily="34" charset="-122"/>
                <a:cs typeface="+mn-cs"/>
              </a:rPr>
              <a:t>运行环境的依赖项，并为</a:t>
            </a:r>
            <a:r>
              <a:rPr kumimoji="0" lang="en-US" altLang="zh-CN" sz="1800" b="0" i="0" u="none" strike="noStrike" kern="1200" cap="none" spc="300" normalizeH="0" baseline="0" noProof="0" dirty="0" err="1">
                <a:ln>
                  <a:noFill/>
                </a:ln>
                <a:solidFill>
                  <a:prstClr val="black"/>
                </a:solidFill>
                <a:effectLst/>
                <a:uLnTx/>
                <a:uFillTx/>
                <a:latin typeface="Century Gothic" panose="020B0502020202020204" pitchFamily="34" charset="0"/>
                <a:ea typeface="微软雅黑" panose="020B0503020204020204" pitchFamily="34" charset="-122"/>
                <a:cs typeface="+mn-cs"/>
              </a:rPr>
              <a:t>rCore</a:t>
            </a:r>
            <a:r>
              <a:rPr kumimoji="0" lang="zh-CN" altLang="en-US" sz="1800" b="0" i="0" u="none" strike="noStrike" kern="1200" cap="none" spc="300" normalizeH="0" baseline="0" noProof="0" dirty="0">
                <a:ln>
                  <a:noFill/>
                </a:ln>
                <a:solidFill>
                  <a:prstClr val="black"/>
                </a:solidFill>
                <a:effectLst/>
                <a:uLnTx/>
                <a:uFillTx/>
                <a:latin typeface="Century Gothic" panose="020B0502020202020204" pitchFamily="34" charset="0"/>
                <a:ea typeface="微软雅黑" panose="020B0503020204020204" pitchFamily="34" charset="-122"/>
                <a:cs typeface="+mn-cs"/>
              </a:rPr>
              <a:t>实现必须的系统调用，将</a:t>
            </a:r>
            <a:r>
              <a:rPr kumimoji="0" lang="en-US" altLang="zh-CN" sz="1800" b="0" i="0" u="none" strike="noStrike" kern="1200" cap="none" spc="300" normalizeH="0" baseline="0" noProof="0" dirty="0" err="1">
                <a:ln>
                  <a:noFill/>
                </a:ln>
                <a:solidFill>
                  <a:prstClr val="black"/>
                </a:solidFill>
                <a:effectLst/>
                <a:uLnTx/>
                <a:uFillTx/>
                <a:latin typeface="Century Gothic" panose="020B0502020202020204" pitchFamily="34" charset="0"/>
                <a:ea typeface="微软雅黑" panose="020B0503020204020204" pitchFamily="34" charset="-122"/>
                <a:cs typeface="+mn-cs"/>
              </a:rPr>
              <a:t>rCore</a:t>
            </a:r>
            <a:r>
              <a:rPr kumimoji="0" lang="zh-CN" altLang="en-US" sz="1800" b="0" i="0" u="none" strike="noStrike" kern="1200" cap="none" spc="300" normalizeH="0" baseline="0" noProof="0" dirty="0">
                <a:ln>
                  <a:noFill/>
                </a:ln>
                <a:solidFill>
                  <a:prstClr val="black"/>
                </a:solidFill>
                <a:effectLst/>
                <a:uLnTx/>
                <a:uFillTx/>
                <a:latin typeface="Century Gothic" panose="020B0502020202020204" pitchFamily="34" charset="0"/>
                <a:ea typeface="微软雅黑" panose="020B0503020204020204" pitchFamily="34" charset="-122"/>
                <a:cs typeface="+mn-cs"/>
              </a:rPr>
              <a:t>打造成包含部分区块链特性的区块链操作系统。</a:t>
            </a:r>
          </a:p>
        </p:txBody>
      </p:sp>
      <p:sp>
        <p:nvSpPr>
          <p:cNvPr id="32" name="椭圆 31">
            <a:extLst>
              <a:ext uri="{FF2B5EF4-FFF2-40B4-BE49-F238E27FC236}">
                <a16:creationId xmlns:a16="http://schemas.microsoft.com/office/drawing/2014/main" id="{C3A37D18-92CE-4107-844B-EAE59B7DF5EA}"/>
              </a:ext>
            </a:extLst>
          </p:cNvPr>
          <p:cNvSpPr/>
          <p:nvPr/>
        </p:nvSpPr>
        <p:spPr>
          <a:xfrm>
            <a:off x="2727789" y="3311669"/>
            <a:ext cx="1020741" cy="10207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33" name="文本框 32">
            <a:extLst>
              <a:ext uri="{FF2B5EF4-FFF2-40B4-BE49-F238E27FC236}">
                <a16:creationId xmlns:a16="http://schemas.microsoft.com/office/drawing/2014/main" id="{2C7C22EC-4924-40A3-A11D-92541F8FCDFA}"/>
              </a:ext>
            </a:extLst>
          </p:cNvPr>
          <p:cNvSpPr txBox="1"/>
          <p:nvPr/>
        </p:nvSpPr>
        <p:spPr>
          <a:xfrm>
            <a:off x="1721414" y="4455810"/>
            <a:ext cx="3033490" cy="505588"/>
          </a:xfrm>
          <a:prstGeom prst="rect">
            <a:avLst/>
          </a:prstGeom>
          <a:noFill/>
        </p:spPr>
        <p:txBody>
          <a:bodyPr wrap="square" lIns="0" tIns="0" rIns="0" bIns="0" rtlCol="0">
            <a:spAutoFit/>
          </a:bodyPr>
          <a:lstStyle/>
          <a:p>
            <a:pPr marL="0" marR="0" lvl="0" indent="0" algn="ctr" defTabSz="914400" rtl="0" eaLnBrk="0" fontAlgn="base" latinLnBrk="0" hangingPunct="0">
              <a:lnSpc>
                <a:spcPct val="130000"/>
              </a:lnSpc>
              <a:spcBef>
                <a:spcPct val="0"/>
              </a:spcBef>
              <a:spcAft>
                <a:spcPct val="0"/>
              </a:spcAft>
              <a:buClrTx/>
              <a:buSzTx/>
              <a:buFontTx/>
              <a:buNone/>
              <a:tabLst/>
              <a:defRPr/>
            </a:pPr>
            <a:r>
              <a:rPr kumimoji="0" lang="en-US" altLang="zh-CN" sz="2800" b="1" i="0" u="none" strike="noStrike" kern="1200" cap="none" spc="300" normalizeH="0" baseline="0" noProof="0" dirty="0">
                <a:ln>
                  <a:noFill/>
                </a:ln>
                <a:solidFill>
                  <a:srgbClr val="006C39"/>
                </a:solidFill>
                <a:effectLst/>
                <a:uLnTx/>
                <a:uFillTx/>
                <a:latin typeface="微软雅黑"/>
                <a:ea typeface="微软雅黑"/>
                <a:cs typeface="+mn-cs"/>
              </a:rPr>
              <a:t>rust-std</a:t>
            </a:r>
            <a:r>
              <a:rPr kumimoji="0" lang="zh-CN" altLang="en-US" sz="2800" b="1" i="0" u="none" strike="noStrike" kern="1200" cap="none" spc="300" normalizeH="0" baseline="0" noProof="0" dirty="0">
                <a:ln>
                  <a:noFill/>
                </a:ln>
                <a:solidFill>
                  <a:srgbClr val="006C39"/>
                </a:solidFill>
                <a:effectLst/>
                <a:uLnTx/>
                <a:uFillTx/>
                <a:latin typeface="微软雅黑"/>
                <a:ea typeface="微软雅黑"/>
                <a:cs typeface="+mn-cs"/>
              </a:rPr>
              <a:t>标准库</a:t>
            </a:r>
          </a:p>
        </p:txBody>
      </p:sp>
      <p:sp>
        <p:nvSpPr>
          <p:cNvPr id="35" name="矩形 34">
            <a:extLst>
              <a:ext uri="{FF2B5EF4-FFF2-40B4-BE49-F238E27FC236}">
                <a16:creationId xmlns:a16="http://schemas.microsoft.com/office/drawing/2014/main" id="{6D56F9CA-5573-4373-88B8-CA5070E472F2}"/>
              </a:ext>
            </a:extLst>
          </p:cNvPr>
          <p:cNvSpPr/>
          <p:nvPr/>
        </p:nvSpPr>
        <p:spPr>
          <a:xfrm>
            <a:off x="6284688" y="2587336"/>
            <a:ext cx="5246911" cy="3277503"/>
          </a:xfrm>
          <a:prstGeom prst="rect">
            <a:avLst/>
          </a:prstGeom>
          <a:solidFill>
            <a:schemeClr val="bg1"/>
          </a:solidFill>
          <a:ln>
            <a:noFill/>
          </a:ln>
          <a:effectLst>
            <a:outerShdw blurRad="165100" sx="101000" sy="101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36" name="椭圆 35">
            <a:extLst>
              <a:ext uri="{FF2B5EF4-FFF2-40B4-BE49-F238E27FC236}">
                <a16:creationId xmlns:a16="http://schemas.microsoft.com/office/drawing/2014/main" id="{A61AE5C2-A898-4D97-B8AB-4E79EB6543B7}"/>
              </a:ext>
            </a:extLst>
          </p:cNvPr>
          <p:cNvSpPr/>
          <p:nvPr/>
        </p:nvSpPr>
        <p:spPr>
          <a:xfrm>
            <a:off x="8402241" y="3317958"/>
            <a:ext cx="1020741" cy="102074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37" name="文本框 36">
            <a:extLst>
              <a:ext uri="{FF2B5EF4-FFF2-40B4-BE49-F238E27FC236}">
                <a16:creationId xmlns:a16="http://schemas.microsoft.com/office/drawing/2014/main" id="{62C32A64-1BD1-4CE5-B78F-FBDC1EDE2772}"/>
              </a:ext>
            </a:extLst>
          </p:cNvPr>
          <p:cNvSpPr txBox="1"/>
          <p:nvPr/>
        </p:nvSpPr>
        <p:spPr>
          <a:xfrm>
            <a:off x="7345700" y="4462099"/>
            <a:ext cx="3124886" cy="505588"/>
          </a:xfrm>
          <a:prstGeom prst="rect">
            <a:avLst/>
          </a:prstGeom>
          <a:noFill/>
        </p:spPr>
        <p:txBody>
          <a:bodyPr wrap="square" lIns="0" tIns="0" rIns="0" bIns="0" rtlCol="0">
            <a:spAutoFit/>
          </a:bodyPr>
          <a:lstStyle/>
          <a:p>
            <a:pPr marL="0" marR="0" lvl="0" indent="0" algn="ctr" defTabSz="914400" rtl="0" eaLnBrk="0" fontAlgn="base" latinLnBrk="0" hangingPunct="0">
              <a:lnSpc>
                <a:spcPct val="130000"/>
              </a:lnSpc>
              <a:spcBef>
                <a:spcPct val="0"/>
              </a:spcBef>
              <a:spcAft>
                <a:spcPct val="0"/>
              </a:spcAft>
              <a:buClrTx/>
              <a:buSzTx/>
              <a:buFontTx/>
              <a:buNone/>
              <a:tabLst/>
              <a:defRPr/>
            </a:pPr>
            <a:r>
              <a:rPr kumimoji="0" lang="en-US" altLang="zh-CN" sz="2800" b="1" i="0" u="none" strike="noStrike" kern="1200" cap="none" spc="300" normalizeH="0" baseline="0" noProof="0" dirty="0">
                <a:ln>
                  <a:noFill/>
                </a:ln>
                <a:solidFill>
                  <a:srgbClr val="A13F0B"/>
                </a:solidFill>
                <a:effectLst/>
                <a:uLnTx/>
                <a:uFillTx/>
                <a:latin typeface="微软雅黑"/>
                <a:ea typeface="微软雅黑"/>
                <a:cs typeface="+mn-cs"/>
              </a:rPr>
              <a:t>SNT</a:t>
            </a:r>
            <a:r>
              <a:rPr kumimoji="0" lang="zh-CN" altLang="en-US" sz="2800" b="1" i="0" u="none" strike="noStrike" kern="1200" cap="none" spc="300" normalizeH="0" baseline="0" noProof="0" dirty="0">
                <a:ln>
                  <a:noFill/>
                </a:ln>
                <a:solidFill>
                  <a:srgbClr val="A13F0B"/>
                </a:solidFill>
                <a:effectLst/>
                <a:uLnTx/>
                <a:uFillTx/>
                <a:latin typeface="微软雅黑"/>
                <a:ea typeface="微软雅黑"/>
                <a:cs typeface="+mn-cs"/>
              </a:rPr>
              <a:t>改造计划</a:t>
            </a:r>
          </a:p>
        </p:txBody>
      </p:sp>
      <p:grpSp>
        <p:nvGrpSpPr>
          <p:cNvPr id="39" name="组合 38">
            <a:extLst>
              <a:ext uri="{FF2B5EF4-FFF2-40B4-BE49-F238E27FC236}">
                <a16:creationId xmlns:a16="http://schemas.microsoft.com/office/drawing/2014/main" id="{DF518B50-E48D-43EC-B332-ADAAE7EBACE0}"/>
              </a:ext>
            </a:extLst>
          </p:cNvPr>
          <p:cNvGrpSpPr/>
          <p:nvPr/>
        </p:nvGrpSpPr>
        <p:grpSpPr>
          <a:xfrm>
            <a:off x="8672105" y="3581960"/>
            <a:ext cx="481013" cy="454026"/>
            <a:chOff x="1528763" y="4175125"/>
            <a:chExt cx="481013" cy="454026"/>
          </a:xfrm>
          <a:solidFill>
            <a:schemeClr val="bg1"/>
          </a:solidFill>
        </p:grpSpPr>
        <p:sp>
          <p:nvSpPr>
            <p:cNvPr id="40" name="Freeform 82">
              <a:extLst>
                <a:ext uri="{FF2B5EF4-FFF2-40B4-BE49-F238E27FC236}">
                  <a16:creationId xmlns:a16="http://schemas.microsoft.com/office/drawing/2014/main" id="{B08186E2-67A7-4E96-A933-8B24749BE896}"/>
                </a:ext>
              </a:extLst>
            </p:cNvPr>
            <p:cNvSpPr>
              <a:spLocks/>
            </p:cNvSpPr>
            <p:nvPr/>
          </p:nvSpPr>
          <p:spPr bwMode="auto">
            <a:xfrm>
              <a:off x="1603375" y="4175125"/>
              <a:ext cx="330200" cy="398463"/>
            </a:xfrm>
            <a:custGeom>
              <a:avLst/>
              <a:gdLst>
                <a:gd name="T0" fmla="*/ 4 w 88"/>
                <a:gd name="T1" fmla="*/ 46 h 106"/>
                <a:gd name="T2" fmla="*/ 42 w 88"/>
                <a:gd name="T3" fmla="*/ 8 h 106"/>
                <a:gd name="T4" fmla="*/ 42 w 88"/>
                <a:gd name="T5" fmla="*/ 104 h 106"/>
                <a:gd name="T6" fmla="*/ 44 w 88"/>
                <a:gd name="T7" fmla="*/ 106 h 106"/>
                <a:gd name="T8" fmla="*/ 46 w 88"/>
                <a:gd name="T9" fmla="*/ 104 h 106"/>
                <a:gd name="T10" fmla="*/ 46 w 88"/>
                <a:gd name="T11" fmla="*/ 8 h 106"/>
                <a:gd name="T12" fmla="*/ 84 w 88"/>
                <a:gd name="T13" fmla="*/ 46 h 106"/>
                <a:gd name="T14" fmla="*/ 88 w 88"/>
                <a:gd name="T15" fmla="*/ 46 h 106"/>
                <a:gd name="T16" fmla="*/ 88 w 88"/>
                <a:gd name="T17" fmla="*/ 43 h 106"/>
                <a:gd name="T18" fmla="*/ 46 w 88"/>
                <a:gd name="T19" fmla="*/ 1 h 106"/>
                <a:gd name="T20" fmla="*/ 42 w 88"/>
                <a:gd name="T21" fmla="*/ 1 h 106"/>
                <a:gd name="T22" fmla="*/ 0 w 88"/>
                <a:gd name="T23" fmla="*/ 43 h 106"/>
                <a:gd name="T24" fmla="*/ 0 w 88"/>
                <a:gd name="T25" fmla="*/ 46 h 106"/>
                <a:gd name="T26" fmla="*/ 4 w 88"/>
                <a:gd name="T27" fmla="*/ 4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8" h="106">
                  <a:moveTo>
                    <a:pt x="4" y="46"/>
                  </a:moveTo>
                  <a:cubicBezTo>
                    <a:pt x="42" y="8"/>
                    <a:pt x="42" y="8"/>
                    <a:pt x="42" y="8"/>
                  </a:cubicBezTo>
                  <a:cubicBezTo>
                    <a:pt x="42" y="104"/>
                    <a:pt x="42" y="104"/>
                    <a:pt x="42" y="104"/>
                  </a:cubicBezTo>
                  <a:cubicBezTo>
                    <a:pt x="42" y="105"/>
                    <a:pt x="43" y="106"/>
                    <a:pt x="44" y="106"/>
                  </a:cubicBezTo>
                  <a:cubicBezTo>
                    <a:pt x="45" y="106"/>
                    <a:pt x="46" y="105"/>
                    <a:pt x="46" y="104"/>
                  </a:cubicBezTo>
                  <a:cubicBezTo>
                    <a:pt x="46" y="8"/>
                    <a:pt x="46" y="8"/>
                    <a:pt x="46" y="8"/>
                  </a:cubicBezTo>
                  <a:cubicBezTo>
                    <a:pt x="84" y="46"/>
                    <a:pt x="84" y="46"/>
                    <a:pt x="84" y="46"/>
                  </a:cubicBezTo>
                  <a:cubicBezTo>
                    <a:pt x="85" y="47"/>
                    <a:pt x="87" y="47"/>
                    <a:pt x="88" y="46"/>
                  </a:cubicBezTo>
                  <a:cubicBezTo>
                    <a:pt x="88" y="45"/>
                    <a:pt x="88" y="44"/>
                    <a:pt x="88" y="43"/>
                  </a:cubicBezTo>
                  <a:cubicBezTo>
                    <a:pt x="46" y="1"/>
                    <a:pt x="46" y="1"/>
                    <a:pt x="46" y="1"/>
                  </a:cubicBezTo>
                  <a:cubicBezTo>
                    <a:pt x="45" y="0"/>
                    <a:pt x="43" y="0"/>
                    <a:pt x="42" y="1"/>
                  </a:cubicBezTo>
                  <a:cubicBezTo>
                    <a:pt x="0" y="43"/>
                    <a:pt x="0" y="43"/>
                    <a:pt x="0" y="43"/>
                  </a:cubicBezTo>
                  <a:cubicBezTo>
                    <a:pt x="0" y="44"/>
                    <a:pt x="0" y="45"/>
                    <a:pt x="0" y="46"/>
                  </a:cubicBezTo>
                  <a:cubicBezTo>
                    <a:pt x="1" y="47"/>
                    <a:pt x="3" y="47"/>
                    <a:pt x="4" y="46"/>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微软雅黑"/>
                <a:ea typeface="微软雅黑"/>
                <a:cs typeface="+mn-cs"/>
              </a:endParaRPr>
            </a:p>
          </p:txBody>
        </p:sp>
        <p:sp>
          <p:nvSpPr>
            <p:cNvPr id="41" name="Freeform 83">
              <a:extLst>
                <a:ext uri="{FF2B5EF4-FFF2-40B4-BE49-F238E27FC236}">
                  <a16:creationId xmlns:a16="http://schemas.microsoft.com/office/drawing/2014/main" id="{DBF413E4-127C-4710-AE76-079FE3B580A6}"/>
                </a:ext>
              </a:extLst>
            </p:cNvPr>
            <p:cNvSpPr>
              <a:spLocks/>
            </p:cNvSpPr>
            <p:nvPr/>
          </p:nvSpPr>
          <p:spPr bwMode="auto">
            <a:xfrm>
              <a:off x="1528763" y="4557713"/>
              <a:ext cx="481013" cy="71438"/>
            </a:xfrm>
            <a:custGeom>
              <a:avLst/>
              <a:gdLst>
                <a:gd name="T0" fmla="*/ 126 w 128"/>
                <a:gd name="T1" fmla="*/ 0 h 19"/>
                <a:gd name="T2" fmla="*/ 123 w 128"/>
                <a:gd name="T3" fmla="*/ 2 h 19"/>
                <a:gd name="T4" fmla="*/ 123 w 128"/>
                <a:gd name="T5" fmla="*/ 14 h 19"/>
                <a:gd name="T6" fmla="*/ 5 w 128"/>
                <a:gd name="T7" fmla="*/ 14 h 19"/>
                <a:gd name="T8" fmla="*/ 5 w 128"/>
                <a:gd name="T9" fmla="*/ 2 h 19"/>
                <a:gd name="T10" fmla="*/ 2 w 128"/>
                <a:gd name="T11" fmla="*/ 0 h 19"/>
                <a:gd name="T12" fmla="*/ 0 w 128"/>
                <a:gd name="T13" fmla="*/ 2 h 19"/>
                <a:gd name="T14" fmla="*/ 0 w 128"/>
                <a:gd name="T15" fmla="*/ 17 h 19"/>
                <a:gd name="T16" fmla="*/ 2 w 128"/>
                <a:gd name="T17" fmla="*/ 19 h 19"/>
                <a:gd name="T18" fmla="*/ 126 w 128"/>
                <a:gd name="T19" fmla="*/ 19 h 19"/>
                <a:gd name="T20" fmla="*/ 128 w 128"/>
                <a:gd name="T21" fmla="*/ 17 h 19"/>
                <a:gd name="T22" fmla="*/ 128 w 128"/>
                <a:gd name="T23" fmla="*/ 2 h 19"/>
                <a:gd name="T24" fmla="*/ 126 w 128"/>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8" h="19">
                  <a:moveTo>
                    <a:pt x="126" y="0"/>
                  </a:moveTo>
                  <a:cubicBezTo>
                    <a:pt x="124" y="0"/>
                    <a:pt x="123" y="1"/>
                    <a:pt x="123" y="2"/>
                  </a:cubicBezTo>
                  <a:cubicBezTo>
                    <a:pt x="123" y="14"/>
                    <a:pt x="123" y="14"/>
                    <a:pt x="123" y="14"/>
                  </a:cubicBezTo>
                  <a:cubicBezTo>
                    <a:pt x="5" y="14"/>
                    <a:pt x="5" y="14"/>
                    <a:pt x="5" y="14"/>
                  </a:cubicBezTo>
                  <a:cubicBezTo>
                    <a:pt x="5" y="2"/>
                    <a:pt x="5" y="2"/>
                    <a:pt x="5" y="2"/>
                  </a:cubicBezTo>
                  <a:cubicBezTo>
                    <a:pt x="5" y="1"/>
                    <a:pt x="4" y="0"/>
                    <a:pt x="2" y="0"/>
                  </a:cubicBezTo>
                  <a:cubicBezTo>
                    <a:pt x="1" y="0"/>
                    <a:pt x="0" y="1"/>
                    <a:pt x="0" y="2"/>
                  </a:cubicBezTo>
                  <a:cubicBezTo>
                    <a:pt x="0" y="17"/>
                    <a:pt x="0" y="17"/>
                    <a:pt x="0" y="17"/>
                  </a:cubicBezTo>
                  <a:cubicBezTo>
                    <a:pt x="0" y="18"/>
                    <a:pt x="1" y="19"/>
                    <a:pt x="2" y="19"/>
                  </a:cubicBezTo>
                  <a:cubicBezTo>
                    <a:pt x="126" y="19"/>
                    <a:pt x="126" y="19"/>
                    <a:pt x="126" y="19"/>
                  </a:cubicBezTo>
                  <a:cubicBezTo>
                    <a:pt x="127" y="19"/>
                    <a:pt x="128" y="18"/>
                    <a:pt x="128" y="17"/>
                  </a:cubicBezTo>
                  <a:cubicBezTo>
                    <a:pt x="128" y="2"/>
                    <a:pt x="128" y="2"/>
                    <a:pt x="128" y="2"/>
                  </a:cubicBezTo>
                  <a:cubicBezTo>
                    <a:pt x="128" y="1"/>
                    <a:pt x="127" y="0"/>
                    <a:pt x="126"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微软雅黑"/>
                <a:ea typeface="微软雅黑"/>
                <a:cs typeface="+mn-cs"/>
              </a:endParaRPr>
            </a:p>
          </p:txBody>
        </p:sp>
      </p:grpSp>
      <p:grpSp>
        <p:nvGrpSpPr>
          <p:cNvPr id="42" name="组合 41">
            <a:extLst>
              <a:ext uri="{FF2B5EF4-FFF2-40B4-BE49-F238E27FC236}">
                <a16:creationId xmlns:a16="http://schemas.microsoft.com/office/drawing/2014/main" id="{CBE4EDC7-D890-4490-BC86-39C42F134C4C}"/>
              </a:ext>
            </a:extLst>
          </p:cNvPr>
          <p:cNvGrpSpPr/>
          <p:nvPr/>
        </p:nvGrpSpPr>
        <p:grpSpPr>
          <a:xfrm>
            <a:off x="2998447" y="3577852"/>
            <a:ext cx="479425" cy="454026"/>
            <a:chOff x="568325" y="4175125"/>
            <a:chExt cx="479425" cy="454026"/>
          </a:xfrm>
          <a:solidFill>
            <a:schemeClr val="bg1"/>
          </a:solidFill>
        </p:grpSpPr>
        <p:sp>
          <p:nvSpPr>
            <p:cNvPr id="43" name="Freeform 84">
              <a:extLst>
                <a:ext uri="{FF2B5EF4-FFF2-40B4-BE49-F238E27FC236}">
                  <a16:creationId xmlns:a16="http://schemas.microsoft.com/office/drawing/2014/main" id="{90E47401-4D81-4466-90B0-484A6705DF9A}"/>
                </a:ext>
              </a:extLst>
            </p:cNvPr>
            <p:cNvSpPr>
              <a:spLocks/>
            </p:cNvSpPr>
            <p:nvPr/>
          </p:nvSpPr>
          <p:spPr bwMode="auto">
            <a:xfrm>
              <a:off x="642938" y="4175125"/>
              <a:ext cx="330200" cy="398463"/>
            </a:xfrm>
            <a:custGeom>
              <a:avLst/>
              <a:gdLst>
                <a:gd name="T0" fmla="*/ 42 w 88"/>
                <a:gd name="T1" fmla="*/ 105 h 106"/>
                <a:gd name="T2" fmla="*/ 46 w 88"/>
                <a:gd name="T3" fmla="*/ 105 h 106"/>
                <a:gd name="T4" fmla="*/ 88 w 88"/>
                <a:gd name="T5" fmla="*/ 63 h 106"/>
                <a:gd name="T6" fmla="*/ 88 w 88"/>
                <a:gd name="T7" fmla="*/ 62 h 106"/>
                <a:gd name="T8" fmla="*/ 88 w 88"/>
                <a:gd name="T9" fmla="*/ 60 h 106"/>
                <a:gd name="T10" fmla="*/ 84 w 88"/>
                <a:gd name="T11" fmla="*/ 60 h 106"/>
                <a:gd name="T12" fmla="*/ 46 w 88"/>
                <a:gd name="T13" fmla="*/ 98 h 106"/>
                <a:gd name="T14" fmla="*/ 46 w 88"/>
                <a:gd name="T15" fmla="*/ 3 h 106"/>
                <a:gd name="T16" fmla="*/ 44 w 88"/>
                <a:gd name="T17" fmla="*/ 0 h 106"/>
                <a:gd name="T18" fmla="*/ 42 w 88"/>
                <a:gd name="T19" fmla="*/ 3 h 106"/>
                <a:gd name="T20" fmla="*/ 42 w 88"/>
                <a:gd name="T21" fmla="*/ 98 h 106"/>
                <a:gd name="T22" fmla="*/ 4 w 88"/>
                <a:gd name="T23" fmla="*/ 60 h 106"/>
                <a:gd name="T24" fmla="*/ 2 w 88"/>
                <a:gd name="T25" fmla="*/ 60 h 106"/>
                <a:gd name="T26" fmla="*/ 0 w 88"/>
                <a:gd name="T27" fmla="*/ 60 h 106"/>
                <a:gd name="T28" fmla="*/ 0 w 88"/>
                <a:gd name="T29" fmla="*/ 62 h 106"/>
                <a:gd name="T30" fmla="*/ 0 w 88"/>
                <a:gd name="T31" fmla="*/ 63 h 106"/>
                <a:gd name="T32" fmla="*/ 42 w 88"/>
                <a:gd name="T33" fmla="*/ 10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8" h="106">
                  <a:moveTo>
                    <a:pt x="42" y="105"/>
                  </a:moveTo>
                  <a:cubicBezTo>
                    <a:pt x="43" y="106"/>
                    <a:pt x="45" y="106"/>
                    <a:pt x="46" y="105"/>
                  </a:cubicBezTo>
                  <a:cubicBezTo>
                    <a:pt x="88" y="63"/>
                    <a:pt x="88" y="63"/>
                    <a:pt x="88" y="63"/>
                  </a:cubicBezTo>
                  <a:cubicBezTo>
                    <a:pt x="88" y="63"/>
                    <a:pt x="88" y="62"/>
                    <a:pt x="88" y="62"/>
                  </a:cubicBezTo>
                  <a:cubicBezTo>
                    <a:pt x="88" y="61"/>
                    <a:pt x="88" y="61"/>
                    <a:pt x="88" y="60"/>
                  </a:cubicBezTo>
                  <a:cubicBezTo>
                    <a:pt x="87" y="59"/>
                    <a:pt x="85" y="59"/>
                    <a:pt x="84" y="60"/>
                  </a:cubicBezTo>
                  <a:cubicBezTo>
                    <a:pt x="46" y="98"/>
                    <a:pt x="46" y="98"/>
                    <a:pt x="46" y="98"/>
                  </a:cubicBezTo>
                  <a:cubicBezTo>
                    <a:pt x="46" y="3"/>
                    <a:pt x="46" y="3"/>
                    <a:pt x="46" y="3"/>
                  </a:cubicBezTo>
                  <a:cubicBezTo>
                    <a:pt x="46" y="1"/>
                    <a:pt x="45" y="0"/>
                    <a:pt x="44" y="0"/>
                  </a:cubicBezTo>
                  <a:cubicBezTo>
                    <a:pt x="43" y="0"/>
                    <a:pt x="42" y="1"/>
                    <a:pt x="42" y="3"/>
                  </a:cubicBezTo>
                  <a:cubicBezTo>
                    <a:pt x="42" y="98"/>
                    <a:pt x="42" y="98"/>
                    <a:pt x="42" y="98"/>
                  </a:cubicBezTo>
                  <a:cubicBezTo>
                    <a:pt x="4" y="60"/>
                    <a:pt x="4" y="60"/>
                    <a:pt x="4" y="60"/>
                  </a:cubicBezTo>
                  <a:cubicBezTo>
                    <a:pt x="3" y="60"/>
                    <a:pt x="3" y="60"/>
                    <a:pt x="2" y="60"/>
                  </a:cubicBezTo>
                  <a:cubicBezTo>
                    <a:pt x="1" y="60"/>
                    <a:pt x="1" y="60"/>
                    <a:pt x="0" y="60"/>
                  </a:cubicBezTo>
                  <a:cubicBezTo>
                    <a:pt x="0" y="61"/>
                    <a:pt x="0" y="61"/>
                    <a:pt x="0" y="62"/>
                  </a:cubicBezTo>
                  <a:cubicBezTo>
                    <a:pt x="0" y="62"/>
                    <a:pt x="0" y="63"/>
                    <a:pt x="0" y="63"/>
                  </a:cubicBezTo>
                  <a:lnTo>
                    <a:pt x="42" y="105"/>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微软雅黑"/>
                <a:ea typeface="微软雅黑"/>
                <a:cs typeface="+mn-cs"/>
              </a:endParaRPr>
            </a:p>
          </p:txBody>
        </p:sp>
        <p:sp>
          <p:nvSpPr>
            <p:cNvPr id="44" name="Freeform 85">
              <a:extLst>
                <a:ext uri="{FF2B5EF4-FFF2-40B4-BE49-F238E27FC236}">
                  <a16:creationId xmlns:a16="http://schemas.microsoft.com/office/drawing/2014/main" id="{1B8FF22D-2D31-4D5C-AF6A-AF5AF59C7B46}"/>
                </a:ext>
              </a:extLst>
            </p:cNvPr>
            <p:cNvSpPr>
              <a:spLocks/>
            </p:cNvSpPr>
            <p:nvPr/>
          </p:nvSpPr>
          <p:spPr bwMode="auto">
            <a:xfrm>
              <a:off x="568325" y="4557713"/>
              <a:ext cx="479425" cy="71438"/>
            </a:xfrm>
            <a:custGeom>
              <a:avLst/>
              <a:gdLst>
                <a:gd name="T0" fmla="*/ 126 w 128"/>
                <a:gd name="T1" fmla="*/ 0 h 19"/>
                <a:gd name="T2" fmla="*/ 123 w 128"/>
                <a:gd name="T3" fmla="*/ 2 h 19"/>
                <a:gd name="T4" fmla="*/ 123 w 128"/>
                <a:gd name="T5" fmla="*/ 14 h 19"/>
                <a:gd name="T6" fmla="*/ 5 w 128"/>
                <a:gd name="T7" fmla="*/ 14 h 19"/>
                <a:gd name="T8" fmla="*/ 5 w 128"/>
                <a:gd name="T9" fmla="*/ 2 h 19"/>
                <a:gd name="T10" fmla="*/ 2 w 128"/>
                <a:gd name="T11" fmla="*/ 0 h 19"/>
                <a:gd name="T12" fmla="*/ 0 w 128"/>
                <a:gd name="T13" fmla="*/ 2 h 19"/>
                <a:gd name="T14" fmla="*/ 0 w 128"/>
                <a:gd name="T15" fmla="*/ 17 h 19"/>
                <a:gd name="T16" fmla="*/ 2 w 128"/>
                <a:gd name="T17" fmla="*/ 19 h 19"/>
                <a:gd name="T18" fmla="*/ 126 w 128"/>
                <a:gd name="T19" fmla="*/ 19 h 19"/>
                <a:gd name="T20" fmla="*/ 128 w 128"/>
                <a:gd name="T21" fmla="*/ 17 h 19"/>
                <a:gd name="T22" fmla="*/ 128 w 128"/>
                <a:gd name="T23" fmla="*/ 2 h 19"/>
                <a:gd name="T24" fmla="*/ 126 w 128"/>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8" h="19">
                  <a:moveTo>
                    <a:pt x="126" y="0"/>
                  </a:moveTo>
                  <a:cubicBezTo>
                    <a:pt x="124" y="0"/>
                    <a:pt x="123" y="1"/>
                    <a:pt x="123" y="2"/>
                  </a:cubicBezTo>
                  <a:cubicBezTo>
                    <a:pt x="123" y="14"/>
                    <a:pt x="123" y="14"/>
                    <a:pt x="123" y="14"/>
                  </a:cubicBezTo>
                  <a:cubicBezTo>
                    <a:pt x="5" y="14"/>
                    <a:pt x="5" y="14"/>
                    <a:pt x="5" y="14"/>
                  </a:cubicBezTo>
                  <a:cubicBezTo>
                    <a:pt x="5" y="2"/>
                    <a:pt x="5" y="2"/>
                    <a:pt x="5" y="2"/>
                  </a:cubicBezTo>
                  <a:cubicBezTo>
                    <a:pt x="5" y="1"/>
                    <a:pt x="4" y="0"/>
                    <a:pt x="2" y="0"/>
                  </a:cubicBezTo>
                  <a:cubicBezTo>
                    <a:pt x="1" y="0"/>
                    <a:pt x="0" y="1"/>
                    <a:pt x="0" y="2"/>
                  </a:cubicBezTo>
                  <a:cubicBezTo>
                    <a:pt x="0" y="17"/>
                    <a:pt x="0" y="17"/>
                    <a:pt x="0" y="17"/>
                  </a:cubicBezTo>
                  <a:cubicBezTo>
                    <a:pt x="0" y="18"/>
                    <a:pt x="1" y="19"/>
                    <a:pt x="2" y="19"/>
                  </a:cubicBezTo>
                  <a:cubicBezTo>
                    <a:pt x="126" y="19"/>
                    <a:pt x="126" y="19"/>
                    <a:pt x="126" y="19"/>
                  </a:cubicBezTo>
                  <a:cubicBezTo>
                    <a:pt x="127" y="19"/>
                    <a:pt x="128" y="18"/>
                    <a:pt x="128" y="17"/>
                  </a:cubicBezTo>
                  <a:cubicBezTo>
                    <a:pt x="128" y="2"/>
                    <a:pt x="128" y="2"/>
                    <a:pt x="128" y="2"/>
                  </a:cubicBezTo>
                  <a:cubicBezTo>
                    <a:pt x="128" y="1"/>
                    <a:pt x="127" y="0"/>
                    <a:pt x="126"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微软雅黑"/>
                <a:ea typeface="微软雅黑"/>
                <a:cs typeface="+mn-cs"/>
              </a:endParaRPr>
            </a:p>
          </p:txBody>
        </p:sp>
      </p:grpSp>
    </p:spTree>
    <p:extLst>
      <p:ext uri="{BB962C8B-B14F-4D97-AF65-F5344CB8AC3E}">
        <p14:creationId xmlns:p14="http://schemas.microsoft.com/office/powerpoint/2010/main" val="3984492162"/>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a:xfrm>
            <a:off x="1173494" y="185567"/>
            <a:ext cx="8048203" cy="480131"/>
          </a:xfrm>
        </p:spPr>
        <p:txBody>
          <a:bodyPr/>
          <a:lstStyle/>
          <a:p>
            <a:r>
              <a:rPr lang="en-US" altLang="zh-CN" dirty="0"/>
              <a:t>2.1 </a:t>
            </a:r>
            <a:r>
              <a:rPr lang="zh-CN" altLang="en-US" dirty="0"/>
              <a:t>跨操作系统移植方案 </a:t>
            </a:r>
            <a:r>
              <a:rPr lang="en-US" altLang="zh-CN" dirty="0"/>
              <a:t>- rust-std</a:t>
            </a:r>
            <a:r>
              <a:rPr lang="zh-CN" altLang="en-US" dirty="0"/>
              <a:t>标准库</a:t>
            </a:r>
          </a:p>
        </p:txBody>
      </p:sp>
      <p:sp>
        <p:nvSpPr>
          <p:cNvPr id="11" name="矩形 10">
            <a:extLst>
              <a:ext uri="{FF2B5EF4-FFF2-40B4-BE49-F238E27FC236}">
                <a16:creationId xmlns:a16="http://schemas.microsoft.com/office/drawing/2014/main" id="{D6071237-C3EE-4688-8160-8EF44A8B0EF4}"/>
              </a:ext>
            </a:extLst>
          </p:cNvPr>
          <p:cNvSpPr/>
          <p:nvPr/>
        </p:nvSpPr>
        <p:spPr>
          <a:xfrm>
            <a:off x="1041400" y="1293252"/>
            <a:ext cx="10109200" cy="4356100"/>
          </a:xfrm>
          <a:prstGeom prst="rect">
            <a:avLst/>
          </a:prstGeom>
          <a:noFill/>
          <a:ln w="31750">
            <a:gradFill>
              <a:gsLst>
                <a:gs pos="13000">
                  <a:schemeClr val="accent1">
                    <a:alpha val="0"/>
                  </a:schemeClr>
                </a:gs>
                <a:gs pos="100000">
                  <a:schemeClr val="accent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12" name="文本框 11">
            <a:extLst>
              <a:ext uri="{FF2B5EF4-FFF2-40B4-BE49-F238E27FC236}">
                <a16:creationId xmlns:a16="http://schemas.microsoft.com/office/drawing/2014/main" id="{91C132B9-7816-40DF-A75A-76D084D56CCC}"/>
              </a:ext>
            </a:extLst>
          </p:cNvPr>
          <p:cNvSpPr txBox="1"/>
          <p:nvPr/>
        </p:nvSpPr>
        <p:spPr>
          <a:xfrm>
            <a:off x="234266" y="1103729"/>
            <a:ext cx="2487168" cy="2554545"/>
          </a:xfrm>
          <a:prstGeom prst="rect">
            <a:avLst/>
          </a:prstGeom>
          <a:noFill/>
        </p:spPr>
        <p:txBody>
          <a:bodyPr wrap="square" lIns="0" tIns="0" rIns="0" bIns="0"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16600" b="0" i="0" u="none" strike="noStrike" kern="1200" cap="none" spc="300" normalizeH="0" baseline="0" noProof="0" dirty="0">
                <a:ln>
                  <a:noFill/>
                </a:ln>
                <a:solidFill>
                  <a:srgbClr val="006C39"/>
                </a:solidFill>
                <a:effectLst/>
                <a:uLnTx/>
                <a:uFillTx/>
                <a:latin typeface="黑体" panose="02010609060101010101" pitchFamily="49" charset="-122"/>
                <a:ea typeface="黑体" panose="02010609060101010101" pitchFamily="49" charset="-122"/>
                <a:cs typeface="+mn-cs"/>
              </a:rPr>
              <a:t>“</a:t>
            </a:r>
          </a:p>
        </p:txBody>
      </p:sp>
      <p:sp>
        <p:nvSpPr>
          <p:cNvPr id="13" name="文本框 12">
            <a:extLst>
              <a:ext uri="{FF2B5EF4-FFF2-40B4-BE49-F238E27FC236}">
                <a16:creationId xmlns:a16="http://schemas.microsoft.com/office/drawing/2014/main" id="{9FD59AEA-A8DA-4FD6-95B0-1014104036C0}"/>
              </a:ext>
            </a:extLst>
          </p:cNvPr>
          <p:cNvSpPr txBox="1"/>
          <p:nvPr/>
        </p:nvSpPr>
        <p:spPr>
          <a:xfrm>
            <a:off x="1562100" y="3083952"/>
            <a:ext cx="9067800" cy="1960730"/>
          </a:xfrm>
          <a:prstGeom prst="rect">
            <a:avLst/>
          </a:prstGeom>
          <a:noFill/>
        </p:spPr>
        <p:txBody>
          <a:bodyPr wrap="square" lIns="0" tIns="0" rIns="0" bIns="0" rtlCol="0">
            <a:spAutoFit/>
          </a:bodyPr>
          <a:lstStyle>
            <a:defPPr>
              <a:defRPr lang="zh-CN"/>
            </a:defPPr>
            <a:lvl1pPr>
              <a:lnSpc>
                <a:spcPct val="130000"/>
              </a:lnSpc>
              <a:defRPr sz="1200" spc="300">
                <a:solidFill>
                  <a:schemeClr val="tx1">
                    <a:lumMod val="85000"/>
                    <a:lumOff val="15000"/>
                  </a:schemeClr>
                </a:solidFill>
              </a:defRPr>
            </a:lvl1pPr>
          </a:lstStyle>
          <a:p>
            <a:pPr marL="0" marR="0" lvl="0" indent="0" algn="just" defTabSz="914400" rtl="0" eaLnBrk="0" fontAlgn="base" latinLnBrk="0" hangingPunct="0">
              <a:lnSpc>
                <a:spcPct val="130000"/>
              </a:lnSpc>
              <a:spcBef>
                <a:spcPct val="0"/>
              </a:spcBef>
              <a:spcAft>
                <a:spcPct val="0"/>
              </a:spcAft>
              <a:buClrTx/>
              <a:buSzTx/>
              <a:buFontTx/>
              <a:buNone/>
              <a:tabLst/>
              <a:defRPr/>
            </a:pPr>
            <a:r>
              <a:rPr kumimoji="0" lang="zh-CN" altLang="en-US"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微软雅黑" panose="020B0503020204020204" pitchFamily="34" charset="-122"/>
                <a:cs typeface="+mn-cs"/>
              </a:rPr>
              <a:t>为方便在主流操作系统上进行开发，</a:t>
            </a:r>
            <a:r>
              <a:rPr kumimoji="0" lang="en-US" altLang="zh-CN"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微软雅黑" panose="020B0503020204020204" pitchFamily="34" charset="-122"/>
                <a:cs typeface="+mn-cs"/>
              </a:rPr>
              <a:t>rust</a:t>
            </a:r>
            <a:r>
              <a:rPr kumimoji="0" lang="zh-CN" altLang="en-US"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微软雅黑" panose="020B0503020204020204" pitchFamily="34" charset="-122"/>
                <a:cs typeface="+mn-cs"/>
              </a:rPr>
              <a:t>为其在主流操作系统上的实现配备了标准库</a:t>
            </a:r>
            <a:r>
              <a:rPr kumimoji="0" lang="en-US" altLang="zh-CN"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微软雅黑" panose="020B0503020204020204" pitchFamily="34" charset="-122"/>
                <a:cs typeface="+mn-cs"/>
              </a:rPr>
              <a:t>rust-std</a:t>
            </a:r>
            <a:r>
              <a:rPr kumimoji="0" lang="zh-CN" altLang="en-US"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微软雅黑" panose="020B0503020204020204" pitchFamily="34" charset="-122"/>
                <a:cs typeface="+mn-cs"/>
              </a:rPr>
              <a:t>。</a:t>
            </a:r>
            <a:r>
              <a:rPr kumimoji="0" lang="en-US" altLang="zh-CN" sz="2000" b="0" i="0" u="none" strike="noStrike" kern="1200" cap="none" spc="300" normalizeH="0" baseline="0" noProof="0" dirty="0" err="1">
                <a:ln>
                  <a:noFill/>
                </a:ln>
                <a:solidFill>
                  <a:prstClr val="black">
                    <a:lumMod val="85000"/>
                    <a:lumOff val="15000"/>
                  </a:prstClr>
                </a:solidFill>
                <a:effectLst/>
                <a:uLnTx/>
                <a:uFillTx/>
                <a:latin typeface="Century Gothic" panose="020B0502020202020204" pitchFamily="34" charset="0"/>
                <a:ea typeface="微软雅黑" panose="020B0503020204020204" pitchFamily="34" charset="-122"/>
                <a:cs typeface="+mn-cs"/>
              </a:rPr>
              <a:t>rCore</a:t>
            </a:r>
            <a:r>
              <a:rPr kumimoji="0" lang="zh-CN" altLang="en-US"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微软雅黑" panose="020B0503020204020204" pitchFamily="34" charset="-122"/>
                <a:cs typeface="+mn-cs"/>
              </a:rPr>
              <a:t>作为新兴的教学操作系统，尚无官方的</a:t>
            </a:r>
            <a:r>
              <a:rPr kumimoji="0" lang="en-US" altLang="zh-CN"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微软雅黑" panose="020B0503020204020204" pitchFamily="34" charset="-122"/>
                <a:cs typeface="+mn-cs"/>
              </a:rPr>
              <a:t>rust-std</a:t>
            </a:r>
            <a:r>
              <a:rPr kumimoji="0" lang="zh-CN" altLang="en-US"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微软雅黑" panose="020B0503020204020204" pitchFamily="34" charset="-122"/>
                <a:cs typeface="+mn-cs"/>
              </a:rPr>
              <a:t>实现。注意到一些</a:t>
            </a:r>
            <a:r>
              <a:rPr kumimoji="0" lang="en-US" altLang="zh-CN"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微软雅黑" panose="020B0503020204020204" pitchFamily="34" charset="-122"/>
                <a:cs typeface="+mn-cs"/>
              </a:rPr>
              <a:t>crate</a:t>
            </a:r>
            <a:r>
              <a:rPr kumimoji="0" lang="zh-CN" altLang="en-US"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微软雅黑" panose="020B0503020204020204" pitchFamily="34" charset="-122"/>
                <a:cs typeface="+mn-cs"/>
              </a:rPr>
              <a:t>可兼容</a:t>
            </a:r>
            <a:r>
              <a:rPr kumimoji="0" lang="en-US" altLang="zh-CN"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微软雅黑" panose="020B0503020204020204" pitchFamily="34" charset="-122"/>
                <a:cs typeface="+mn-cs"/>
              </a:rPr>
              <a:t>no-std</a:t>
            </a:r>
            <a:r>
              <a:rPr kumimoji="0" lang="zh-CN" altLang="en-US"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微软雅黑" panose="020B0503020204020204" pitchFamily="34" charset="-122"/>
                <a:cs typeface="+mn-cs"/>
              </a:rPr>
              <a:t>环境，即能在无</a:t>
            </a:r>
            <a:r>
              <a:rPr kumimoji="0" lang="en-US" altLang="zh-CN"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微软雅黑" panose="020B0503020204020204" pitchFamily="34" charset="-122"/>
                <a:cs typeface="+mn-cs"/>
              </a:rPr>
              <a:t>rust-std</a:t>
            </a:r>
            <a:r>
              <a:rPr kumimoji="0" lang="zh-CN" altLang="en-US"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微软雅黑" panose="020B0503020204020204" pitchFamily="34" charset="-122"/>
                <a:cs typeface="+mn-cs"/>
              </a:rPr>
              <a:t>支持的环境下提供至少一部分功能供应用使用。在进行依赖项替换时，应尽可能采用这些支持</a:t>
            </a:r>
            <a:r>
              <a:rPr kumimoji="0" lang="en-US" altLang="zh-CN"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微软雅黑" panose="020B0503020204020204" pitchFamily="34" charset="-122"/>
                <a:cs typeface="+mn-cs"/>
              </a:rPr>
              <a:t>no-std</a:t>
            </a:r>
            <a:r>
              <a:rPr kumimoji="0" lang="zh-CN" altLang="en-US"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微软雅黑" panose="020B0503020204020204" pitchFamily="34" charset="-122"/>
                <a:cs typeface="+mn-cs"/>
              </a:rPr>
              <a:t>的</a:t>
            </a:r>
            <a:r>
              <a:rPr kumimoji="0" lang="en-US" altLang="zh-CN"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微软雅黑" panose="020B0503020204020204" pitchFamily="34" charset="-122"/>
                <a:cs typeface="+mn-cs"/>
              </a:rPr>
              <a:t>crate</a:t>
            </a:r>
            <a:r>
              <a:rPr kumimoji="0" lang="zh-CN" altLang="en-US"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微软雅黑" panose="020B0503020204020204" pitchFamily="34" charset="-122"/>
                <a:cs typeface="+mn-cs"/>
              </a:rPr>
              <a:t>，以降低改写工作量。</a:t>
            </a:r>
          </a:p>
        </p:txBody>
      </p:sp>
      <p:sp>
        <p:nvSpPr>
          <p:cNvPr id="17" name="文本框 16">
            <a:extLst>
              <a:ext uri="{FF2B5EF4-FFF2-40B4-BE49-F238E27FC236}">
                <a16:creationId xmlns:a16="http://schemas.microsoft.com/office/drawing/2014/main" id="{A5296328-ABAD-4B6D-8595-28952E950CFA}"/>
              </a:ext>
            </a:extLst>
          </p:cNvPr>
          <p:cNvSpPr txBox="1"/>
          <p:nvPr/>
        </p:nvSpPr>
        <p:spPr>
          <a:xfrm>
            <a:off x="3299402" y="2026510"/>
            <a:ext cx="5593195" cy="743665"/>
          </a:xfrm>
          <a:prstGeom prst="rect">
            <a:avLst/>
          </a:prstGeom>
          <a:noFill/>
        </p:spPr>
        <p:txBody>
          <a:bodyPr wrap="square" lIns="0" tIns="0" rIns="0" bIns="0" rtlCol="0">
            <a:spAutoFit/>
          </a:bodyPr>
          <a:lstStyle/>
          <a:p>
            <a:pPr marL="0" marR="0" lvl="0" indent="0" algn="ctr" defTabSz="914400" rtl="0" eaLnBrk="0" fontAlgn="base" latinLnBrk="0" hangingPunct="0">
              <a:lnSpc>
                <a:spcPct val="120000"/>
              </a:lnSpc>
              <a:spcBef>
                <a:spcPct val="0"/>
              </a:spcBef>
              <a:spcAft>
                <a:spcPct val="0"/>
              </a:spcAft>
              <a:buClrTx/>
              <a:buSzTx/>
              <a:buFontTx/>
              <a:buNone/>
              <a:tabLst/>
              <a:defRPr/>
            </a:pPr>
            <a:r>
              <a:rPr lang="en-US" altLang="zh-CN" sz="4400" b="1" spc="300" dirty="0">
                <a:solidFill>
                  <a:srgbClr val="A13F0B"/>
                </a:solidFill>
                <a:latin typeface="微软雅黑"/>
                <a:ea typeface="微软雅黑" panose="020B0503020204020204" pitchFamily="34" charset="-122"/>
              </a:rPr>
              <a:t>r</a:t>
            </a:r>
            <a:r>
              <a:rPr kumimoji="0" lang="en-US" altLang="zh-CN" sz="4400" b="1" i="0" u="none" strike="noStrike" kern="1200" cap="none" spc="300" normalizeH="0" baseline="0" noProof="0" dirty="0" err="1">
                <a:ln>
                  <a:noFill/>
                </a:ln>
                <a:solidFill>
                  <a:srgbClr val="A13F0B"/>
                </a:solidFill>
                <a:effectLst/>
                <a:uLnTx/>
                <a:uFillTx/>
                <a:latin typeface="微软雅黑"/>
                <a:ea typeface="微软雅黑" panose="020B0503020204020204" pitchFamily="34" charset="-122"/>
                <a:cs typeface="+mn-cs"/>
              </a:rPr>
              <a:t>ust</a:t>
            </a:r>
            <a:r>
              <a:rPr kumimoji="0" lang="en-US" altLang="zh-CN" sz="4400" b="1" i="0" u="none" strike="noStrike" kern="1200" cap="none" spc="300" normalizeH="0" baseline="0" noProof="0" dirty="0">
                <a:ln>
                  <a:noFill/>
                </a:ln>
                <a:solidFill>
                  <a:srgbClr val="A13F0B"/>
                </a:solidFill>
                <a:effectLst/>
                <a:uLnTx/>
                <a:uFillTx/>
                <a:latin typeface="微软雅黑"/>
                <a:ea typeface="微软雅黑" panose="020B0503020204020204" pitchFamily="34" charset="-122"/>
                <a:cs typeface="+mn-cs"/>
              </a:rPr>
              <a:t>-std</a:t>
            </a:r>
            <a:r>
              <a:rPr kumimoji="0" lang="zh-CN" altLang="en-US" sz="4400" b="1" i="0" u="none" strike="noStrike" kern="1200" cap="none" spc="300" normalizeH="0" baseline="0" noProof="0" dirty="0">
                <a:ln>
                  <a:noFill/>
                </a:ln>
                <a:solidFill>
                  <a:srgbClr val="A13F0B"/>
                </a:solidFill>
                <a:effectLst/>
                <a:uLnTx/>
                <a:uFillTx/>
                <a:latin typeface="微软雅黑"/>
                <a:ea typeface="微软雅黑" panose="020B0503020204020204" pitchFamily="34" charset="-122"/>
                <a:cs typeface="+mn-cs"/>
              </a:rPr>
              <a:t>与</a:t>
            </a:r>
            <a:r>
              <a:rPr kumimoji="0" lang="en-US" altLang="zh-CN" sz="4400" b="1" i="0" u="none" strike="noStrike" kern="1200" cap="none" spc="300" normalizeH="0" baseline="0" noProof="0" dirty="0">
                <a:ln>
                  <a:noFill/>
                </a:ln>
                <a:solidFill>
                  <a:srgbClr val="A13F0B"/>
                </a:solidFill>
                <a:effectLst/>
                <a:uLnTx/>
                <a:uFillTx/>
                <a:latin typeface="微软雅黑"/>
                <a:ea typeface="微软雅黑" panose="020B0503020204020204" pitchFamily="34" charset="-122"/>
                <a:cs typeface="+mn-cs"/>
              </a:rPr>
              <a:t>no-std</a:t>
            </a:r>
            <a:endParaRPr kumimoji="0" lang="zh-CN" altLang="en-US" sz="4400" b="1" i="0" u="none" strike="noStrike" kern="1200" cap="none" spc="300" normalizeH="0" baseline="0" noProof="0" dirty="0">
              <a:ln>
                <a:noFill/>
              </a:ln>
              <a:solidFill>
                <a:srgbClr val="A13F0B"/>
              </a:solidFill>
              <a:effectLst/>
              <a:uLnTx/>
              <a:uFillTx/>
              <a:latin typeface="微软雅黑"/>
              <a:ea typeface="微软雅黑" panose="020B0503020204020204" pitchFamily="34" charset="-122"/>
              <a:cs typeface="+mn-cs"/>
            </a:endParaRPr>
          </a:p>
        </p:txBody>
      </p:sp>
    </p:spTree>
    <p:extLst>
      <p:ext uri="{BB962C8B-B14F-4D97-AF65-F5344CB8AC3E}">
        <p14:creationId xmlns:p14="http://schemas.microsoft.com/office/powerpoint/2010/main" val="32478979"/>
      </p:ext>
    </p:extLst>
  </p:cSld>
  <p:clrMapOvr>
    <a:masterClrMapping/>
  </p:clrMapOvr>
  <p:transition spd="med">
    <p:pull/>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a:xfrm>
            <a:off x="1173494" y="185567"/>
            <a:ext cx="8048203" cy="480131"/>
          </a:xfrm>
        </p:spPr>
        <p:txBody>
          <a:bodyPr/>
          <a:lstStyle/>
          <a:p>
            <a:r>
              <a:rPr lang="en-US" altLang="zh-CN" dirty="0"/>
              <a:t>2.1 </a:t>
            </a:r>
            <a:r>
              <a:rPr lang="zh-CN" altLang="en-US" dirty="0"/>
              <a:t>跨操作系统移植方案 </a:t>
            </a:r>
            <a:r>
              <a:rPr lang="en-US" altLang="zh-CN" dirty="0"/>
              <a:t>- SNT</a:t>
            </a:r>
            <a:r>
              <a:rPr lang="zh-CN" altLang="en-US" dirty="0"/>
              <a:t>改造计划</a:t>
            </a:r>
          </a:p>
        </p:txBody>
      </p:sp>
      <p:sp>
        <p:nvSpPr>
          <p:cNvPr id="11" name="内容占位符 1">
            <a:extLst>
              <a:ext uri="{FF2B5EF4-FFF2-40B4-BE49-F238E27FC236}">
                <a16:creationId xmlns:a16="http://schemas.microsoft.com/office/drawing/2014/main" id="{9220699B-30D4-4073-91F7-02313840C09E}"/>
              </a:ext>
            </a:extLst>
          </p:cNvPr>
          <p:cNvSpPr txBox="1">
            <a:spLocks/>
          </p:cNvSpPr>
          <p:nvPr/>
        </p:nvSpPr>
        <p:spPr>
          <a:xfrm>
            <a:off x="1539631" y="1700198"/>
            <a:ext cx="9100038" cy="3610708"/>
          </a:xfrm>
          <a:prstGeom prst="rect">
            <a:avLst/>
          </a:prstGeom>
        </p:spPr>
        <p:txBody>
          <a:bodyPr vert="horz" lIns="0" tIns="0" rIns="0" bIns="0" rtlCol="0">
            <a:normAutofit fontScale="85000" lnSpcReduction="10000"/>
          </a:bodyPr>
          <a:lstStyle>
            <a:lvl1pPr marL="228600" indent="-228600" algn="l" defTabSz="914400" rtl="0" eaLnBrk="1" latinLnBrk="0" hangingPunct="1">
              <a:lnSpc>
                <a:spcPct val="120000"/>
              </a:lnSpc>
              <a:spcBef>
                <a:spcPts val="1000"/>
              </a:spcBef>
              <a:buFont typeface="Arial" panose="020B0604020202020204" pitchFamily="34" charset="0"/>
              <a:buChar char="•"/>
              <a:defRPr sz="2800" kern="1200" spc="3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spc="3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spc="3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spc="3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spc="3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zh-CN" altLang="en-US" sz="2800" b="0" i="0" u="none" strike="noStrike" kern="1200" cap="none" spc="300" normalizeH="0" baseline="0" noProof="0" dirty="0">
                <a:ln>
                  <a:noFill/>
                </a:ln>
                <a:solidFill>
                  <a:srgbClr val="000000"/>
                </a:solidFill>
                <a:effectLst/>
                <a:uLnTx/>
                <a:uFillTx/>
                <a:latin typeface="微软雅黑"/>
                <a:ea typeface="微软雅黑"/>
                <a:cs typeface="+mn-cs"/>
              </a:rPr>
              <a:t>正如前文所述的兼容性测试所言，虽然</a:t>
            </a:r>
            <a:r>
              <a:rPr kumimoji="0" lang="en-US" altLang="zh-CN" sz="2800" b="0" i="0" u="none" strike="noStrike" kern="1200" cap="none" spc="300" normalizeH="0" baseline="0" noProof="0" dirty="0">
                <a:ln>
                  <a:noFill/>
                </a:ln>
                <a:solidFill>
                  <a:srgbClr val="000000"/>
                </a:solidFill>
                <a:effectLst/>
                <a:uLnTx/>
                <a:uFillTx/>
                <a:latin typeface="微软雅黑"/>
                <a:ea typeface="微软雅黑"/>
                <a:cs typeface="+mn-cs"/>
              </a:rPr>
              <a:t>SNT</a:t>
            </a:r>
            <a:r>
              <a:rPr kumimoji="0" lang="zh-CN" altLang="en-US" sz="2800" b="0" i="0" u="none" strike="noStrike" kern="1200" cap="none" spc="300" normalizeH="0" baseline="0" noProof="0" dirty="0">
                <a:ln>
                  <a:noFill/>
                </a:ln>
                <a:solidFill>
                  <a:srgbClr val="000000"/>
                </a:solidFill>
                <a:effectLst/>
                <a:uLnTx/>
                <a:uFillTx/>
                <a:latin typeface="微软雅黑"/>
                <a:ea typeface="微软雅黑"/>
                <a:cs typeface="+mn-cs"/>
              </a:rPr>
              <a:t>的部分依赖项无法在</a:t>
            </a:r>
            <a:r>
              <a:rPr kumimoji="0" lang="en-US" altLang="zh-CN" sz="2800" b="0" i="0" u="none" strike="noStrike" kern="1200" cap="none" spc="300" normalizeH="0" baseline="0" noProof="0" dirty="0" err="1">
                <a:ln>
                  <a:noFill/>
                </a:ln>
                <a:solidFill>
                  <a:srgbClr val="000000"/>
                </a:solidFill>
                <a:effectLst/>
                <a:uLnTx/>
                <a:uFillTx/>
                <a:latin typeface="微软雅黑"/>
                <a:ea typeface="微软雅黑"/>
                <a:cs typeface="+mn-cs"/>
              </a:rPr>
              <a:t>rCore</a:t>
            </a:r>
            <a:r>
              <a:rPr kumimoji="0" lang="zh-CN" altLang="en-US" sz="2800" b="0" i="0" u="none" strike="noStrike" kern="1200" cap="none" spc="300" normalizeH="0" baseline="0" noProof="0" dirty="0">
                <a:ln>
                  <a:noFill/>
                </a:ln>
                <a:solidFill>
                  <a:srgbClr val="000000"/>
                </a:solidFill>
                <a:effectLst/>
                <a:uLnTx/>
                <a:uFillTx/>
                <a:latin typeface="微软雅黑"/>
                <a:ea typeface="微软雅黑"/>
                <a:cs typeface="+mn-cs"/>
              </a:rPr>
              <a:t>中直接使用，但可以通过使用</a:t>
            </a:r>
            <a:r>
              <a:rPr kumimoji="0" lang="en-US" altLang="zh-CN" sz="2800" b="0" i="0" u="none" strike="noStrike" kern="1200" cap="none" spc="300" normalizeH="0" baseline="0" noProof="0" dirty="0">
                <a:ln>
                  <a:noFill/>
                </a:ln>
                <a:solidFill>
                  <a:srgbClr val="000000"/>
                </a:solidFill>
                <a:effectLst/>
                <a:uLnTx/>
                <a:uFillTx/>
                <a:latin typeface="微软雅黑"/>
                <a:ea typeface="微软雅黑"/>
                <a:cs typeface="+mn-cs"/>
              </a:rPr>
              <a:t>rust</a:t>
            </a:r>
            <a:r>
              <a:rPr kumimoji="0" lang="zh-CN" altLang="en-US" sz="2800" b="0" i="0" u="none" strike="noStrike" kern="1200" cap="none" spc="300" normalizeH="0" baseline="0" noProof="0" dirty="0">
                <a:ln>
                  <a:noFill/>
                </a:ln>
                <a:solidFill>
                  <a:srgbClr val="000000"/>
                </a:solidFill>
                <a:effectLst/>
                <a:uLnTx/>
                <a:uFillTx/>
                <a:latin typeface="微软雅黑"/>
                <a:ea typeface="微软雅黑"/>
                <a:cs typeface="+mn-cs"/>
              </a:rPr>
              <a:t>核心库提供的服务，以及</a:t>
            </a:r>
            <a:r>
              <a:rPr kumimoji="0" lang="en-US" altLang="zh-CN" sz="2800" b="0" i="0" u="none" strike="noStrike" kern="1200" cap="none" spc="300" normalizeH="0" baseline="0" noProof="0" dirty="0" err="1">
                <a:ln>
                  <a:noFill/>
                </a:ln>
                <a:solidFill>
                  <a:srgbClr val="000000"/>
                </a:solidFill>
                <a:effectLst/>
                <a:uLnTx/>
                <a:uFillTx/>
                <a:latin typeface="微软雅黑"/>
                <a:ea typeface="微软雅黑"/>
                <a:cs typeface="+mn-cs"/>
              </a:rPr>
              <a:t>rCore</a:t>
            </a:r>
            <a:r>
              <a:rPr kumimoji="0" lang="zh-CN" altLang="en-US" sz="2800" b="0" i="0" u="none" strike="noStrike" kern="1200" cap="none" spc="300" normalizeH="0" baseline="0" noProof="0" dirty="0">
                <a:ln>
                  <a:noFill/>
                </a:ln>
                <a:solidFill>
                  <a:srgbClr val="000000"/>
                </a:solidFill>
                <a:effectLst/>
                <a:uLnTx/>
                <a:uFillTx/>
                <a:latin typeface="微软雅黑"/>
                <a:ea typeface="微软雅黑"/>
                <a:cs typeface="+mn-cs"/>
              </a:rPr>
              <a:t>提供的（以及未来能够提供的）服务加以替代，从而实现区块链操作系统的实现。因此，根据依赖层级由低向高的顺序，进行自顶向下和自底向上结合的依赖项改写工作。考虑到</a:t>
            </a:r>
            <a:r>
              <a:rPr kumimoji="0" lang="en-US" altLang="zh-CN" sz="2800" b="0" i="0" u="none" strike="noStrike" kern="1200" cap="none" spc="300" normalizeH="0" baseline="0" noProof="0" dirty="0">
                <a:ln>
                  <a:noFill/>
                </a:ln>
                <a:solidFill>
                  <a:srgbClr val="000000"/>
                </a:solidFill>
                <a:effectLst/>
                <a:uLnTx/>
                <a:uFillTx/>
                <a:latin typeface="微软雅黑"/>
                <a:ea typeface="微软雅黑"/>
                <a:cs typeface="+mn-cs"/>
              </a:rPr>
              <a:t>p2p</a:t>
            </a:r>
            <a:r>
              <a:rPr kumimoji="0" lang="zh-CN" altLang="en-US" sz="2800" b="0" i="0" u="none" strike="noStrike" kern="1200" cap="none" spc="300" normalizeH="0" baseline="0" noProof="0" dirty="0">
                <a:ln>
                  <a:noFill/>
                </a:ln>
                <a:solidFill>
                  <a:srgbClr val="000000"/>
                </a:solidFill>
                <a:effectLst/>
                <a:uLnTx/>
                <a:uFillTx/>
                <a:latin typeface="微软雅黑"/>
                <a:ea typeface="微软雅黑"/>
                <a:cs typeface="+mn-cs"/>
              </a:rPr>
              <a:t>网络功能为区块链所有服务的基石，故计划从网络模块开始改写，令</a:t>
            </a:r>
            <a:r>
              <a:rPr kumimoji="0" lang="en-US" altLang="zh-CN" sz="2800" b="0" i="0" u="none" strike="noStrike" kern="1200" cap="none" spc="300" normalizeH="0" baseline="0" noProof="0" dirty="0">
                <a:ln>
                  <a:noFill/>
                </a:ln>
                <a:solidFill>
                  <a:srgbClr val="000000"/>
                </a:solidFill>
                <a:effectLst/>
                <a:uLnTx/>
                <a:uFillTx/>
                <a:latin typeface="微软雅黑"/>
                <a:ea typeface="微软雅黑"/>
                <a:cs typeface="+mn-cs"/>
              </a:rPr>
              <a:t>SNT</a:t>
            </a:r>
            <a:r>
              <a:rPr kumimoji="0" lang="zh-CN" altLang="en-US" sz="2800" b="0" i="0" u="none" strike="noStrike" kern="1200" cap="none" spc="300" normalizeH="0" baseline="0" noProof="0" dirty="0">
                <a:ln>
                  <a:noFill/>
                </a:ln>
                <a:solidFill>
                  <a:srgbClr val="000000"/>
                </a:solidFill>
                <a:effectLst/>
                <a:uLnTx/>
                <a:uFillTx/>
                <a:latin typeface="微软雅黑"/>
                <a:ea typeface="微软雅黑"/>
                <a:cs typeface="+mn-cs"/>
              </a:rPr>
              <a:t>使用的网络模块与</a:t>
            </a:r>
            <a:r>
              <a:rPr kumimoji="0" lang="en-US" altLang="zh-CN" sz="2800" b="0" i="0" u="none" strike="noStrike" kern="1200" cap="none" spc="300" normalizeH="0" baseline="0" noProof="0" dirty="0" err="1">
                <a:ln>
                  <a:noFill/>
                </a:ln>
                <a:solidFill>
                  <a:srgbClr val="000000"/>
                </a:solidFill>
                <a:effectLst/>
                <a:uLnTx/>
                <a:uFillTx/>
                <a:latin typeface="微软雅黑"/>
                <a:ea typeface="微软雅黑"/>
                <a:cs typeface="+mn-cs"/>
              </a:rPr>
              <a:t>rCore</a:t>
            </a:r>
            <a:r>
              <a:rPr kumimoji="0" lang="zh-CN" altLang="en-US" sz="2800" b="0" i="0" u="none" strike="noStrike" kern="1200" cap="none" spc="300" normalizeH="0" baseline="0" noProof="0" dirty="0">
                <a:ln>
                  <a:noFill/>
                </a:ln>
                <a:solidFill>
                  <a:srgbClr val="000000"/>
                </a:solidFill>
                <a:effectLst/>
                <a:uLnTx/>
                <a:uFillTx/>
                <a:latin typeface="微软雅黑"/>
                <a:ea typeface="微软雅黑"/>
                <a:cs typeface="+mn-cs"/>
              </a:rPr>
              <a:t>已经提供的网络通信原语相兼容；再以此为基础，逐步地尝试实现更多区块链的功能。</a:t>
            </a:r>
          </a:p>
        </p:txBody>
      </p:sp>
      <p:sp>
        <p:nvSpPr>
          <p:cNvPr id="12" name="半闭框 11">
            <a:extLst>
              <a:ext uri="{FF2B5EF4-FFF2-40B4-BE49-F238E27FC236}">
                <a16:creationId xmlns:a16="http://schemas.microsoft.com/office/drawing/2014/main" id="{0D90A06A-B605-4CDB-9B13-1BB6C4658928}"/>
              </a:ext>
            </a:extLst>
          </p:cNvPr>
          <p:cNvSpPr/>
          <p:nvPr/>
        </p:nvSpPr>
        <p:spPr>
          <a:xfrm>
            <a:off x="1058985" y="1459875"/>
            <a:ext cx="480646" cy="480646"/>
          </a:xfrm>
          <a:prstGeom prst="halfFrame">
            <a:avLst>
              <a:gd name="adj1" fmla="val 17948"/>
              <a:gd name="adj2" fmla="val 17949"/>
            </a:avLst>
          </a:prstGeom>
          <a:solidFill>
            <a:schemeClr val="accent4"/>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微软雅黑"/>
              <a:ea typeface="微软雅黑"/>
              <a:cs typeface="+mn-cs"/>
            </a:endParaRPr>
          </a:p>
        </p:txBody>
      </p:sp>
      <p:sp>
        <p:nvSpPr>
          <p:cNvPr id="13" name="半闭框 12">
            <a:extLst>
              <a:ext uri="{FF2B5EF4-FFF2-40B4-BE49-F238E27FC236}">
                <a16:creationId xmlns:a16="http://schemas.microsoft.com/office/drawing/2014/main" id="{F77F212D-4F59-4957-9187-E73A42BE8E9D}"/>
              </a:ext>
            </a:extLst>
          </p:cNvPr>
          <p:cNvSpPr/>
          <p:nvPr/>
        </p:nvSpPr>
        <p:spPr>
          <a:xfrm flipH="1" flipV="1">
            <a:off x="10639669" y="5185859"/>
            <a:ext cx="480646" cy="480646"/>
          </a:xfrm>
          <a:prstGeom prst="halfFrame">
            <a:avLst>
              <a:gd name="adj1" fmla="val 17948"/>
              <a:gd name="adj2" fmla="val 17949"/>
            </a:avLst>
          </a:prstGeom>
          <a:solidFill>
            <a:schemeClr val="accent4"/>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微软雅黑"/>
              <a:ea typeface="微软雅黑"/>
              <a:cs typeface="+mn-cs"/>
            </a:endParaRPr>
          </a:p>
        </p:txBody>
      </p:sp>
    </p:spTree>
    <p:extLst>
      <p:ext uri="{BB962C8B-B14F-4D97-AF65-F5344CB8AC3E}">
        <p14:creationId xmlns:p14="http://schemas.microsoft.com/office/powerpoint/2010/main" val="600420508"/>
      </p:ext>
    </p:extLst>
  </p:cSld>
  <p:clrMapOvr>
    <a:masterClrMapping/>
  </p:clrMapOvr>
  <p:transition spd="med">
    <p:pull/>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占位符 11">
            <a:extLst>
              <a:ext uri="{FF2B5EF4-FFF2-40B4-BE49-F238E27FC236}">
                <a16:creationId xmlns:a16="http://schemas.microsoft.com/office/drawing/2014/main" id="{B7D2D181-0346-43D2-9F2E-5DAF7DD81B01}"/>
              </a:ext>
            </a:extLst>
          </p:cNvPr>
          <p:cNvSpPr>
            <a:spLocks noGrp="1"/>
          </p:cNvSpPr>
          <p:nvPr>
            <p:ph type="body" sz="quarter" idx="12"/>
          </p:nvPr>
        </p:nvSpPr>
        <p:spPr/>
        <p:txBody>
          <a:bodyPr/>
          <a:lstStyle/>
          <a:p>
            <a:r>
              <a:rPr lang="zh-CN" altLang="en-US" dirty="0"/>
              <a:t>第三部分 ▷▷</a:t>
            </a:r>
            <a:endParaRPr lang="zh-CN" altLang="en-US" dirty="0">
              <a:blipFill>
                <a:blip r:embed="rId3"/>
                <a:stretch>
                  <a:fillRect/>
                </a:stretch>
              </a:blipFill>
            </a:endParaRPr>
          </a:p>
        </p:txBody>
      </p:sp>
      <p:sp>
        <p:nvSpPr>
          <p:cNvPr id="13" name="文本占位符 12">
            <a:extLst>
              <a:ext uri="{FF2B5EF4-FFF2-40B4-BE49-F238E27FC236}">
                <a16:creationId xmlns:a16="http://schemas.microsoft.com/office/drawing/2014/main" id="{9112ECF1-1F56-49D7-B987-8479EEBCD294}"/>
              </a:ext>
            </a:extLst>
          </p:cNvPr>
          <p:cNvSpPr>
            <a:spLocks noGrp="1"/>
          </p:cNvSpPr>
          <p:nvPr>
            <p:ph type="body" sz="quarter" idx="13"/>
          </p:nvPr>
        </p:nvSpPr>
        <p:spPr/>
        <p:txBody>
          <a:bodyPr/>
          <a:lstStyle/>
          <a:p>
            <a:r>
              <a:rPr lang="zh-CN" altLang="en-US" dirty="0"/>
              <a:t>工作安排与预期</a:t>
            </a:r>
          </a:p>
        </p:txBody>
      </p:sp>
      <p:sp>
        <p:nvSpPr>
          <p:cNvPr id="25" name="文本占位符 24">
            <a:extLst>
              <a:ext uri="{FF2B5EF4-FFF2-40B4-BE49-F238E27FC236}">
                <a16:creationId xmlns:a16="http://schemas.microsoft.com/office/drawing/2014/main" id="{32977950-DB53-4173-9011-DCA663AD8383}"/>
              </a:ext>
            </a:extLst>
          </p:cNvPr>
          <p:cNvSpPr>
            <a:spLocks noGrp="1"/>
          </p:cNvSpPr>
          <p:nvPr>
            <p:ph type="body" sz="quarter" idx="14"/>
          </p:nvPr>
        </p:nvSpPr>
        <p:spPr/>
        <p:txBody>
          <a:bodyPr/>
          <a:lstStyle/>
          <a:p>
            <a:r>
              <a:rPr lang="zh-CN" altLang="en-US" dirty="0"/>
              <a:t>工作时间安排</a:t>
            </a:r>
            <a:endParaRPr lang="en-US" altLang="zh-CN" dirty="0"/>
          </a:p>
          <a:p>
            <a:r>
              <a:rPr lang="zh-CN" altLang="en-US" dirty="0"/>
              <a:t>预期研究成果</a:t>
            </a:r>
            <a:endParaRPr lang="en-US" altLang="zh-CN" dirty="0"/>
          </a:p>
          <a:p>
            <a:r>
              <a:rPr lang="zh-CN" altLang="en-US" dirty="0"/>
              <a:t>选题创新点</a:t>
            </a:r>
            <a:endParaRPr lang="en-US" altLang="zh-CN" dirty="0"/>
          </a:p>
          <a:p>
            <a:pPr marL="0" indent="0">
              <a:buNone/>
            </a:pPr>
            <a:endParaRPr lang="zh-CN" altLang="en-US" dirty="0"/>
          </a:p>
        </p:txBody>
      </p:sp>
      <p:sp>
        <p:nvSpPr>
          <p:cNvPr id="17" name="任意多边形: 形状 16">
            <a:extLst>
              <a:ext uri="{FF2B5EF4-FFF2-40B4-BE49-F238E27FC236}">
                <a16:creationId xmlns:a16="http://schemas.microsoft.com/office/drawing/2014/main" id="{01ADD8D0-8287-4921-9177-230EA04F2C62}"/>
              </a:ext>
            </a:extLst>
          </p:cNvPr>
          <p:cNvSpPr/>
          <p:nvPr/>
        </p:nvSpPr>
        <p:spPr>
          <a:xfrm flipV="1">
            <a:off x="660399" y="3428999"/>
            <a:ext cx="447765" cy="193259"/>
          </a:xfrm>
          <a:custGeom>
            <a:avLst/>
            <a:gdLst>
              <a:gd name="connsiteX0" fmla="*/ 0 w 6415214"/>
              <a:gd name="connsiteY0" fmla="*/ 171407 h 171407"/>
              <a:gd name="connsiteX1" fmla="*/ 6415214 w 6415214"/>
              <a:gd name="connsiteY1" fmla="*/ 171407 h 171407"/>
              <a:gd name="connsiteX2" fmla="*/ 6415214 w 6415214"/>
              <a:gd name="connsiteY2" fmla="*/ 100390 h 171407"/>
              <a:gd name="connsiteX3" fmla="*/ 511261 w 6415214"/>
              <a:gd name="connsiteY3" fmla="*/ 100390 h 171407"/>
              <a:gd name="connsiteX4" fmla="*/ 229919 w 6415214"/>
              <a:gd name="connsiteY4" fmla="*/ 0 h 171407"/>
              <a:gd name="connsiteX5" fmla="*/ 229919 w 6415214"/>
              <a:gd name="connsiteY5" fmla="*/ 100390 h 171407"/>
              <a:gd name="connsiteX6" fmla="*/ 0 w 6415214"/>
              <a:gd name="connsiteY6" fmla="*/ 100390 h 171407"/>
              <a:gd name="connsiteX0" fmla="*/ 0 w 6415214"/>
              <a:gd name="connsiteY0" fmla="*/ 171407 h 262847"/>
              <a:gd name="connsiteX1" fmla="*/ 6415214 w 6415214"/>
              <a:gd name="connsiteY1" fmla="*/ 171407 h 262847"/>
              <a:gd name="connsiteX2" fmla="*/ 6415214 w 6415214"/>
              <a:gd name="connsiteY2" fmla="*/ 100390 h 262847"/>
              <a:gd name="connsiteX3" fmla="*/ 511261 w 6415214"/>
              <a:gd name="connsiteY3" fmla="*/ 100390 h 262847"/>
              <a:gd name="connsiteX4" fmla="*/ 229919 w 6415214"/>
              <a:gd name="connsiteY4" fmla="*/ 0 h 262847"/>
              <a:gd name="connsiteX5" fmla="*/ 229919 w 6415214"/>
              <a:gd name="connsiteY5" fmla="*/ 100390 h 262847"/>
              <a:gd name="connsiteX6" fmla="*/ 0 w 6415214"/>
              <a:gd name="connsiteY6" fmla="*/ 100390 h 262847"/>
              <a:gd name="connsiteX7" fmla="*/ 91440 w 6415214"/>
              <a:gd name="connsiteY7" fmla="*/ 262847 h 262847"/>
              <a:gd name="connsiteX0" fmla="*/ 0 w 6415214"/>
              <a:gd name="connsiteY0" fmla="*/ 171407 h 171407"/>
              <a:gd name="connsiteX1" fmla="*/ 6415214 w 6415214"/>
              <a:gd name="connsiteY1" fmla="*/ 171407 h 171407"/>
              <a:gd name="connsiteX2" fmla="*/ 6415214 w 6415214"/>
              <a:gd name="connsiteY2" fmla="*/ 100390 h 171407"/>
              <a:gd name="connsiteX3" fmla="*/ 511261 w 6415214"/>
              <a:gd name="connsiteY3" fmla="*/ 100390 h 171407"/>
              <a:gd name="connsiteX4" fmla="*/ 229919 w 6415214"/>
              <a:gd name="connsiteY4" fmla="*/ 0 h 171407"/>
              <a:gd name="connsiteX5" fmla="*/ 229919 w 6415214"/>
              <a:gd name="connsiteY5" fmla="*/ 100390 h 171407"/>
              <a:gd name="connsiteX6" fmla="*/ 0 w 6415214"/>
              <a:gd name="connsiteY6" fmla="*/ 100390 h 171407"/>
              <a:gd name="connsiteX0" fmla="*/ 0 w 6415214"/>
              <a:gd name="connsiteY0" fmla="*/ 171407 h 171407"/>
              <a:gd name="connsiteX1" fmla="*/ 6415214 w 6415214"/>
              <a:gd name="connsiteY1" fmla="*/ 100390 h 171407"/>
              <a:gd name="connsiteX2" fmla="*/ 511261 w 6415214"/>
              <a:gd name="connsiteY2" fmla="*/ 100390 h 171407"/>
              <a:gd name="connsiteX3" fmla="*/ 229919 w 6415214"/>
              <a:gd name="connsiteY3" fmla="*/ 0 h 171407"/>
              <a:gd name="connsiteX4" fmla="*/ 229919 w 6415214"/>
              <a:gd name="connsiteY4" fmla="*/ 100390 h 171407"/>
              <a:gd name="connsiteX5" fmla="*/ 0 w 6415214"/>
              <a:gd name="connsiteY5" fmla="*/ 100390 h 171407"/>
              <a:gd name="connsiteX0" fmla="*/ 6415214 w 6415214"/>
              <a:gd name="connsiteY0" fmla="*/ 100390 h 100390"/>
              <a:gd name="connsiteX1" fmla="*/ 511261 w 6415214"/>
              <a:gd name="connsiteY1" fmla="*/ 100390 h 100390"/>
              <a:gd name="connsiteX2" fmla="*/ 229919 w 6415214"/>
              <a:gd name="connsiteY2" fmla="*/ 0 h 100390"/>
              <a:gd name="connsiteX3" fmla="*/ 229919 w 6415214"/>
              <a:gd name="connsiteY3" fmla="*/ 100390 h 100390"/>
              <a:gd name="connsiteX4" fmla="*/ 0 w 6415214"/>
              <a:gd name="connsiteY4" fmla="*/ 100390 h 100390"/>
              <a:gd name="connsiteX0" fmla="*/ 6415214 w 6415214"/>
              <a:gd name="connsiteY0" fmla="*/ 195640 h 195640"/>
              <a:gd name="connsiteX1" fmla="*/ 511261 w 6415214"/>
              <a:gd name="connsiteY1" fmla="*/ 195640 h 195640"/>
              <a:gd name="connsiteX2" fmla="*/ 227538 w 6415214"/>
              <a:gd name="connsiteY2" fmla="*/ 0 h 195640"/>
              <a:gd name="connsiteX3" fmla="*/ 229919 w 6415214"/>
              <a:gd name="connsiteY3" fmla="*/ 195640 h 195640"/>
              <a:gd name="connsiteX4" fmla="*/ 0 w 6415214"/>
              <a:gd name="connsiteY4" fmla="*/ 195640 h 195640"/>
              <a:gd name="connsiteX0" fmla="*/ 6415214 w 6415214"/>
              <a:gd name="connsiteY0" fmla="*/ 193259 h 193259"/>
              <a:gd name="connsiteX1" fmla="*/ 511261 w 6415214"/>
              <a:gd name="connsiteY1" fmla="*/ 193259 h 193259"/>
              <a:gd name="connsiteX2" fmla="*/ 232301 w 6415214"/>
              <a:gd name="connsiteY2" fmla="*/ 0 h 193259"/>
              <a:gd name="connsiteX3" fmla="*/ 229919 w 6415214"/>
              <a:gd name="connsiteY3" fmla="*/ 193259 h 193259"/>
              <a:gd name="connsiteX4" fmla="*/ 0 w 6415214"/>
              <a:gd name="connsiteY4" fmla="*/ 193259 h 193259"/>
              <a:gd name="connsiteX0" fmla="*/ 511261 w 511261"/>
              <a:gd name="connsiteY0" fmla="*/ 193259 h 193259"/>
              <a:gd name="connsiteX1" fmla="*/ 232301 w 511261"/>
              <a:gd name="connsiteY1" fmla="*/ 0 h 193259"/>
              <a:gd name="connsiteX2" fmla="*/ 229919 w 511261"/>
              <a:gd name="connsiteY2" fmla="*/ 193259 h 193259"/>
              <a:gd name="connsiteX3" fmla="*/ 0 w 511261"/>
              <a:gd name="connsiteY3" fmla="*/ 193259 h 193259"/>
            </a:gdLst>
            <a:ahLst/>
            <a:cxnLst>
              <a:cxn ang="0">
                <a:pos x="connsiteX0" y="connsiteY0"/>
              </a:cxn>
              <a:cxn ang="0">
                <a:pos x="connsiteX1" y="connsiteY1"/>
              </a:cxn>
              <a:cxn ang="0">
                <a:pos x="connsiteX2" y="connsiteY2"/>
              </a:cxn>
              <a:cxn ang="0">
                <a:pos x="connsiteX3" y="connsiteY3"/>
              </a:cxn>
            </a:cxnLst>
            <a:rect l="l" t="t" r="r" b="b"/>
            <a:pathLst>
              <a:path w="511261" h="193259">
                <a:moveTo>
                  <a:pt x="511261" y="193259"/>
                </a:moveTo>
                <a:lnTo>
                  <a:pt x="232301" y="0"/>
                </a:lnTo>
                <a:cubicBezTo>
                  <a:pt x="233095" y="65213"/>
                  <a:pt x="229125" y="128046"/>
                  <a:pt x="229919" y="193259"/>
                </a:cubicBezTo>
                <a:lnTo>
                  <a:pt x="0" y="193259"/>
                </a:lnTo>
              </a:path>
            </a:pathLst>
          </a:cu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3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ea"/>
              <a:sym typeface="+mn-lt"/>
            </a:endParaRPr>
          </a:p>
        </p:txBody>
      </p:sp>
      <p:cxnSp>
        <p:nvCxnSpPr>
          <p:cNvPr id="18" name="直接连接符 17">
            <a:extLst>
              <a:ext uri="{FF2B5EF4-FFF2-40B4-BE49-F238E27FC236}">
                <a16:creationId xmlns:a16="http://schemas.microsoft.com/office/drawing/2014/main" id="{C370C460-24EB-4B65-9712-35D099499EFA}"/>
              </a:ext>
            </a:extLst>
          </p:cNvPr>
          <p:cNvCxnSpPr>
            <a:cxnSpLocks/>
            <a:stCxn id="17" idx="0"/>
          </p:cNvCxnSpPr>
          <p:nvPr/>
        </p:nvCxnSpPr>
        <p:spPr>
          <a:xfrm>
            <a:off x="1108164" y="3428999"/>
            <a:ext cx="5165636" cy="0"/>
          </a:xfrm>
          <a:prstGeom prst="lin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1727804518"/>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3.1 </a:t>
            </a:r>
            <a:r>
              <a:rPr lang="zh-CN" altLang="en-US" dirty="0"/>
              <a:t>工作时间安排</a:t>
            </a:r>
          </a:p>
        </p:txBody>
      </p:sp>
      <p:graphicFrame>
        <p:nvGraphicFramePr>
          <p:cNvPr id="121" name="表格 120">
            <a:extLst>
              <a:ext uri="{FF2B5EF4-FFF2-40B4-BE49-F238E27FC236}">
                <a16:creationId xmlns:a16="http://schemas.microsoft.com/office/drawing/2014/main" id="{5937376B-7820-4618-9E90-28FAF8819F07}"/>
              </a:ext>
            </a:extLst>
          </p:cNvPr>
          <p:cNvGraphicFramePr>
            <a:graphicFrameLocks noGrp="1"/>
          </p:cNvGraphicFramePr>
          <p:nvPr>
            <p:extLst>
              <p:ext uri="{D42A27DB-BD31-4B8C-83A1-F6EECF244321}">
                <p14:modId xmlns:p14="http://schemas.microsoft.com/office/powerpoint/2010/main" val="4064112228"/>
              </p:ext>
            </p:extLst>
          </p:nvPr>
        </p:nvGraphicFramePr>
        <p:xfrm>
          <a:off x="1411609" y="1140851"/>
          <a:ext cx="9368782" cy="4730097"/>
        </p:xfrm>
        <a:graphic>
          <a:graphicData uri="http://schemas.openxmlformats.org/drawingml/2006/table">
            <a:tbl>
              <a:tblPr firstRow="1" bandRow="1">
                <a:tableStyleId>{5C22544A-7EE6-4342-B048-85BDC9FD1C3A}</a:tableStyleId>
              </a:tblPr>
              <a:tblGrid>
                <a:gridCol w="2448437">
                  <a:extLst>
                    <a:ext uri="{9D8B030D-6E8A-4147-A177-3AD203B41FA5}">
                      <a16:colId xmlns:a16="http://schemas.microsoft.com/office/drawing/2014/main" val="20000"/>
                    </a:ext>
                  </a:extLst>
                </a:gridCol>
                <a:gridCol w="6920345">
                  <a:extLst>
                    <a:ext uri="{9D8B030D-6E8A-4147-A177-3AD203B41FA5}">
                      <a16:colId xmlns:a16="http://schemas.microsoft.com/office/drawing/2014/main" val="20001"/>
                    </a:ext>
                  </a:extLst>
                </a:gridCol>
              </a:tblGrid>
              <a:tr h="514940">
                <a:tc>
                  <a:txBody>
                    <a:bodyPr/>
                    <a:lstStyle/>
                    <a:p>
                      <a:pPr algn="ctr"/>
                      <a:r>
                        <a:rPr lang="zh-CN" altLang="en-US" sz="1600" spc="300" dirty="0">
                          <a:solidFill>
                            <a:schemeClr val="accent1"/>
                          </a:solidFill>
                          <a:latin typeface="+mn-ea"/>
                          <a:ea typeface="+mn-ea"/>
                        </a:rPr>
                        <a:t>时间段</a:t>
                      </a:r>
                    </a:p>
                  </a:txBody>
                  <a:tcPr anchor="ctr">
                    <a:lnR w="6350" cap="flat" cmpd="sng" algn="ctr">
                      <a:no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noFill/>
                  </a:tcPr>
                </a:tc>
                <a:tc>
                  <a:txBody>
                    <a:bodyPr/>
                    <a:lstStyle/>
                    <a:p>
                      <a:pPr algn="ctr"/>
                      <a:r>
                        <a:rPr lang="zh-CN" altLang="en-US" sz="1600" spc="300" dirty="0">
                          <a:solidFill>
                            <a:schemeClr val="accent1"/>
                          </a:solidFill>
                          <a:latin typeface="+mn-ea"/>
                          <a:ea typeface="+mn-ea"/>
                        </a:rPr>
                        <a:t>计划工作</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9050" cap="flat" cmpd="sng" algn="ctr">
                      <a:solidFill>
                        <a:schemeClr val="accent1"/>
                      </a:solidFill>
                      <a:prstDash val="solid"/>
                      <a:round/>
                      <a:headEnd type="none" w="med" len="med"/>
                      <a:tailEnd type="none" w="med" len="med"/>
                    </a:lnT>
                    <a:lnB w="19050" cap="flat" cmpd="sng" algn="ctr">
                      <a:solidFill>
                        <a:schemeClr val="accent1"/>
                      </a:solidFill>
                      <a:prstDash val="solid"/>
                      <a:round/>
                      <a:headEnd type="none" w="med" len="med"/>
                      <a:tailEnd type="none" w="med" len="med"/>
                    </a:lnB>
                    <a:noFill/>
                  </a:tcPr>
                </a:tc>
                <a:extLst>
                  <a:ext uri="{0D108BD9-81ED-4DB2-BD59-A6C34878D82A}">
                    <a16:rowId xmlns:a16="http://schemas.microsoft.com/office/drawing/2014/main" val="10000"/>
                  </a:ext>
                </a:extLst>
              </a:tr>
              <a:tr h="459249">
                <a:tc>
                  <a:txBody>
                    <a:bodyPr/>
                    <a:lstStyle/>
                    <a:p>
                      <a:pPr algn="ctr"/>
                      <a:r>
                        <a:rPr lang="en-US" altLang="zh-CN" sz="1600" spc="300" dirty="0">
                          <a:solidFill>
                            <a:schemeClr val="tx1">
                              <a:lumMod val="85000"/>
                              <a:lumOff val="15000"/>
                            </a:schemeClr>
                          </a:solidFill>
                          <a:latin typeface="+mn-ea"/>
                          <a:ea typeface="+mn-ea"/>
                        </a:rPr>
                        <a:t>2024.3-2024.5</a:t>
                      </a:r>
                      <a:endParaRPr lang="zh-CN" altLang="en-US" sz="1600" spc="300" dirty="0">
                        <a:solidFill>
                          <a:schemeClr val="tx1">
                            <a:lumMod val="85000"/>
                            <a:lumOff val="15000"/>
                          </a:schemeClr>
                        </a:solidFill>
                        <a:latin typeface="+mn-ea"/>
                        <a:ea typeface="+mn-ea"/>
                      </a:endParaRPr>
                    </a:p>
                  </a:txBody>
                  <a:tcPr anchor="ctr">
                    <a:lnR w="12700" cap="flat" cmpd="sng" algn="ctr">
                      <a:noFill/>
                      <a:prstDash val="solid"/>
                      <a:round/>
                      <a:headEnd type="none" w="med" len="med"/>
                      <a:tailEnd type="none" w="med" len="med"/>
                    </a:lnR>
                    <a:lnT w="19050" cap="flat" cmpd="sng" algn="ctr">
                      <a:solidFill>
                        <a:schemeClr val="accent1"/>
                      </a:solidFill>
                      <a:prstDash val="solid"/>
                      <a:round/>
                      <a:headEnd type="none" w="med" len="med"/>
                      <a:tailEnd type="none" w="med" len="med"/>
                    </a:lnT>
                    <a:lnB w="6350" cap="flat" cmpd="sng" algn="ctr">
                      <a:solidFill>
                        <a:schemeClr val="bg2">
                          <a:lumMod val="90000"/>
                        </a:schemeClr>
                      </a:solidFill>
                      <a:prstDash val="solid"/>
                      <a:round/>
                      <a:headEnd type="none" w="med" len="med"/>
                      <a:tailEnd type="none" w="med" len="med"/>
                    </a:lnB>
                    <a:noFill/>
                  </a:tcPr>
                </a:tc>
                <a:tc>
                  <a:txBody>
                    <a:bodyPr/>
                    <a:lstStyle/>
                    <a:p>
                      <a:pPr algn="ctr"/>
                      <a:r>
                        <a:rPr lang="zh-CN" altLang="en-US" sz="1600" spc="300" dirty="0">
                          <a:solidFill>
                            <a:schemeClr val="tx1">
                              <a:lumMod val="85000"/>
                              <a:lumOff val="15000"/>
                            </a:schemeClr>
                          </a:solidFill>
                          <a:latin typeface="+mn-ea"/>
                          <a:ea typeface="+mn-ea"/>
                        </a:rPr>
                        <a:t>文献阅读，调查研究</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accent1"/>
                      </a:solidFill>
                      <a:prstDash val="solid"/>
                      <a:round/>
                      <a:headEnd type="none" w="med" len="med"/>
                      <a:tailEnd type="none" w="med" len="med"/>
                    </a:lnT>
                    <a:lnB w="6350" cap="flat" cmpd="sng" algn="ctr">
                      <a:solidFill>
                        <a:schemeClr val="bg2">
                          <a:lumMod val="90000"/>
                        </a:schemeClr>
                      </a:solidFill>
                      <a:prstDash val="solid"/>
                      <a:round/>
                      <a:headEnd type="none" w="med" len="med"/>
                      <a:tailEnd type="none" w="med" len="med"/>
                    </a:lnB>
                    <a:noFill/>
                  </a:tcPr>
                </a:tc>
                <a:extLst>
                  <a:ext uri="{0D108BD9-81ED-4DB2-BD59-A6C34878D82A}">
                    <a16:rowId xmlns:a16="http://schemas.microsoft.com/office/drawing/2014/main" val="10001"/>
                  </a:ext>
                </a:extLst>
              </a:tr>
              <a:tr h="459249">
                <a:tc>
                  <a:txBody>
                    <a:bodyPr/>
                    <a:lstStyle/>
                    <a:p>
                      <a:pPr algn="ctr"/>
                      <a:r>
                        <a:rPr lang="en-US" altLang="zh-CN" sz="1600" spc="300" dirty="0">
                          <a:solidFill>
                            <a:schemeClr val="tx1">
                              <a:lumMod val="85000"/>
                              <a:lumOff val="15000"/>
                            </a:schemeClr>
                          </a:solidFill>
                          <a:latin typeface="+mn-ea"/>
                          <a:ea typeface="+mn-ea"/>
                        </a:rPr>
                        <a:t>2024.6</a:t>
                      </a:r>
                      <a:endParaRPr lang="zh-CN" altLang="en-US" sz="1600" spc="300" dirty="0">
                        <a:solidFill>
                          <a:schemeClr val="tx1">
                            <a:lumMod val="85000"/>
                            <a:lumOff val="15000"/>
                          </a:schemeClr>
                        </a:solidFill>
                        <a:latin typeface="+mn-ea"/>
                        <a:ea typeface="+mn-ea"/>
                      </a:endParaRPr>
                    </a:p>
                  </a:txBody>
                  <a:tcPr anchor="ctr">
                    <a:lnR w="12700" cap="flat" cmpd="sng" algn="ctr">
                      <a:noFill/>
                      <a:prstDash val="solid"/>
                      <a:round/>
                      <a:headEnd type="none" w="med" len="med"/>
                      <a:tailEnd type="none" w="med" len="med"/>
                    </a:lnR>
                    <a:lnT w="6350" cap="flat" cmpd="sng" algn="ctr">
                      <a:solidFill>
                        <a:schemeClr val="bg2">
                          <a:lumMod val="90000"/>
                        </a:schemeClr>
                      </a:solidFill>
                      <a:prstDash val="solid"/>
                      <a:round/>
                      <a:headEnd type="none" w="med" len="med"/>
                      <a:tailEnd type="none" w="med" len="med"/>
                    </a:lnT>
                    <a:lnB w="6350" cap="flat" cmpd="sng" algn="ctr">
                      <a:solidFill>
                        <a:schemeClr val="bg2">
                          <a:lumMod val="90000"/>
                        </a:schemeClr>
                      </a:solidFill>
                      <a:prstDash val="solid"/>
                      <a:round/>
                      <a:headEnd type="none" w="med" len="med"/>
                      <a:tailEnd type="none" w="med" len="med"/>
                    </a:lnB>
                    <a:noFill/>
                  </a:tcPr>
                </a:tc>
                <a:tc>
                  <a:txBody>
                    <a:bodyPr/>
                    <a:lstStyle/>
                    <a:p>
                      <a:pPr algn="ctr"/>
                      <a:r>
                        <a:rPr lang="zh-CN" altLang="en-US" sz="1600" spc="300" dirty="0">
                          <a:solidFill>
                            <a:schemeClr val="tx1">
                              <a:lumMod val="85000"/>
                              <a:lumOff val="15000"/>
                            </a:schemeClr>
                          </a:solidFill>
                          <a:latin typeface="+mn-ea"/>
                          <a:ea typeface="+mn-ea"/>
                        </a:rPr>
                        <a:t>开题工作，方案设计</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2">
                          <a:lumMod val="90000"/>
                        </a:schemeClr>
                      </a:solidFill>
                      <a:prstDash val="solid"/>
                      <a:round/>
                      <a:headEnd type="none" w="med" len="med"/>
                      <a:tailEnd type="none" w="med" len="med"/>
                    </a:lnT>
                    <a:lnB w="6350" cap="flat" cmpd="sng" algn="ctr">
                      <a:solidFill>
                        <a:schemeClr val="bg2">
                          <a:lumMod val="90000"/>
                        </a:schemeClr>
                      </a:solidFill>
                      <a:prstDash val="solid"/>
                      <a:round/>
                      <a:headEnd type="none" w="med" len="med"/>
                      <a:tailEnd type="none" w="med" len="med"/>
                    </a:lnB>
                    <a:noFill/>
                  </a:tcPr>
                </a:tc>
                <a:extLst>
                  <a:ext uri="{0D108BD9-81ED-4DB2-BD59-A6C34878D82A}">
                    <a16:rowId xmlns:a16="http://schemas.microsoft.com/office/drawing/2014/main" val="10002"/>
                  </a:ext>
                </a:extLst>
              </a:tr>
              <a:tr h="459249">
                <a:tc>
                  <a:txBody>
                    <a:bodyPr/>
                    <a:lstStyle/>
                    <a:p>
                      <a:pPr algn="ctr"/>
                      <a:r>
                        <a:rPr lang="en-US" altLang="zh-CN" sz="1600" spc="300" dirty="0">
                          <a:solidFill>
                            <a:schemeClr val="tx1">
                              <a:lumMod val="85000"/>
                              <a:lumOff val="15000"/>
                            </a:schemeClr>
                          </a:solidFill>
                          <a:latin typeface="+mn-ea"/>
                          <a:ea typeface="+mn-ea"/>
                        </a:rPr>
                        <a:t>2024.7</a:t>
                      </a:r>
                      <a:endParaRPr lang="zh-CN" altLang="en-US" sz="1600" spc="300" dirty="0">
                        <a:solidFill>
                          <a:schemeClr val="tx1">
                            <a:lumMod val="85000"/>
                            <a:lumOff val="15000"/>
                          </a:schemeClr>
                        </a:solidFill>
                        <a:latin typeface="+mn-ea"/>
                        <a:ea typeface="+mn-ea"/>
                      </a:endParaRPr>
                    </a:p>
                  </a:txBody>
                  <a:tcPr anchor="ctr">
                    <a:lnR w="12700" cap="flat" cmpd="sng" algn="ctr">
                      <a:noFill/>
                      <a:prstDash val="solid"/>
                      <a:round/>
                      <a:headEnd type="none" w="med" len="med"/>
                      <a:tailEnd type="none" w="med" len="med"/>
                    </a:lnR>
                    <a:lnT w="6350" cap="flat" cmpd="sng" algn="ctr">
                      <a:solidFill>
                        <a:schemeClr val="bg2">
                          <a:lumMod val="90000"/>
                        </a:schemeClr>
                      </a:solidFill>
                      <a:prstDash val="solid"/>
                      <a:round/>
                      <a:headEnd type="none" w="med" len="med"/>
                      <a:tailEnd type="none" w="med" len="med"/>
                    </a:lnT>
                    <a:lnB w="6350" cap="flat" cmpd="sng" algn="ctr">
                      <a:solidFill>
                        <a:schemeClr val="bg2">
                          <a:lumMod val="90000"/>
                        </a:schemeClr>
                      </a:solidFill>
                      <a:prstDash val="solid"/>
                      <a:round/>
                      <a:headEnd type="none" w="med" len="med"/>
                      <a:tailEnd type="none" w="med" len="med"/>
                    </a:lnB>
                    <a:noFill/>
                  </a:tcPr>
                </a:tc>
                <a:tc>
                  <a:txBody>
                    <a:bodyPr/>
                    <a:lstStyle/>
                    <a:p>
                      <a:pPr algn="ctr"/>
                      <a:r>
                        <a:rPr lang="zh-CN" altLang="en-US" sz="1600" spc="300" dirty="0">
                          <a:solidFill>
                            <a:schemeClr val="tx1">
                              <a:lumMod val="85000"/>
                              <a:lumOff val="15000"/>
                            </a:schemeClr>
                          </a:solidFill>
                          <a:latin typeface="+mn-ea"/>
                          <a:ea typeface="+mn-ea"/>
                        </a:rPr>
                        <a:t>死代码探测方案设计、</a:t>
                      </a:r>
                      <a:r>
                        <a:rPr lang="en-US" altLang="zh-CN" sz="1600" spc="300" dirty="0" err="1">
                          <a:solidFill>
                            <a:schemeClr val="tx1">
                              <a:lumMod val="85000"/>
                              <a:lumOff val="15000"/>
                            </a:schemeClr>
                          </a:solidFill>
                          <a:latin typeface="+mn-ea"/>
                          <a:ea typeface="+mn-ea"/>
                        </a:rPr>
                        <a:t>Rupta</a:t>
                      </a:r>
                      <a:r>
                        <a:rPr lang="zh-CN" altLang="en-US" sz="1600" spc="300" dirty="0">
                          <a:solidFill>
                            <a:schemeClr val="tx1">
                              <a:lumMod val="85000"/>
                              <a:lumOff val="15000"/>
                            </a:schemeClr>
                          </a:solidFill>
                          <a:latin typeface="+mn-ea"/>
                          <a:ea typeface="+mn-ea"/>
                        </a:rPr>
                        <a:t>工具功能改进</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2">
                          <a:lumMod val="90000"/>
                        </a:schemeClr>
                      </a:solidFill>
                      <a:prstDash val="solid"/>
                      <a:round/>
                      <a:headEnd type="none" w="med" len="med"/>
                      <a:tailEnd type="none" w="med" len="med"/>
                    </a:lnT>
                    <a:lnB w="6350" cap="flat" cmpd="sng" algn="ctr">
                      <a:solidFill>
                        <a:schemeClr val="bg2">
                          <a:lumMod val="90000"/>
                        </a:schemeClr>
                      </a:solidFill>
                      <a:prstDash val="solid"/>
                      <a:round/>
                      <a:headEnd type="none" w="med" len="med"/>
                      <a:tailEnd type="none" w="med" len="med"/>
                    </a:lnB>
                    <a:noFill/>
                  </a:tcPr>
                </a:tc>
                <a:extLst>
                  <a:ext uri="{0D108BD9-81ED-4DB2-BD59-A6C34878D82A}">
                    <a16:rowId xmlns:a16="http://schemas.microsoft.com/office/drawing/2014/main" val="10003"/>
                  </a:ext>
                </a:extLst>
              </a:tr>
              <a:tr h="459249">
                <a:tc>
                  <a:txBody>
                    <a:bodyPr/>
                    <a:lstStyle/>
                    <a:p>
                      <a:pPr algn="ctr"/>
                      <a:r>
                        <a:rPr lang="en-US" altLang="zh-CN" sz="1600" spc="300" dirty="0">
                          <a:solidFill>
                            <a:schemeClr val="tx1">
                              <a:lumMod val="85000"/>
                              <a:lumOff val="15000"/>
                            </a:schemeClr>
                          </a:solidFill>
                          <a:latin typeface="+mn-ea"/>
                          <a:ea typeface="+mn-ea"/>
                        </a:rPr>
                        <a:t>2024.8</a:t>
                      </a:r>
                      <a:endParaRPr lang="zh-CN" altLang="en-US" sz="1600" spc="300" dirty="0">
                        <a:solidFill>
                          <a:schemeClr val="tx1">
                            <a:lumMod val="85000"/>
                            <a:lumOff val="15000"/>
                          </a:schemeClr>
                        </a:solidFill>
                        <a:latin typeface="+mn-ea"/>
                        <a:ea typeface="+mn-ea"/>
                      </a:endParaRPr>
                    </a:p>
                  </a:txBody>
                  <a:tcPr anchor="ctr">
                    <a:lnR w="12700" cap="flat" cmpd="sng" algn="ctr">
                      <a:noFill/>
                      <a:prstDash val="solid"/>
                      <a:round/>
                      <a:headEnd type="none" w="med" len="med"/>
                      <a:tailEnd type="none" w="med" len="med"/>
                    </a:lnR>
                    <a:lnT w="6350" cap="flat" cmpd="sng" algn="ctr">
                      <a:solidFill>
                        <a:schemeClr val="bg2">
                          <a:lumMod val="90000"/>
                        </a:schemeClr>
                      </a:solidFill>
                      <a:prstDash val="solid"/>
                      <a:round/>
                      <a:headEnd type="none" w="med" len="med"/>
                      <a:tailEnd type="none" w="med" len="med"/>
                    </a:lnT>
                    <a:lnB w="6350" cap="flat" cmpd="sng" algn="ctr">
                      <a:solidFill>
                        <a:schemeClr val="bg2">
                          <a:lumMod val="90000"/>
                        </a:schemeClr>
                      </a:solidFill>
                      <a:prstDash val="solid"/>
                      <a:round/>
                      <a:headEnd type="none" w="med" len="med"/>
                      <a:tailEnd type="none" w="med" len="med"/>
                    </a:lnB>
                    <a:noFill/>
                  </a:tcPr>
                </a:tc>
                <a:tc>
                  <a:txBody>
                    <a:bodyPr/>
                    <a:lstStyle/>
                    <a:p>
                      <a:pPr algn="ctr"/>
                      <a:r>
                        <a:rPr lang="zh-CN" altLang="en-US" sz="1600" spc="300" dirty="0">
                          <a:solidFill>
                            <a:schemeClr val="tx1">
                              <a:lumMod val="85000"/>
                              <a:lumOff val="15000"/>
                            </a:schemeClr>
                          </a:solidFill>
                          <a:latin typeface="+mn-ea"/>
                          <a:ea typeface="+mn-ea"/>
                        </a:rPr>
                        <a:t>细化</a:t>
                      </a:r>
                      <a:r>
                        <a:rPr lang="en-US" altLang="zh-CN" sz="1600" spc="300" dirty="0">
                          <a:solidFill>
                            <a:schemeClr val="tx1">
                              <a:lumMod val="85000"/>
                              <a:lumOff val="15000"/>
                            </a:schemeClr>
                          </a:solidFill>
                          <a:latin typeface="+mn-ea"/>
                          <a:ea typeface="+mn-ea"/>
                        </a:rPr>
                        <a:t>SNT</a:t>
                      </a:r>
                      <a:r>
                        <a:rPr lang="zh-CN" altLang="en-US" sz="1600" spc="300" dirty="0">
                          <a:solidFill>
                            <a:schemeClr val="tx1">
                              <a:lumMod val="85000"/>
                              <a:lumOff val="15000"/>
                            </a:schemeClr>
                          </a:solidFill>
                          <a:latin typeface="+mn-ea"/>
                          <a:ea typeface="+mn-ea"/>
                        </a:rPr>
                        <a:t>模块化粒度，明晰</a:t>
                      </a:r>
                      <a:r>
                        <a:rPr lang="en-US" altLang="zh-CN" sz="1600" spc="300" dirty="0">
                          <a:solidFill>
                            <a:schemeClr val="tx1">
                              <a:lumMod val="85000"/>
                              <a:lumOff val="15000"/>
                            </a:schemeClr>
                          </a:solidFill>
                          <a:latin typeface="+mn-ea"/>
                          <a:ea typeface="+mn-ea"/>
                        </a:rPr>
                        <a:t>SNT</a:t>
                      </a:r>
                      <a:r>
                        <a:rPr lang="zh-CN" altLang="en-US" sz="1600" spc="300" dirty="0">
                          <a:solidFill>
                            <a:schemeClr val="tx1">
                              <a:lumMod val="85000"/>
                              <a:lumOff val="15000"/>
                            </a:schemeClr>
                          </a:solidFill>
                          <a:latin typeface="+mn-ea"/>
                          <a:ea typeface="+mn-ea"/>
                        </a:rPr>
                        <a:t>的</a:t>
                      </a:r>
                      <a:r>
                        <a:rPr lang="en-US" altLang="zh-CN" sz="1600" spc="300" dirty="0">
                          <a:solidFill>
                            <a:schemeClr val="tx1">
                              <a:lumMod val="85000"/>
                              <a:lumOff val="15000"/>
                            </a:schemeClr>
                          </a:solidFill>
                          <a:latin typeface="+mn-ea"/>
                          <a:ea typeface="+mn-ea"/>
                        </a:rPr>
                        <a:t>P2P</a:t>
                      </a:r>
                      <a:r>
                        <a:rPr lang="zh-CN" altLang="en-US" sz="1600" spc="300" dirty="0">
                          <a:solidFill>
                            <a:schemeClr val="tx1">
                              <a:lumMod val="85000"/>
                              <a:lumOff val="15000"/>
                            </a:schemeClr>
                          </a:solidFill>
                          <a:latin typeface="+mn-ea"/>
                          <a:ea typeface="+mn-ea"/>
                        </a:rPr>
                        <a:t>网络模块实现</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2">
                          <a:lumMod val="90000"/>
                        </a:schemeClr>
                      </a:solidFill>
                      <a:prstDash val="solid"/>
                      <a:round/>
                      <a:headEnd type="none" w="med" len="med"/>
                      <a:tailEnd type="none" w="med" len="med"/>
                    </a:lnT>
                    <a:lnB w="6350" cap="flat" cmpd="sng" algn="ctr">
                      <a:solidFill>
                        <a:schemeClr val="bg2">
                          <a:lumMod val="90000"/>
                        </a:schemeClr>
                      </a:solidFill>
                      <a:prstDash val="solid"/>
                      <a:round/>
                      <a:headEnd type="none" w="med" len="med"/>
                      <a:tailEnd type="none" w="med" len="med"/>
                    </a:lnB>
                    <a:noFill/>
                  </a:tcPr>
                </a:tc>
                <a:extLst>
                  <a:ext uri="{0D108BD9-81ED-4DB2-BD59-A6C34878D82A}">
                    <a16:rowId xmlns:a16="http://schemas.microsoft.com/office/drawing/2014/main" val="10004"/>
                  </a:ext>
                </a:extLst>
              </a:tr>
              <a:tr h="459249">
                <a:tc>
                  <a:txBody>
                    <a:bodyPr/>
                    <a:lstStyle/>
                    <a:p>
                      <a:pPr algn="ctr"/>
                      <a:r>
                        <a:rPr lang="en-US" altLang="zh-CN" sz="1600" spc="300" dirty="0">
                          <a:solidFill>
                            <a:schemeClr val="tx1">
                              <a:lumMod val="85000"/>
                              <a:lumOff val="15000"/>
                            </a:schemeClr>
                          </a:solidFill>
                          <a:latin typeface="+mn-ea"/>
                          <a:ea typeface="+mn-ea"/>
                        </a:rPr>
                        <a:t>2024.9</a:t>
                      </a:r>
                      <a:endParaRPr lang="zh-CN" altLang="en-US" sz="1600" spc="300" dirty="0">
                        <a:solidFill>
                          <a:schemeClr val="tx1">
                            <a:lumMod val="85000"/>
                            <a:lumOff val="15000"/>
                          </a:schemeClr>
                        </a:solidFill>
                        <a:latin typeface="+mn-ea"/>
                        <a:ea typeface="+mn-ea"/>
                      </a:endParaRPr>
                    </a:p>
                  </a:txBody>
                  <a:tcPr anchor="ctr">
                    <a:lnR w="12700" cap="flat" cmpd="sng" algn="ctr">
                      <a:noFill/>
                      <a:prstDash val="solid"/>
                      <a:round/>
                      <a:headEnd type="none" w="med" len="med"/>
                      <a:tailEnd type="none" w="med" len="med"/>
                    </a:lnR>
                    <a:lnT w="6350" cap="flat" cmpd="sng" algn="ctr">
                      <a:solidFill>
                        <a:schemeClr val="bg2">
                          <a:lumMod val="90000"/>
                        </a:schemeClr>
                      </a:solidFill>
                      <a:prstDash val="solid"/>
                      <a:round/>
                      <a:headEnd type="none" w="med" len="med"/>
                      <a:tailEnd type="none" w="med" len="med"/>
                    </a:lnT>
                    <a:lnB w="6350" cap="flat" cmpd="sng" algn="ctr">
                      <a:solidFill>
                        <a:schemeClr val="bg2">
                          <a:lumMod val="90000"/>
                        </a:schemeClr>
                      </a:solidFill>
                      <a:prstDash val="solid"/>
                      <a:round/>
                      <a:headEnd type="none" w="med" len="med"/>
                      <a:tailEnd type="none" w="med" len="med"/>
                    </a:lnB>
                    <a:noFill/>
                  </a:tcPr>
                </a:tc>
                <a:tc>
                  <a:txBody>
                    <a:bodyPr/>
                    <a:lstStyle/>
                    <a:p>
                      <a:pPr algn="ctr"/>
                      <a:r>
                        <a:rPr lang="zh-CN" altLang="en-US" sz="1600" spc="300" dirty="0">
                          <a:solidFill>
                            <a:schemeClr val="tx1">
                              <a:lumMod val="85000"/>
                              <a:lumOff val="15000"/>
                            </a:schemeClr>
                          </a:solidFill>
                          <a:latin typeface="+mn-ea"/>
                          <a:ea typeface="+mn-ea"/>
                        </a:rPr>
                        <a:t>将</a:t>
                      </a:r>
                      <a:r>
                        <a:rPr lang="en-US" altLang="zh-CN" sz="1600" spc="300" dirty="0">
                          <a:solidFill>
                            <a:schemeClr val="tx1">
                              <a:lumMod val="85000"/>
                              <a:lumOff val="15000"/>
                            </a:schemeClr>
                          </a:solidFill>
                          <a:latin typeface="+mn-ea"/>
                          <a:ea typeface="+mn-ea"/>
                        </a:rPr>
                        <a:t>SNT</a:t>
                      </a:r>
                      <a:r>
                        <a:rPr lang="zh-CN" altLang="en-US" sz="1600" spc="300" dirty="0">
                          <a:solidFill>
                            <a:schemeClr val="tx1">
                              <a:lumMod val="85000"/>
                              <a:lumOff val="15000"/>
                            </a:schemeClr>
                          </a:solidFill>
                          <a:latin typeface="+mn-ea"/>
                          <a:ea typeface="+mn-ea"/>
                        </a:rPr>
                        <a:t>的</a:t>
                      </a:r>
                      <a:r>
                        <a:rPr lang="en-US" altLang="zh-CN" sz="1600" spc="300" dirty="0">
                          <a:solidFill>
                            <a:schemeClr val="tx1">
                              <a:lumMod val="85000"/>
                              <a:lumOff val="15000"/>
                            </a:schemeClr>
                          </a:solidFill>
                          <a:latin typeface="+mn-ea"/>
                          <a:ea typeface="+mn-ea"/>
                        </a:rPr>
                        <a:t>P2P</a:t>
                      </a:r>
                      <a:r>
                        <a:rPr lang="zh-CN" altLang="en-US" sz="1600" spc="300" dirty="0">
                          <a:solidFill>
                            <a:schemeClr val="tx1">
                              <a:lumMod val="85000"/>
                              <a:lumOff val="15000"/>
                            </a:schemeClr>
                          </a:solidFill>
                          <a:latin typeface="+mn-ea"/>
                          <a:ea typeface="+mn-ea"/>
                        </a:rPr>
                        <a:t>网络模块与</a:t>
                      </a:r>
                      <a:r>
                        <a:rPr lang="en-US" altLang="zh-CN" sz="1600" spc="300" dirty="0" err="1">
                          <a:solidFill>
                            <a:schemeClr val="tx1">
                              <a:lumMod val="85000"/>
                              <a:lumOff val="15000"/>
                            </a:schemeClr>
                          </a:solidFill>
                          <a:latin typeface="+mn-ea"/>
                          <a:ea typeface="+mn-ea"/>
                        </a:rPr>
                        <a:t>rCore</a:t>
                      </a:r>
                      <a:r>
                        <a:rPr lang="zh-CN" altLang="en-US" sz="1600" spc="300" dirty="0">
                          <a:solidFill>
                            <a:schemeClr val="tx1">
                              <a:lumMod val="85000"/>
                              <a:lumOff val="15000"/>
                            </a:schemeClr>
                          </a:solidFill>
                          <a:latin typeface="+mn-ea"/>
                          <a:ea typeface="+mn-ea"/>
                        </a:rPr>
                        <a:t>中的网络服务对接</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2">
                          <a:lumMod val="90000"/>
                        </a:schemeClr>
                      </a:solidFill>
                      <a:prstDash val="solid"/>
                      <a:round/>
                      <a:headEnd type="none" w="med" len="med"/>
                      <a:tailEnd type="none" w="med" len="med"/>
                    </a:lnT>
                    <a:lnB w="6350" cap="flat" cmpd="sng" algn="ctr">
                      <a:solidFill>
                        <a:schemeClr val="bg2">
                          <a:lumMod val="90000"/>
                        </a:schemeClr>
                      </a:solidFill>
                      <a:prstDash val="solid"/>
                      <a:round/>
                      <a:headEnd type="none" w="med" len="med"/>
                      <a:tailEnd type="none" w="med" len="med"/>
                    </a:lnB>
                    <a:noFill/>
                  </a:tcPr>
                </a:tc>
                <a:extLst>
                  <a:ext uri="{0D108BD9-81ED-4DB2-BD59-A6C34878D82A}">
                    <a16:rowId xmlns:a16="http://schemas.microsoft.com/office/drawing/2014/main" val="980225710"/>
                  </a:ext>
                </a:extLst>
              </a:tr>
              <a:tr h="541165">
                <a:tc>
                  <a:txBody>
                    <a:bodyPr/>
                    <a:lstStyle/>
                    <a:p>
                      <a:pPr algn="ctr"/>
                      <a:r>
                        <a:rPr lang="en-US" altLang="zh-CN" sz="1600" spc="300" dirty="0">
                          <a:solidFill>
                            <a:schemeClr val="tx1">
                              <a:lumMod val="85000"/>
                              <a:lumOff val="15000"/>
                            </a:schemeClr>
                          </a:solidFill>
                          <a:latin typeface="+mn-ea"/>
                          <a:ea typeface="+mn-ea"/>
                        </a:rPr>
                        <a:t>2024.10</a:t>
                      </a:r>
                      <a:endParaRPr lang="zh-CN" altLang="en-US" sz="1600" spc="300" dirty="0">
                        <a:solidFill>
                          <a:schemeClr val="tx1">
                            <a:lumMod val="85000"/>
                            <a:lumOff val="15000"/>
                          </a:schemeClr>
                        </a:solidFill>
                        <a:latin typeface="+mn-ea"/>
                        <a:ea typeface="+mn-ea"/>
                      </a:endParaRPr>
                    </a:p>
                  </a:txBody>
                  <a:tcPr anchor="ctr">
                    <a:lnR w="12700" cap="flat" cmpd="sng" algn="ctr">
                      <a:noFill/>
                      <a:prstDash val="solid"/>
                      <a:round/>
                      <a:headEnd type="none" w="med" len="med"/>
                      <a:tailEnd type="none" w="med" len="med"/>
                    </a:lnR>
                    <a:lnT w="6350" cap="flat" cmpd="sng" algn="ctr">
                      <a:solidFill>
                        <a:schemeClr val="bg2">
                          <a:lumMod val="90000"/>
                        </a:schemeClr>
                      </a:solidFill>
                      <a:prstDash val="solid"/>
                      <a:round/>
                      <a:headEnd type="none" w="med" len="med"/>
                      <a:tailEnd type="none" w="med" len="med"/>
                    </a:lnT>
                    <a:lnB w="6350" cap="flat" cmpd="sng" algn="ctr">
                      <a:solidFill>
                        <a:schemeClr val="bg2">
                          <a:lumMod val="90000"/>
                        </a:schemeClr>
                      </a:solidFill>
                      <a:prstDash val="solid"/>
                      <a:round/>
                      <a:headEnd type="none" w="med" len="med"/>
                      <a:tailEnd type="none" w="med" len="med"/>
                    </a:lnB>
                    <a:noFill/>
                  </a:tcPr>
                </a:tc>
                <a:tc>
                  <a:txBody>
                    <a:bodyPr/>
                    <a:lstStyle/>
                    <a:p>
                      <a:pPr algn="ctr"/>
                      <a:r>
                        <a:rPr lang="zh-CN" altLang="en-US" sz="1600" spc="300" dirty="0">
                          <a:solidFill>
                            <a:schemeClr val="tx1">
                              <a:lumMod val="85000"/>
                              <a:lumOff val="15000"/>
                            </a:schemeClr>
                          </a:solidFill>
                          <a:latin typeface="+mn-ea"/>
                          <a:ea typeface="+mn-ea"/>
                        </a:rPr>
                        <a:t>将</a:t>
                      </a:r>
                      <a:r>
                        <a:rPr lang="en-US" altLang="zh-CN" sz="1600" spc="300" dirty="0">
                          <a:solidFill>
                            <a:schemeClr val="tx1">
                              <a:lumMod val="85000"/>
                              <a:lumOff val="15000"/>
                            </a:schemeClr>
                          </a:solidFill>
                          <a:latin typeface="+mn-ea"/>
                          <a:ea typeface="+mn-ea"/>
                        </a:rPr>
                        <a:t>SNT</a:t>
                      </a:r>
                      <a:r>
                        <a:rPr lang="zh-CN" altLang="en-US" sz="1600" spc="300" dirty="0">
                          <a:solidFill>
                            <a:schemeClr val="tx1">
                              <a:lumMod val="85000"/>
                              <a:lumOff val="15000"/>
                            </a:schemeClr>
                          </a:solidFill>
                          <a:latin typeface="+mn-ea"/>
                          <a:ea typeface="+mn-ea"/>
                        </a:rPr>
                        <a:t>中基于</a:t>
                      </a:r>
                      <a:r>
                        <a:rPr lang="en-US" altLang="zh-CN" sz="1600" spc="300" dirty="0">
                          <a:solidFill>
                            <a:schemeClr val="tx1">
                              <a:lumMod val="85000"/>
                              <a:lumOff val="15000"/>
                            </a:schemeClr>
                          </a:solidFill>
                          <a:latin typeface="+mn-ea"/>
                          <a:ea typeface="+mn-ea"/>
                        </a:rPr>
                        <a:t>P2P</a:t>
                      </a:r>
                      <a:r>
                        <a:rPr lang="zh-CN" altLang="en-US" sz="1600" spc="300" dirty="0">
                          <a:solidFill>
                            <a:schemeClr val="tx1">
                              <a:lumMod val="85000"/>
                              <a:lumOff val="15000"/>
                            </a:schemeClr>
                          </a:solidFill>
                          <a:latin typeface="+mn-ea"/>
                          <a:ea typeface="+mn-ea"/>
                        </a:rPr>
                        <a:t>网络的简单功能移植到</a:t>
                      </a:r>
                      <a:r>
                        <a:rPr lang="en-US" altLang="zh-CN" sz="1600" spc="300" dirty="0" err="1">
                          <a:solidFill>
                            <a:schemeClr val="tx1">
                              <a:lumMod val="85000"/>
                              <a:lumOff val="15000"/>
                            </a:schemeClr>
                          </a:solidFill>
                          <a:latin typeface="+mn-ea"/>
                          <a:ea typeface="+mn-ea"/>
                        </a:rPr>
                        <a:t>rCore</a:t>
                      </a:r>
                      <a:r>
                        <a:rPr lang="zh-CN" altLang="en-US" sz="1600" spc="300" dirty="0">
                          <a:solidFill>
                            <a:schemeClr val="tx1">
                              <a:lumMod val="85000"/>
                              <a:lumOff val="15000"/>
                            </a:schemeClr>
                          </a:solidFill>
                          <a:latin typeface="+mn-ea"/>
                          <a:ea typeface="+mn-ea"/>
                        </a:rPr>
                        <a:t>内核</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2">
                          <a:lumMod val="90000"/>
                        </a:schemeClr>
                      </a:solidFill>
                      <a:prstDash val="solid"/>
                      <a:round/>
                      <a:headEnd type="none" w="med" len="med"/>
                      <a:tailEnd type="none" w="med" len="med"/>
                    </a:lnT>
                    <a:lnB w="6350" cap="flat" cmpd="sng" algn="ctr">
                      <a:solidFill>
                        <a:schemeClr val="bg2">
                          <a:lumMod val="90000"/>
                        </a:schemeClr>
                      </a:solidFill>
                      <a:prstDash val="solid"/>
                      <a:round/>
                      <a:headEnd type="none" w="med" len="med"/>
                      <a:tailEnd type="none" w="med" len="med"/>
                    </a:lnB>
                    <a:noFill/>
                  </a:tcPr>
                </a:tc>
                <a:extLst>
                  <a:ext uri="{0D108BD9-81ED-4DB2-BD59-A6C34878D82A}">
                    <a16:rowId xmlns:a16="http://schemas.microsoft.com/office/drawing/2014/main" val="1262862746"/>
                  </a:ext>
                </a:extLst>
              </a:tr>
              <a:tr h="459249">
                <a:tc>
                  <a:txBody>
                    <a:bodyPr/>
                    <a:lstStyle/>
                    <a:p>
                      <a:pPr algn="ctr"/>
                      <a:r>
                        <a:rPr lang="en-US" altLang="zh-CN" sz="1600" spc="300" dirty="0">
                          <a:solidFill>
                            <a:schemeClr val="tx1">
                              <a:lumMod val="85000"/>
                              <a:lumOff val="15000"/>
                            </a:schemeClr>
                          </a:solidFill>
                          <a:latin typeface="+mn-ea"/>
                          <a:ea typeface="+mn-ea"/>
                        </a:rPr>
                        <a:t>2024.11</a:t>
                      </a:r>
                      <a:endParaRPr lang="zh-CN" altLang="en-US" sz="1600" spc="300" dirty="0">
                        <a:solidFill>
                          <a:schemeClr val="tx1">
                            <a:lumMod val="85000"/>
                            <a:lumOff val="15000"/>
                          </a:schemeClr>
                        </a:solidFill>
                        <a:latin typeface="+mn-ea"/>
                        <a:ea typeface="+mn-ea"/>
                      </a:endParaRPr>
                    </a:p>
                  </a:txBody>
                  <a:tcPr anchor="ctr">
                    <a:lnR w="12700" cap="flat" cmpd="sng" algn="ctr">
                      <a:noFill/>
                      <a:prstDash val="solid"/>
                      <a:round/>
                      <a:headEnd type="none" w="med" len="med"/>
                      <a:tailEnd type="none" w="med" len="med"/>
                    </a:lnR>
                    <a:lnT w="6350" cap="flat" cmpd="sng" algn="ctr">
                      <a:solidFill>
                        <a:schemeClr val="bg2">
                          <a:lumMod val="90000"/>
                        </a:schemeClr>
                      </a:solidFill>
                      <a:prstDash val="solid"/>
                      <a:round/>
                      <a:headEnd type="none" w="med" len="med"/>
                      <a:tailEnd type="none" w="med" len="med"/>
                    </a:lnT>
                    <a:lnB w="6350" cap="flat" cmpd="sng" algn="ctr">
                      <a:solidFill>
                        <a:schemeClr val="bg2">
                          <a:lumMod val="90000"/>
                        </a:schemeClr>
                      </a:solidFill>
                      <a:prstDash val="solid"/>
                      <a:round/>
                      <a:headEnd type="none" w="med" len="med"/>
                      <a:tailEnd type="none" w="med" len="med"/>
                    </a:lnB>
                    <a:noFill/>
                  </a:tcPr>
                </a:tc>
                <a:tc>
                  <a:txBody>
                    <a:bodyPr/>
                    <a:lstStyle/>
                    <a:p>
                      <a:pPr algn="ctr"/>
                      <a:r>
                        <a:rPr lang="zh-CN" altLang="en-US" sz="1600" spc="300" dirty="0">
                          <a:solidFill>
                            <a:schemeClr val="tx1">
                              <a:lumMod val="85000"/>
                              <a:lumOff val="15000"/>
                            </a:schemeClr>
                          </a:solidFill>
                          <a:latin typeface="+mn-ea"/>
                          <a:ea typeface="+mn-ea"/>
                        </a:rPr>
                        <a:t>将</a:t>
                      </a:r>
                      <a:r>
                        <a:rPr lang="en-US" altLang="zh-CN" sz="1600" spc="300" dirty="0">
                          <a:solidFill>
                            <a:schemeClr val="tx1">
                              <a:lumMod val="85000"/>
                              <a:lumOff val="15000"/>
                            </a:schemeClr>
                          </a:solidFill>
                          <a:latin typeface="+mn-ea"/>
                          <a:ea typeface="+mn-ea"/>
                        </a:rPr>
                        <a:t>SNT</a:t>
                      </a:r>
                      <a:r>
                        <a:rPr lang="zh-CN" altLang="en-US" sz="1600" spc="300" dirty="0">
                          <a:solidFill>
                            <a:schemeClr val="tx1">
                              <a:lumMod val="85000"/>
                              <a:lumOff val="15000"/>
                            </a:schemeClr>
                          </a:solidFill>
                          <a:latin typeface="+mn-ea"/>
                          <a:ea typeface="+mn-ea"/>
                        </a:rPr>
                        <a:t>的更高层级功能移植到</a:t>
                      </a:r>
                      <a:r>
                        <a:rPr lang="en-US" altLang="zh-CN" sz="1600" spc="300" dirty="0" err="1">
                          <a:solidFill>
                            <a:schemeClr val="tx1">
                              <a:lumMod val="85000"/>
                              <a:lumOff val="15000"/>
                            </a:schemeClr>
                          </a:solidFill>
                          <a:latin typeface="+mn-ea"/>
                          <a:ea typeface="+mn-ea"/>
                        </a:rPr>
                        <a:t>rCore</a:t>
                      </a:r>
                      <a:r>
                        <a:rPr lang="zh-CN" altLang="en-US" sz="1600" spc="300" dirty="0">
                          <a:solidFill>
                            <a:schemeClr val="tx1">
                              <a:lumMod val="85000"/>
                              <a:lumOff val="15000"/>
                            </a:schemeClr>
                          </a:solidFill>
                          <a:latin typeface="+mn-ea"/>
                          <a:ea typeface="+mn-ea"/>
                        </a:rPr>
                        <a:t>内核</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2">
                          <a:lumMod val="90000"/>
                        </a:schemeClr>
                      </a:solidFill>
                      <a:prstDash val="solid"/>
                      <a:round/>
                      <a:headEnd type="none" w="med" len="med"/>
                      <a:tailEnd type="none" w="med" len="med"/>
                    </a:lnT>
                    <a:lnB w="6350" cap="flat" cmpd="sng" algn="ctr">
                      <a:solidFill>
                        <a:schemeClr val="bg2">
                          <a:lumMod val="90000"/>
                        </a:schemeClr>
                      </a:solidFill>
                      <a:prstDash val="solid"/>
                      <a:round/>
                      <a:headEnd type="none" w="med" len="med"/>
                      <a:tailEnd type="none" w="med" len="med"/>
                    </a:lnB>
                    <a:noFill/>
                  </a:tcPr>
                </a:tc>
                <a:extLst>
                  <a:ext uri="{0D108BD9-81ED-4DB2-BD59-A6C34878D82A}">
                    <a16:rowId xmlns:a16="http://schemas.microsoft.com/office/drawing/2014/main" val="1401487712"/>
                  </a:ext>
                </a:extLst>
              </a:tr>
              <a:tr h="459249">
                <a:tc>
                  <a:txBody>
                    <a:bodyPr/>
                    <a:lstStyle/>
                    <a:p>
                      <a:pPr algn="ctr"/>
                      <a:r>
                        <a:rPr lang="en-US" altLang="zh-CN" sz="1600" spc="300" dirty="0">
                          <a:solidFill>
                            <a:schemeClr val="tx1">
                              <a:lumMod val="85000"/>
                              <a:lumOff val="15000"/>
                            </a:schemeClr>
                          </a:solidFill>
                          <a:latin typeface="+mn-ea"/>
                          <a:ea typeface="+mn-ea"/>
                        </a:rPr>
                        <a:t>2024.12-2025.2</a:t>
                      </a:r>
                      <a:endParaRPr lang="zh-CN" altLang="en-US" sz="1600" spc="300" dirty="0">
                        <a:solidFill>
                          <a:schemeClr val="tx1">
                            <a:lumMod val="85000"/>
                            <a:lumOff val="15000"/>
                          </a:schemeClr>
                        </a:solidFill>
                        <a:latin typeface="+mn-ea"/>
                        <a:ea typeface="+mn-ea"/>
                      </a:endParaRPr>
                    </a:p>
                  </a:txBody>
                  <a:tcPr anchor="ctr">
                    <a:lnR w="12700" cap="flat" cmpd="sng" algn="ctr">
                      <a:noFill/>
                      <a:prstDash val="solid"/>
                      <a:round/>
                      <a:headEnd type="none" w="med" len="med"/>
                      <a:tailEnd type="none" w="med" len="med"/>
                    </a:lnR>
                    <a:lnT w="6350" cap="flat" cmpd="sng" algn="ctr">
                      <a:solidFill>
                        <a:schemeClr val="bg2">
                          <a:lumMod val="90000"/>
                        </a:schemeClr>
                      </a:solidFill>
                      <a:prstDash val="solid"/>
                      <a:round/>
                      <a:headEnd type="none" w="med" len="med"/>
                      <a:tailEnd type="none" w="med" len="med"/>
                    </a:lnT>
                    <a:lnB w="6350" cap="flat" cmpd="sng" algn="ctr">
                      <a:solidFill>
                        <a:schemeClr val="bg2">
                          <a:lumMod val="90000"/>
                        </a:schemeClr>
                      </a:solidFill>
                      <a:prstDash val="solid"/>
                      <a:round/>
                      <a:headEnd type="none" w="med" len="med"/>
                      <a:tailEnd type="none" w="med" len="med"/>
                    </a:lnB>
                    <a:noFill/>
                  </a:tcPr>
                </a:tc>
                <a:tc>
                  <a:txBody>
                    <a:bodyPr/>
                    <a:lstStyle/>
                    <a:p>
                      <a:pPr algn="ctr"/>
                      <a:r>
                        <a:rPr lang="zh-CN" altLang="en-US" sz="1600" spc="300" dirty="0">
                          <a:solidFill>
                            <a:schemeClr val="tx1">
                              <a:lumMod val="85000"/>
                              <a:lumOff val="15000"/>
                            </a:schemeClr>
                          </a:solidFill>
                          <a:latin typeface="+mn-ea"/>
                          <a:ea typeface="+mn-ea"/>
                        </a:rPr>
                        <a:t>毕业论文撰写</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2">
                          <a:lumMod val="90000"/>
                        </a:schemeClr>
                      </a:solidFill>
                      <a:prstDash val="solid"/>
                      <a:round/>
                      <a:headEnd type="none" w="med" len="med"/>
                      <a:tailEnd type="none" w="med" len="med"/>
                    </a:lnT>
                    <a:lnB w="6350" cap="flat" cmpd="sng" algn="ctr">
                      <a:solidFill>
                        <a:schemeClr val="bg2">
                          <a:lumMod val="90000"/>
                        </a:schemeClr>
                      </a:solidFill>
                      <a:prstDash val="solid"/>
                      <a:round/>
                      <a:headEnd type="none" w="med" len="med"/>
                      <a:tailEnd type="none" w="med" len="med"/>
                    </a:lnB>
                    <a:noFill/>
                  </a:tcPr>
                </a:tc>
                <a:extLst>
                  <a:ext uri="{0D108BD9-81ED-4DB2-BD59-A6C34878D82A}">
                    <a16:rowId xmlns:a16="http://schemas.microsoft.com/office/drawing/2014/main" val="3659224884"/>
                  </a:ext>
                </a:extLst>
              </a:tr>
              <a:tr h="459249">
                <a:tc>
                  <a:txBody>
                    <a:bodyPr/>
                    <a:lstStyle/>
                    <a:p>
                      <a:pPr algn="ctr"/>
                      <a:r>
                        <a:rPr lang="en-US" altLang="zh-CN" sz="1600" spc="300" dirty="0">
                          <a:solidFill>
                            <a:schemeClr val="tx1">
                              <a:lumMod val="85000"/>
                              <a:lumOff val="15000"/>
                            </a:schemeClr>
                          </a:solidFill>
                          <a:latin typeface="+mn-ea"/>
                          <a:ea typeface="+mn-ea"/>
                        </a:rPr>
                        <a:t>2025.3-2025.6</a:t>
                      </a:r>
                      <a:endParaRPr lang="zh-CN" altLang="en-US" sz="1600" spc="300" dirty="0">
                        <a:solidFill>
                          <a:schemeClr val="tx1">
                            <a:lumMod val="85000"/>
                            <a:lumOff val="15000"/>
                          </a:schemeClr>
                        </a:solidFill>
                        <a:latin typeface="+mn-ea"/>
                        <a:ea typeface="+mn-ea"/>
                      </a:endParaRPr>
                    </a:p>
                  </a:txBody>
                  <a:tcPr anchor="ctr">
                    <a:lnR w="12700" cap="flat" cmpd="sng" algn="ctr">
                      <a:noFill/>
                      <a:prstDash val="solid"/>
                      <a:round/>
                      <a:headEnd type="none" w="med" len="med"/>
                      <a:tailEnd type="none" w="med" len="med"/>
                    </a:lnR>
                    <a:lnT w="6350" cap="flat" cmpd="sng" algn="ctr">
                      <a:solidFill>
                        <a:schemeClr val="bg2">
                          <a:lumMod val="90000"/>
                        </a:schemeClr>
                      </a:solidFill>
                      <a:prstDash val="solid"/>
                      <a:round/>
                      <a:headEnd type="none" w="med" len="med"/>
                      <a:tailEnd type="none" w="med" len="med"/>
                    </a:lnT>
                    <a:lnB w="19050" cap="flat" cmpd="sng" algn="ctr">
                      <a:solidFill>
                        <a:schemeClr val="accent1"/>
                      </a:solidFill>
                      <a:prstDash val="solid"/>
                      <a:round/>
                      <a:headEnd type="none" w="med" len="med"/>
                      <a:tailEnd type="none" w="med" len="med"/>
                    </a:lnB>
                    <a:noFill/>
                  </a:tcPr>
                </a:tc>
                <a:tc>
                  <a:txBody>
                    <a:bodyPr/>
                    <a:lstStyle/>
                    <a:p>
                      <a:pPr algn="ctr"/>
                      <a:r>
                        <a:rPr lang="zh-CN" altLang="en-US" sz="1600" spc="300" dirty="0">
                          <a:solidFill>
                            <a:schemeClr val="tx1">
                              <a:lumMod val="85000"/>
                              <a:lumOff val="15000"/>
                            </a:schemeClr>
                          </a:solidFill>
                          <a:latin typeface="+mn-ea"/>
                          <a:ea typeface="+mn-ea"/>
                        </a:rPr>
                        <a:t>毕业论文完善，毕业答辩</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2">
                          <a:lumMod val="90000"/>
                        </a:schemeClr>
                      </a:solidFill>
                      <a:prstDash val="solid"/>
                      <a:round/>
                      <a:headEnd type="none" w="med" len="med"/>
                      <a:tailEnd type="none" w="med" len="med"/>
                    </a:lnT>
                    <a:lnB w="19050" cap="flat" cmpd="sng" algn="ctr">
                      <a:solidFill>
                        <a:schemeClr val="accent1"/>
                      </a:solidFill>
                      <a:prstDash val="solid"/>
                      <a:round/>
                      <a:headEnd type="none" w="med" len="med"/>
                      <a:tailEnd type="none" w="med" len="med"/>
                    </a:lnB>
                    <a:noFill/>
                  </a:tcPr>
                </a:tc>
                <a:extLst>
                  <a:ext uri="{0D108BD9-81ED-4DB2-BD59-A6C34878D82A}">
                    <a16:rowId xmlns:a16="http://schemas.microsoft.com/office/drawing/2014/main" val="1557319090"/>
                  </a:ext>
                </a:extLst>
              </a:tr>
            </a:tbl>
          </a:graphicData>
        </a:graphic>
      </p:graphicFrame>
    </p:spTree>
    <p:extLst>
      <p:ext uri="{BB962C8B-B14F-4D97-AF65-F5344CB8AC3E}">
        <p14:creationId xmlns:p14="http://schemas.microsoft.com/office/powerpoint/2010/main" val="2135480690"/>
      </p:ext>
    </p:extLst>
  </p:cSld>
  <p:clrMapOvr>
    <a:masterClrMapping/>
  </p:clrMapOvr>
  <p:transition spd="med">
    <p:pull/>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46826" y="2293208"/>
            <a:ext cx="10498347" cy="2271584"/>
          </a:xfrm>
          <a:prstGeom prst="rect">
            <a:avLst/>
          </a:prstGeom>
          <a:noFill/>
        </p:spPr>
        <p:txBody>
          <a:bodyPr wrap="square" rtlCol="0">
            <a:spAutoFit/>
          </a:bodyPr>
          <a:lstStyle/>
          <a:p>
            <a:pPr marL="342900" marR="0" lvl="0" indent="-342900" algn="just" defTabSz="914400" rtl="0" eaLnBrk="1" fontAlgn="base" latinLnBrk="0" hangingPunct="0">
              <a:lnSpc>
                <a:spcPct val="130000"/>
              </a:lnSpc>
              <a:spcBef>
                <a:spcPts val="600"/>
              </a:spcBef>
              <a:spcAft>
                <a:spcPts val="600"/>
              </a:spcAft>
              <a:buClr>
                <a:srgbClr val="006C39"/>
              </a:buClr>
              <a:buSzTx/>
              <a:buFont typeface="Wingdings" panose="05000000000000000000" pitchFamily="2" charset="2"/>
              <a:buChar char="n"/>
              <a:tabLst/>
              <a:defRPr/>
            </a:pPr>
            <a:r>
              <a:rPr kumimoji="0" lang="zh-CN" altLang="en-US" sz="2200" b="0" i="0" u="none" strike="noStrike" kern="1200" cap="none" spc="0" normalizeH="0" baseline="0" noProof="0" dirty="0">
                <a:ln>
                  <a:noFill/>
                </a:ln>
                <a:solidFill>
                  <a:prstClr val="black"/>
                </a:solidFill>
                <a:effectLst/>
                <a:uLnTx/>
                <a:uFillTx/>
                <a:latin typeface="微软雅黑"/>
                <a:ea typeface="微软雅黑"/>
                <a:cs typeface="+mn-cs"/>
              </a:rPr>
              <a:t>基于函数调用图的死代码探测技术方案一份。</a:t>
            </a:r>
          </a:p>
          <a:p>
            <a:pPr marL="342900" marR="0" lvl="0" indent="-342900" algn="just" defTabSz="914400" rtl="0" eaLnBrk="1" fontAlgn="base" latinLnBrk="0" hangingPunct="0">
              <a:lnSpc>
                <a:spcPct val="130000"/>
              </a:lnSpc>
              <a:spcBef>
                <a:spcPts val="600"/>
              </a:spcBef>
              <a:spcAft>
                <a:spcPts val="600"/>
              </a:spcAft>
              <a:buClr>
                <a:srgbClr val="006C39"/>
              </a:buClr>
              <a:buSzTx/>
              <a:buFont typeface="Wingdings" panose="05000000000000000000" pitchFamily="2" charset="2"/>
              <a:buChar char="n"/>
              <a:tabLst/>
              <a:defRPr/>
            </a:pPr>
            <a:r>
              <a:rPr kumimoji="0" lang="zh-CN" altLang="en-US" sz="2200" b="0" i="0" u="none" strike="noStrike" kern="1200" cap="none" spc="0" normalizeH="0" baseline="0" noProof="0" dirty="0">
                <a:ln>
                  <a:noFill/>
                </a:ln>
                <a:solidFill>
                  <a:prstClr val="black"/>
                </a:solidFill>
                <a:effectLst/>
                <a:uLnTx/>
                <a:uFillTx/>
                <a:latin typeface="微软雅黑"/>
                <a:ea typeface="微软雅黑"/>
                <a:cs typeface="+mn-cs"/>
              </a:rPr>
              <a:t>移除死代码后的</a:t>
            </a:r>
            <a:r>
              <a:rPr kumimoji="0" lang="en-US" altLang="zh-CN" sz="2200" b="0" i="0" u="none" strike="noStrike" kern="1200" cap="none" spc="0" normalizeH="0" baseline="0" noProof="0" dirty="0">
                <a:ln>
                  <a:noFill/>
                </a:ln>
                <a:solidFill>
                  <a:prstClr val="black"/>
                </a:solidFill>
                <a:effectLst/>
                <a:uLnTx/>
                <a:uFillTx/>
                <a:latin typeface="微软雅黑"/>
                <a:ea typeface="微软雅黑"/>
                <a:cs typeface="+mn-cs"/>
              </a:rPr>
              <a:t>Substrate Node Template</a:t>
            </a:r>
            <a:r>
              <a:rPr kumimoji="0" lang="zh-CN" altLang="en-US" sz="2200" b="0" i="0" u="none" strike="noStrike" kern="1200" cap="none" spc="0" normalizeH="0" baseline="0" noProof="0" dirty="0">
                <a:ln>
                  <a:noFill/>
                </a:ln>
                <a:solidFill>
                  <a:prstClr val="black"/>
                </a:solidFill>
                <a:effectLst/>
                <a:uLnTx/>
                <a:uFillTx/>
                <a:latin typeface="微软雅黑"/>
                <a:ea typeface="微软雅黑"/>
                <a:cs typeface="+mn-cs"/>
              </a:rPr>
              <a:t>区块链软件一份。</a:t>
            </a:r>
          </a:p>
          <a:p>
            <a:pPr marL="342900" marR="0" lvl="0" indent="-342900" algn="just" defTabSz="914400" rtl="0" eaLnBrk="1" fontAlgn="base" latinLnBrk="0" hangingPunct="0">
              <a:lnSpc>
                <a:spcPct val="130000"/>
              </a:lnSpc>
              <a:spcBef>
                <a:spcPts val="600"/>
              </a:spcBef>
              <a:spcAft>
                <a:spcPts val="600"/>
              </a:spcAft>
              <a:buClr>
                <a:srgbClr val="006C39"/>
              </a:buClr>
              <a:buSzTx/>
              <a:buFont typeface="Wingdings" panose="05000000000000000000" pitchFamily="2" charset="2"/>
              <a:buChar char="n"/>
              <a:tabLst/>
              <a:defRPr/>
            </a:pPr>
            <a:r>
              <a:rPr kumimoji="0" lang="zh-CN" altLang="en-US" sz="2200" b="0" i="0" u="none" strike="noStrike" kern="1200" cap="none" spc="0" normalizeH="0" baseline="0" noProof="0" dirty="0">
                <a:ln>
                  <a:noFill/>
                </a:ln>
                <a:solidFill>
                  <a:prstClr val="black"/>
                </a:solidFill>
                <a:effectLst/>
                <a:uLnTx/>
                <a:uFillTx/>
                <a:latin typeface="微软雅黑"/>
                <a:ea typeface="微软雅黑"/>
                <a:cs typeface="+mn-cs"/>
              </a:rPr>
              <a:t>至少包含区块链所需的</a:t>
            </a:r>
            <a:r>
              <a:rPr kumimoji="0" lang="en-US" altLang="zh-CN" sz="2200" b="0" i="0" u="none" strike="noStrike" kern="1200" cap="none" spc="0" normalizeH="0" baseline="0" noProof="0" dirty="0">
                <a:ln>
                  <a:noFill/>
                </a:ln>
                <a:solidFill>
                  <a:prstClr val="black"/>
                </a:solidFill>
                <a:effectLst/>
                <a:uLnTx/>
                <a:uFillTx/>
                <a:latin typeface="微软雅黑"/>
                <a:ea typeface="微软雅黑"/>
                <a:cs typeface="+mn-cs"/>
              </a:rPr>
              <a:t>p2p</a:t>
            </a:r>
            <a:r>
              <a:rPr kumimoji="0" lang="zh-CN" altLang="en-US" sz="2200" b="0" i="0" u="none" strike="noStrike" kern="1200" cap="none" spc="0" normalizeH="0" baseline="0" noProof="0" dirty="0">
                <a:ln>
                  <a:noFill/>
                </a:ln>
                <a:solidFill>
                  <a:prstClr val="black"/>
                </a:solidFill>
                <a:effectLst/>
                <a:uLnTx/>
                <a:uFillTx/>
                <a:latin typeface="微软雅黑"/>
                <a:ea typeface="微软雅黑"/>
                <a:cs typeface="+mn-cs"/>
              </a:rPr>
              <a:t>网络功能的</a:t>
            </a:r>
            <a:r>
              <a:rPr kumimoji="0" lang="en-US" altLang="zh-CN" sz="2200" b="0" i="0" u="none" strike="noStrike" kern="1200" cap="none" spc="0" normalizeH="0" baseline="0" noProof="0" dirty="0" err="1">
                <a:ln>
                  <a:noFill/>
                </a:ln>
                <a:solidFill>
                  <a:prstClr val="black"/>
                </a:solidFill>
                <a:effectLst/>
                <a:uLnTx/>
                <a:uFillTx/>
                <a:latin typeface="微软雅黑"/>
                <a:ea typeface="微软雅黑"/>
                <a:cs typeface="+mn-cs"/>
              </a:rPr>
              <a:t>rCore</a:t>
            </a:r>
            <a:r>
              <a:rPr kumimoji="0" lang="zh-CN" altLang="en-US" sz="2200" b="0" i="0" u="none" strike="noStrike" kern="1200" cap="none" spc="0" normalizeH="0" baseline="0" noProof="0" dirty="0">
                <a:ln>
                  <a:noFill/>
                </a:ln>
                <a:solidFill>
                  <a:prstClr val="black"/>
                </a:solidFill>
                <a:effectLst/>
                <a:uLnTx/>
                <a:uFillTx/>
                <a:latin typeface="微软雅黑"/>
                <a:ea typeface="微软雅黑"/>
                <a:cs typeface="+mn-cs"/>
              </a:rPr>
              <a:t>操作系统一份。</a:t>
            </a:r>
          </a:p>
          <a:p>
            <a:pPr marL="342900" marR="0" lvl="0" indent="-342900" algn="just" defTabSz="914400" rtl="0" eaLnBrk="1" fontAlgn="base" latinLnBrk="0" hangingPunct="0">
              <a:lnSpc>
                <a:spcPct val="130000"/>
              </a:lnSpc>
              <a:spcBef>
                <a:spcPts val="600"/>
              </a:spcBef>
              <a:spcAft>
                <a:spcPts val="600"/>
              </a:spcAft>
              <a:buClr>
                <a:srgbClr val="006C39"/>
              </a:buClr>
              <a:buSzTx/>
              <a:buFont typeface="Wingdings" panose="05000000000000000000" pitchFamily="2" charset="2"/>
              <a:buChar char="n"/>
              <a:tabLst/>
              <a:defRPr/>
            </a:pPr>
            <a:r>
              <a:rPr kumimoji="0" lang="zh-CN" altLang="en-US" sz="2200" b="0" i="0" u="none" strike="noStrike" kern="1200" cap="none" spc="0" normalizeH="0" baseline="0" noProof="0" dirty="0">
                <a:ln>
                  <a:noFill/>
                </a:ln>
                <a:solidFill>
                  <a:prstClr val="black"/>
                </a:solidFill>
                <a:effectLst/>
                <a:uLnTx/>
                <a:uFillTx/>
                <a:latin typeface="微软雅黑"/>
                <a:ea typeface="微软雅黑"/>
                <a:cs typeface="+mn-cs"/>
              </a:rPr>
              <a:t>描述以上两款软件的文档各一份。</a:t>
            </a:r>
            <a:endParaRPr kumimoji="0" lang="en-US" altLang="zh-CN" sz="2200" b="0" i="0" u="none" strike="noStrike" kern="1200" cap="none" spc="0" normalizeH="0" baseline="0" noProof="0" dirty="0">
              <a:ln>
                <a:noFill/>
              </a:ln>
              <a:solidFill>
                <a:prstClr val="black"/>
              </a:solidFill>
              <a:effectLst/>
              <a:uLnTx/>
              <a:uFillTx/>
              <a:latin typeface="微软雅黑"/>
              <a:ea typeface="微软雅黑" panose="020B0503020204020204" pitchFamily="34" charset="-122"/>
              <a:cs typeface="+mn-cs"/>
            </a:endParaRPr>
          </a:p>
        </p:txBody>
      </p:sp>
      <p:sp>
        <p:nvSpPr>
          <p:cNvPr id="9" name="标题 8"/>
          <p:cNvSpPr>
            <a:spLocks noGrp="1"/>
          </p:cNvSpPr>
          <p:nvPr>
            <p:ph type="title"/>
          </p:nvPr>
        </p:nvSpPr>
        <p:spPr/>
        <p:txBody>
          <a:bodyPr/>
          <a:lstStyle/>
          <a:p>
            <a:r>
              <a:rPr lang="en-US" altLang="zh-CN" dirty="0"/>
              <a:t>3.2</a:t>
            </a:r>
            <a:r>
              <a:rPr lang="zh-CN" altLang="en-US" dirty="0"/>
              <a:t> 预期研究成果</a:t>
            </a:r>
          </a:p>
        </p:txBody>
      </p:sp>
    </p:spTree>
    <p:extLst>
      <p:ext uri="{BB962C8B-B14F-4D97-AF65-F5344CB8AC3E}">
        <p14:creationId xmlns:p14="http://schemas.microsoft.com/office/powerpoint/2010/main" val="2946920551"/>
      </p:ext>
    </p:extLst>
  </p:cSld>
  <p:clrMapOvr>
    <a:masterClrMapping/>
  </p:clrMapOvr>
  <p:transition spd="med">
    <p:pull/>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46826" y="1930031"/>
            <a:ext cx="10498347" cy="2997937"/>
          </a:xfrm>
          <a:prstGeom prst="rect">
            <a:avLst/>
          </a:prstGeom>
          <a:noFill/>
        </p:spPr>
        <p:txBody>
          <a:bodyPr wrap="square" rtlCol="0">
            <a:spAutoFit/>
          </a:bodyPr>
          <a:lstStyle/>
          <a:p>
            <a:pPr marL="342900" marR="0" lvl="0" indent="-342900" algn="just" defTabSz="914400" rtl="0" eaLnBrk="1" fontAlgn="base" latinLnBrk="0" hangingPunct="0">
              <a:lnSpc>
                <a:spcPct val="130000"/>
              </a:lnSpc>
              <a:spcBef>
                <a:spcPts val="600"/>
              </a:spcBef>
              <a:spcAft>
                <a:spcPts val="600"/>
              </a:spcAft>
              <a:buClr>
                <a:srgbClr val="006C39"/>
              </a:buClr>
              <a:buSzTx/>
              <a:buFont typeface="Wingdings" panose="05000000000000000000" pitchFamily="2" charset="2"/>
              <a:buChar char="n"/>
              <a:tabLst/>
              <a:defRPr/>
            </a:pPr>
            <a:r>
              <a:rPr kumimoji="0" lang="zh-CN" altLang="en-US" sz="2200" b="0" i="0" u="none" strike="noStrike" kern="1200" cap="none" spc="0" normalizeH="0" baseline="0" noProof="0" dirty="0">
                <a:ln>
                  <a:noFill/>
                </a:ln>
                <a:solidFill>
                  <a:prstClr val="black"/>
                </a:solidFill>
                <a:effectLst/>
                <a:uLnTx/>
                <a:uFillTx/>
                <a:latin typeface="微软雅黑"/>
                <a:ea typeface="微软雅黑"/>
                <a:cs typeface="+mn-cs"/>
              </a:rPr>
              <a:t>为</a:t>
            </a:r>
            <a:r>
              <a:rPr kumimoji="0" lang="en-US" altLang="zh-CN" sz="2200" b="0" i="0" u="none" strike="noStrike" kern="1200" cap="none" spc="0" normalizeH="0" baseline="0" noProof="0" dirty="0">
                <a:ln>
                  <a:noFill/>
                </a:ln>
                <a:solidFill>
                  <a:prstClr val="black"/>
                </a:solidFill>
                <a:effectLst/>
                <a:uLnTx/>
                <a:uFillTx/>
                <a:latin typeface="微软雅黑"/>
                <a:ea typeface="微软雅黑"/>
                <a:cs typeface="+mn-cs"/>
              </a:rPr>
              <a:t>rust</a:t>
            </a:r>
            <a:r>
              <a:rPr kumimoji="0" lang="zh-CN" altLang="en-US" sz="2200" b="0" i="0" u="none" strike="noStrike" kern="1200" cap="none" spc="0" normalizeH="0" baseline="0" noProof="0" dirty="0">
                <a:ln>
                  <a:noFill/>
                </a:ln>
                <a:solidFill>
                  <a:prstClr val="black"/>
                </a:solidFill>
                <a:effectLst/>
                <a:uLnTx/>
                <a:uFillTx/>
                <a:latin typeface="微软雅黑"/>
                <a:ea typeface="微软雅黑"/>
                <a:cs typeface="+mn-cs"/>
              </a:rPr>
              <a:t>编程语言实现了一种基于函数调用图的死代码探测技术</a:t>
            </a:r>
            <a:endParaRPr kumimoji="0" lang="en-US" altLang="zh-CN" sz="2200" b="0" i="0" u="none" strike="noStrike" kern="1200" cap="none" spc="0" normalizeH="0" baseline="0" noProof="0" dirty="0">
              <a:ln>
                <a:noFill/>
              </a:ln>
              <a:solidFill>
                <a:prstClr val="black"/>
              </a:solidFill>
              <a:effectLst/>
              <a:uLnTx/>
              <a:uFillTx/>
              <a:latin typeface="微软雅黑"/>
              <a:ea typeface="微软雅黑"/>
              <a:cs typeface="+mn-cs"/>
            </a:endParaRPr>
          </a:p>
          <a:p>
            <a:pPr marL="342900" marR="0" lvl="0" indent="-342900" algn="just" defTabSz="914400" rtl="0" eaLnBrk="1" fontAlgn="base" latinLnBrk="0" hangingPunct="0">
              <a:lnSpc>
                <a:spcPct val="130000"/>
              </a:lnSpc>
              <a:spcBef>
                <a:spcPts val="600"/>
              </a:spcBef>
              <a:spcAft>
                <a:spcPts val="600"/>
              </a:spcAft>
              <a:buClr>
                <a:srgbClr val="006C39"/>
              </a:buClr>
              <a:buSzTx/>
              <a:buFont typeface="Wingdings" panose="05000000000000000000" pitchFamily="2" charset="2"/>
              <a:buChar char="n"/>
              <a:tabLst/>
              <a:defRPr/>
            </a:pPr>
            <a:r>
              <a:rPr kumimoji="0" lang="zh-CN" altLang="en-US" sz="2200" b="0" i="0" u="none" strike="noStrike" kern="1200" cap="none" spc="0" normalizeH="0" baseline="0" noProof="0" dirty="0">
                <a:ln>
                  <a:noFill/>
                </a:ln>
                <a:solidFill>
                  <a:prstClr val="black"/>
                </a:solidFill>
                <a:effectLst/>
                <a:uLnTx/>
                <a:uFillTx/>
                <a:latin typeface="微软雅黑"/>
                <a:ea typeface="微软雅黑"/>
                <a:cs typeface="+mn-cs"/>
              </a:rPr>
              <a:t>将经过死代码移除处理后的软件移植到另一操作系统中，以证明该技术对于移植工作的便利性贡献度</a:t>
            </a:r>
            <a:endParaRPr kumimoji="0" lang="en-US" altLang="zh-CN" sz="2200" b="0" i="0" u="none" strike="noStrike" kern="1200" cap="none" spc="0" normalizeH="0" baseline="0" noProof="0" dirty="0">
              <a:ln>
                <a:noFill/>
              </a:ln>
              <a:solidFill>
                <a:prstClr val="black"/>
              </a:solidFill>
              <a:effectLst/>
              <a:uLnTx/>
              <a:uFillTx/>
              <a:latin typeface="微软雅黑"/>
              <a:ea typeface="微软雅黑"/>
              <a:cs typeface="+mn-cs"/>
            </a:endParaRPr>
          </a:p>
          <a:p>
            <a:pPr marL="342900" marR="0" lvl="0" indent="-342900" algn="just" defTabSz="914400" rtl="0" eaLnBrk="1" fontAlgn="base" latinLnBrk="0" hangingPunct="0">
              <a:lnSpc>
                <a:spcPct val="130000"/>
              </a:lnSpc>
              <a:spcBef>
                <a:spcPts val="600"/>
              </a:spcBef>
              <a:spcAft>
                <a:spcPts val="600"/>
              </a:spcAft>
              <a:buClr>
                <a:srgbClr val="006C39"/>
              </a:buClr>
              <a:buSzTx/>
              <a:buFont typeface="Wingdings" panose="05000000000000000000" pitchFamily="2" charset="2"/>
              <a:buChar char="n"/>
              <a:tabLst/>
              <a:defRPr/>
            </a:pPr>
            <a:r>
              <a:rPr kumimoji="0" lang="zh-CN" altLang="en-US" sz="2200" b="0" i="0" u="none" strike="noStrike" kern="1200" cap="none" spc="0" normalizeH="0" baseline="0" noProof="0" dirty="0">
                <a:ln>
                  <a:noFill/>
                </a:ln>
                <a:solidFill>
                  <a:prstClr val="black"/>
                </a:solidFill>
                <a:effectLst/>
                <a:uLnTx/>
                <a:uFillTx/>
                <a:latin typeface="微软雅黑"/>
                <a:ea typeface="微软雅黑"/>
                <a:cs typeface="+mn-cs"/>
              </a:rPr>
              <a:t>三是探索了已有</a:t>
            </a:r>
            <a:r>
              <a:rPr kumimoji="0" lang="en-US" altLang="zh-CN" sz="2200" b="0" i="0" u="none" strike="noStrike" kern="1200" cap="none" spc="0" normalizeH="0" baseline="0" noProof="0" dirty="0">
                <a:ln>
                  <a:noFill/>
                </a:ln>
                <a:solidFill>
                  <a:prstClr val="black"/>
                </a:solidFill>
                <a:effectLst/>
                <a:uLnTx/>
                <a:uFillTx/>
                <a:latin typeface="微软雅黑"/>
                <a:ea typeface="微软雅黑"/>
                <a:cs typeface="+mn-cs"/>
              </a:rPr>
              <a:t>rust</a:t>
            </a:r>
            <a:r>
              <a:rPr kumimoji="0" lang="zh-CN" altLang="en-US" sz="2200" b="0" i="0" u="none" strike="noStrike" kern="1200" cap="none" spc="0" normalizeH="0" baseline="0" noProof="0" dirty="0">
                <a:ln>
                  <a:noFill/>
                </a:ln>
                <a:solidFill>
                  <a:prstClr val="black"/>
                </a:solidFill>
                <a:effectLst/>
                <a:uLnTx/>
                <a:uFillTx/>
                <a:latin typeface="微软雅黑"/>
                <a:ea typeface="微软雅黑"/>
                <a:cs typeface="+mn-cs"/>
              </a:rPr>
              <a:t>软件产品与具体操作系统解耦并在新操作系统上重新兼容的可能解决方案，对嵌入式开发、软硬件平台完全自主可控开发等开发场景的软件生态扩展工作具有一定参考意义。</a:t>
            </a:r>
            <a:endParaRPr kumimoji="0" lang="en-US" altLang="zh-CN" sz="2200" b="0" i="0" u="none" strike="noStrike" kern="1200" cap="none" spc="0" normalizeH="0" baseline="0" noProof="0" dirty="0">
              <a:ln>
                <a:noFill/>
              </a:ln>
              <a:solidFill>
                <a:prstClr val="black"/>
              </a:solidFill>
              <a:effectLst/>
              <a:uLnTx/>
              <a:uFillTx/>
              <a:latin typeface="微软雅黑"/>
              <a:ea typeface="微软雅黑" panose="020B0503020204020204" pitchFamily="34" charset="-122"/>
              <a:cs typeface="+mn-cs"/>
            </a:endParaRPr>
          </a:p>
        </p:txBody>
      </p:sp>
      <p:sp>
        <p:nvSpPr>
          <p:cNvPr id="9" name="标题 8"/>
          <p:cNvSpPr>
            <a:spLocks noGrp="1"/>
          </p:cNvSpPr>
          <p:nvPr>
            <p:ph type="title"/>
          </p:nvPr>
        </p:nvSpPr>
        <p:spPr/>
        <p:txBody>
          <a:bodyPr/>
          <a:lstStyle/>
          <a:p>
            <a:r>
              <a:rPr lang="en-US" altLang="zh-CN" dirty="0"/>
              <a:t>3.3</a:t>
            </a:r>
            <a:r>
              <a:rPr lang="zh-CN" altLang="en-US" dirty="0"/>
              <a:t> 选题创新点</a:t>
            </a:r>
          </a:p>
        </p:txBody>
      </p:sp>
    </p:spTree>
    <p:extLst>
      <p:ext uri="{BB962C8B-B14F-4D97-AF65-F5344CB8AC3E}">
        <p14:creationId xmlns:p14="http://schemas.microsoft.com/office/powerpoint/2010/main" val="3594411054"/>
      </p:ext>
    </p:extLst>
  </p:cSld>
  <p:clrMapOvr>
    <a:masterClrMapping/>
  </p:clrMapOvr>
  <p:transition spd="med">
    <p:pull/>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a:extLst>
              <a:ext uri="{FF2B5EF4-FFF2-40B4-BE49-F238E27FC236}">
                <a16:creationId xmlns:a16="http://schemas.microsoft.com/office/drawing/2014/main" id="{C888EE62-795D-4B4E-A32A-3C2373FD4959}"/>
              </a:ext>
            </a:extLst>
          </p:cNvPr>
          <p:cNvSpPr txBox="1"/>
          <p:nvPr/>
        </p:nvSpPr>
        <p:spPr>
          <a:xfrm>
            <a:off x="1833796" y="2659559"/>
            <a:ext cx="8524408" cy="769441"/>
          </a:xfrm>
          <a:prstGeom prst="rect">
            <a:avLst/>
          </a:prstGeom>
          <a:noFill/>
        </p:spPr>
        <p:txBody>
          <a:bodyPr wrap="square"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4400" b="0" i="0" u="none" strike="noStrike" kern="1200" cap="none" spc="0" normalizeH="0" baseline="0" noProof="0" dirty="0">
                <a:ln>
                  <a:noFill/>
                </a:ln>
                <a:solidFill>
                  <a:prstClr val="white"/>
                </a:solidFill>
                <a:effectLst/>
                <a:uLnTx/>
                <a:uFillTx/>
                <a:latin typeface="微软雅黑"/>
                <a:ea typeface="微软雅黑"/>
                <a:cs typeface="+mn-cs"/>
              </a:rPr>
              <a:t>敬请各位老师批评指正</a:t>
            </a:r>
          </a:p>
        </p:txBody>
      </p:sp>
      <p:sp>
        <p:nvSpPr>
          <p:cNvPr id="16" name="文本框 15">
            <a:extLst>
              <a:ext uri="{FF2B5EF4-FFF2-40B4-BE49-F238E27FC236}">
                <a16:creationId xmlns:a16="http://schemas.microsoft.com/office/drawing/2014/main" id="{4141CD5C-FFFA-4995-8EEA-070AB8DE8083}"/>
              </a:ext>
            </a:extLst>
          </p:cNvPr>
          <p:cNvSpPr txBox="1"/>
          <p:nvPr/>
        </p:nvSpPr>
        <p:spPr>
          <a:xfrm>
            <a:off x="5052591" y="4089237"/>
            <a:ext cx="2100625" cy="549061"/>
          </a:xfrm>
          <a:prstGeom prst="rect">
            <a:avLst/>
          </a:prstGeom>
          <a:noFill/>
        </p:spPr>
        <p:txBody>
          <a:bodyPr wrap="square" rtlCol="0">
            <a:spAutoFit/>
          </a:bodyPr>
          <a:lstStyle/>
          <a:p>
            <a:pPr marL="0" marR="0" lvl="0" indent="0" algn="ctr" defTabSz="914400" rtl="0" eaLnBrk="0" fontAlgn="base" latinLnBrk="0" hangingPunct="0">
              <a:lnSpc>
                <a:spcPct val="130000"/>
              </a:lnSpc>
              <a:spcBef>
                <a:spcPct val="0"/>
              </a:spcBef>
              <a:spcAft>
                <a:spcPct val="0"/>
              </a:spcAft>
              <a:buClrTx/>
              <a:buSzTx/>
              <a:buFontTx/>
              <a:buNone/>
              <a:tabLst/>
              <a:defRPr/>
            </a:pPr>
            <a:r>
              <a:rPr kumimoji="0" lang="zh-CN" altLang="en-US" sz="1200" b="0" i="0" u="none" strike="noStrike" kern="1200" cap="none" spc="100" normalizeH="0" baseline="0" noProof="0" dirty="0">
                <a:ln>
                  <a:noFill/>
                </a:ln>
                <a:solidFill>
                  <a:prstClr val="white"/>
                </a:solidFill>
                <a:effectLst/>
                <a:uLnTx/>
                <a:uFillTx/>
                <a:latin typeface="微软雅黑"/>
                <a:ea typeface="微软雅黑" panose="020B0503020204020204" pitchFamily="34" charset="-122"/>
                <a:cs typeface="+mn-ea"/>
                <a:sym typeface="+mn-lt"/>
              </a:rPr>
              <a:t>答辩人：傅   泽</a:t>
            </a:r>
            <a:endParaRPr kumimoji="0" lang="en-US" altLang="zh-CN" sz="1200" b="0" i="0" u="none" strike="noStrike" kern="1200" cap="none" spc="100" normalizeH="0" baseline="0" noProof="0" dirty="0">
              <a:ln>
                <a:noFill/>
              </a:ln>
              <a:solidFill>
                <a:prstClr val="white"/>
              </a:solidFill>
              <a:effectLst/>
              <a:uLnTx/>
              <a:uFillTx/>
              <a:latin typeface="微软雅黑"/>
              <a:ea typeface="微软雅黑" panose="020B0503020204020204" pitchFamily="34" charset="-122"/>
              <a:cs typeface="+mn-ea"/>
              <a:sym typeface="+mn-lt"/>
            </a:endParaRPr>
          </a:p>
          <a:p>
            <a:pPr marL="0" marR="0" lvl="0" indent="0" algn="ctr" defTabSz="914400" rtl="0" eaLnBrk="0" fontAlgn="base" latinLnBrk="0" hangingPunct="0">
              <a:lnSpc>
                <a:spcPct val="130000"/>
              </a:lnSpc>
              <a:spcBef>
                <a:spcPct val="0"/>
              </a:spcBef>
              <a:spcAft>
                <a:spcPct val="0"/>
              </a:spcAft>
              <a:buClrTx/>
              <a:buSzTx/>
              <a:buFontTx/>
              <a:buNone/>
              <a:tabLst/>
              <a:defRPr/>
            </a:pPr>
            <a:r>
              <a:rPr kumimoji="0" lang="zh-CN" altLang="en-US" sz="1200" b="0" i="0" u="none" strike="noStrike" kern="1200" cap="none" spc="100" normalizeH="0" baseline="0" noProof="0" dirty="0">
                <a:ln>
                  <a:noFill/>
                </a:ln>
                <a:solidFill>
                  <a:prstClr val="white"/>
                </a:solidFill>
                <a:effectLst/>
                <a:uLnTx/>
                <a:uFillTx/>
                <a:latin typeface="微软雅黑"/>
                <a:ea typeface="微软雅黑" panose="020B0503020204020204" pitchFamily="34" charset="-122"/>
                <a:cs typeface="+mn-ea"/>
                <a:sym typeface="+mn-lt"/>
              </a:rPr>
              <a:t>导　师：陆慧梅</a:t>
            </a:r>
          </a:p>
        </p:txBody>
      </p:sp>
    </p:spTree>
    <p:extLst>
      <p:ext uri="{BB962C8B-B14F-4D97-AF65-F5344CB8AC3E}">
        <p14:creationId xmlns:p14="http://schemas.microsoft.com/office/powerpoint/2010/main" val="3847178462"/>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占位符 11">
            <a:extLst>
              <a:ext uri="{FF2B5EF4-FFF2-40B4-BE49-F238E27FC236}">
                <a16:creationId xmlns:a16="http://schemas.microsoft.com/office/drawing/2014/main" id="{B7D2D181-0346-43D2-9F2E-5DAF7DD81B01}"/>
              </a:ext>
            </a:extLst>
          </p:cNvPr>
          <p:cNvSpPr>
            <a:spLocks noGrp="1"/>
          </p:cNvSpPr>
          <p:nvPr>
            <p:ph type="body" sz="quarter" idx="12"/>
          </p:nvPr>
        </p:nvSpPr>
        <p:spPr/>
        <p:txBody>
          <a:bodyPr/>
          <a:lstStyle/>
          <a:p>
            <a:r>
              <a:rPr lang="zh-CN" altLang="en-US" dirty="0"/>
              <a:t>第一部分 ▷▷</a:t>
            </a:r>
            <a:endParaRPr lang="zh-CN" altLang="en-US" dirty="0">
              <a:blipFill>
                <a:blip r:embed="rId3"/>
                <a:stretch>
                  <a:fillRect/>
                </a:stretch>
              </a:blipFill>
            </a:endParaRPr>
          </a:p>
        </p:txBody>
      </p:sp>
      <p:sp>
        <p:nvSpPr>
          <p:cNvPr id="13" name="文本占位符 12">
            <a:extLst>
              <a:ext uri="{FF2B5EF4-FFF2-40B4-BE49-F238E27FC236}">
                <a16:creationId xmlns:a16="http://schemas.microsoft.com/office/drawing/2014/main" id="{9112ECF1-1F56-49D7-B987-8479EEBCD294}"/>
              </a:ext>
            </a:extLst>
          </p:cNvPr>
          <p:cNvSpPr>
            <a:spLocks noGrp="1"/>
          </p:cNvSpPr>
          <p:nvPr>
            <p:ph type="body" sz="quarter" idx="13"/>
          </p:nvPr>
        </p:nvSpPr>
        <p:spPr/>
        <p:txBody>
          <a:bodyPr/>
          <a:lstStyle/>
          <a:p>
            <a:r>
              <a:rPr lang="zh-CN" altLang="en-US" dirty="0"/>
              <a:t>选题依据及研究内容</a:t>
            </a:r>
          </a:p>
        </p:txBody>
      </p:sp>
      <p:sp>
        <p:nvSpPr>
          <p:cNvPr id="25" name="文本占位符 24">
            <a:extLst>
              <a:ext uri="{FF2B5EF4-FFF2-40B4-BE49-F238E27FC236}">
                <a16:creationId xmlns:a16="http://schemas.microsoft.com/office/drawing/2014/main" id="{32977950-DB53-4173-9011-DCA663AD8383}"/>
              </a:ext>
            </a:extLst>
          </p:cNvPr>
          <p:cNvSpPr>
            <a:spLocks noGrp="1"/>
          </p:cNvSpPr>
          <p:nvPr>
            <p:ph type="body" sz="quarter" idx="14"/>
          </p:nvPr>
        </p:nvSpPr>
        <p:spPr/>
        <p:txBody>
          <a:bodyPr/>
          <a:lstStyle/>
          <a:p>
            <a:r>
              <a:rPr lang="zh-CN" altLang="en-US" dirty="0"/>
              <a:t>选题背景 </a:t>
            </a:r>
            <a:r>
              <a:rPr lang="en-US" altLang="zh-CN" dirty="0"/>
              <a:t>&amp; </a:t>
            </a:r>
            <a:r>
              <a:rPr lang="zh-CN" altLang="en-US" dirty="0"/>
              <a:t>意义</a:t>
            </a:r>
          </a:p>
          <a:p>
            <a:r>
              <a:rPr lang="zh-CN" altLang="en-US" dirty="0"/>
              <a:t>国内外研究现状</a:t>
            </a:r>
            <a:endParaRPr lang="en-US" altLang="zh-CN" dirty="0"/>
          </a:p>
          <a:p>
            <a:r>
              <a:rPr lang="zh-CN" altLang="en-US" dirty="0"/>
              <a:t>选题研究内容</a:t>
            </a:r>
            <a:endParaRPr lang="en-US" altLang="zh-CN" dirty="0"/>
          </a:p>
          <a:p>
            <a:pPr marL="0" indent="0">
              <a:buNone/>
            </a:pPr>
            <a:endParaRPr lang="zh-CN" altLang="en-US" dirty="0"/>
          </a:p>
        </p:txBody>
      </p:sp>
      <p:sp>
        <p:nvSpPr>
          <p:cNvPr id="17" name="任意多边形: 形状 16">
            <a:extLst>
              <a:ext uri="{FF2B5EF4-FFF2-40B4-BE49-F238E27FC236}">
                <a16:creationId xmlns:a16="http://schemas.microsoft.com/office/drawing/2014/main" id="{01ADD8D0-8287-4921-9177-230EA04F2C62}"/>
              </a:ext>
            </a:extLst>
          </p:cNvPr>
          <p:cNvSpPr/>
          <p:nvPr/>
        </p:nvSpPr>
        <p:spPr>
          <a:xfrm flipV="1">
            <a:off x="660399" y="3428999"/>
            <a:ext cx="447765" cy="193259"/>
          </a:xfrm>
          <a:custGeom>
            <a:avLst/>
            <a:gdLst>
              <a:gd name="connsiteX0" fmla="*/ 0 w 6415214"/>
              <a:gd name="connsiteY0" fmla="*/ 171407 h 171407"/>
              <a:gd name="connsiteX1" fmla="*/ 6415214 w 6415214"/>
              <a:gd name="connsiteY1" fmla="*/ 171407 h 171407"/>
              <a:gd name="connsiteX2" fmla="*/ 6415214 w 6415214"/>
              <a:gd name="connsiteY2" fmla="*/ 100390 h 171407"/>
              <a:gd name="connsiteX3" fmla="*/ 511261 w 6415214"/>
              <a:gd name="connsiteY3" fmla="*/ 100390 h 171407"/>
              <a:gd name="connsiteX4" fmla="*/ 229919 w 6415214"/>
              <a:gd name="connsiteY4" fmla="*/ 0 h 171407"/>
              <a:gd name="connsiteX5" fmla="*/ 229919 w 6415214"/>
              <a:gd name="connsiteY5" fmla="*/ 100390 h 171407"/>
              <a:gd name="connsiteX6" fmla="*/ 0 w 6415214"/>
              <a:gd name="connsiteY6" fmla="*/ 100390 h 171407"/>
              <a:gd name="connsiteX0" fmla="*/ 0 w 6415214"/>
              <a:gd name="connsiteY0" fmla="*/ 171407 h 262847"/>
              <a:gd name="connsiteX1" fmla="*/ 6415214 w 6415214"/>
              <a:gd name="connsiteY1" fmla="*/ 171407 h 262847"/>
              <a:gd name="connsiteX2" fmla="*/ 6415214 w 6415214"/>
              <a:gd name="connsiteY2" fmla="*/ 100390 h 262847"/>
              <a:gd name="connsiteX3" fmla="*/ 511261 w 6415214"/>
              <a:gd name="connsiteY3" fmla="*/ 100390 h 262847"/>
              <a:gd name="connsiteX4" fmla="*/ 229919 w 6415214"/>
              <a:gd name="connsiteY4" fmla="*/ 0 h 262847"/>
              <a:gd name="connsiteX5" fmla="*/ 229919 w 6415214"/>
              <a:gd name="connsiteY5" fmla="*/ 100390 h 262847"/>
              <a:gd name="connsiteX6" fmla="*/ 0 w 6415214"/>
              <a:gd name="connsiteY6" fmla="*/ 100390 h 262847"/>
              <a:gd name="connsiteX7" fmla="*/ 91440 w 6415214"/>
              <a:gd name="connsiteY7" fmla="*/ 262847 h 262847"/>
              <a:gd name="connsiteX0" fmla="*/ 0 w 6415214"/>
              <a:gd name="connsiteY0" fmla="*/ 171407 h 171407"/>
              <a:gd name="connsiteX1" fmla="*/ 6415214 w 6415214"/>
              <a:gd name="connsiteY1" fmla="*/ 171407 h 171407"/>
              <a:gd name="connsiteX2" fmla="*/ 6415214 w 6415214"/>
              <a:gd name="connsiteY2" fmla="*/ 100390 h 171407"/>
              <a:gd name="connsiteX3" fmla="*/ 511261 w 6415214"/>
              <a:gd name="connsiteY3" fmla="*/ 100390 h 171407"/>
              <a:gd name="connsiteX4" fmla="*/ 229919 w 6415214"/>
              <a:gd name="connsiteY4" fmla="*/ 0 h 171407"/>
              <a:gd name="connsiteX5" fmla="*/ 229919 w 6415214"/>
              <a:gd name="connsiteY5" fmla="*/ 100390 h 171407"/>
              <a:gd name="connsiteX6" fmla="*/ 0 w 6415214"/>
              <a:gd name="connsiteY6" fmla="*/ 100390 h 171407"/>
              <a:gd name="connsiteX0" fmla="*/ 0 w 6415214"/>
              <a:gd name="connsiteY0" fmla="*/ 171407 h 171407"/>
              <a:gd name="connsiteX1" fmla="*/ 6415214 w 6415214"/>
              <a:gd name="connsiteY1" fmla="*/ 100390 h 171407"/>
              <a:gd name="connsiteX2" fmla="*/ 511261 w 6415214"/>
              <a:gd name="connsiteY2" fmla="*/ 100390 h 171407"/>
              <a:gd name="connsiteX3" fmla="*/ 229919 w 6415214"/>
              <a:gd name="connsiteY3" fmla="*/ 0 h 171407"/>
              <a:gd name="connsiteX4" fmla="*/ 229919 w 6415214"/>
              <a:gd name="connsiteY4" fmla="*/ 100390 h 171407"/>
              <a:gd name="connsiteX5" fmla="*/ 0 w 6415214"/>
              <a:gd name="connsiteY5" fmla="*/ 100390 h 171407"/>
              <a:gd name="connsiteX0" fmla="*/ 6415214 w 6415214"/>
              <a:gd name="connsiteY0" fmla="*/ 100390 h 100390"/>
              <a:gd name="connsiteX1" fmla="*/ 511261 w 6415214"/>
              <a:gd name="connsiteY1" fmla="*/ 100390 h 100390"/>
              <a:gd name="connsiteX2" fmla="*/ 229919 w 6415214"/>
              <a:gd name="connsiteY2" fmla="*/ 0 h 100390"/>
              <a:gd name="connsiteX3" fmla="*/ 229919 w 6415214"/>
              <a:gd name="connsiteY3" fmla="*/ 100390 h 100390"/>
              <a:gd name="connsiteX4" fmla="*/ 0 w 6415214"/>
              <a:gd name="connsiteY4" fmla="*/ 100390 h 100390"/>
              <a:gd name="connsiteX0" fmla="*/ 6415214 w 6415214"/>
              <a:gd name="connsiteY0" fmla="*/ 195640 h 195640"/>
              <a:gd name="connsiteX1" fmla="*/ 511261 w 6415214"/>
              <a:gd name="connsiteY1" fmla="*/ 195640 h 195640"/>
              <a:gd name="connsiteX2" fmla="*/ 227538 w 6415214"/>
              <a:gd name="connsiteY2" fmla="*/ 0 h 195640"/>
              <a:gd name="connsiteX3" fmla="*/ 229919 w 6415214"/>
              <a:gd name="connsiteY3" fmla="*/ 195640 h 195640"/>
              <a:gd name="connsiteX4" fmla="*/ 0 w 6415214"/>
              <a:gd name="connsiteY4" fmla="*/ 195640 h 195640"/>
              <a:gd name="connsiteX0" fmla="*/ 6415214 w 6415214"/>
              <a:gd name="connsiteY0" fmla="*/ 193259 h 193259"/>
              <a:gd name="connsiteX1" fmla="*/ 511261 w 6415214"/>
              <a:gd name="connsiteY1" fmla="*/ 193259 h 193259"/>
              <a:gd name="connsiteX2" fmla="*/ 232301 w 6415214"/>
              <a:gd name="connsiteY2" fmla="*/ 0 h 193259"/>
              <a:gd name="connsiteX3" fmla="*/ 229919 w 6415214"/>
              <a:gd name="connsiteY3" fmla="*/ 193259 h 193259"/>
              <a:gd name="connsiteX4" fmla="*/ 0 w 6415214"/>
              <a:gd name="connsiteY4" fmla="*/ 193259 h 193259"/>
              <a:gd name="connsiteX0" fmla="*/ 511261 w 511261"/>
              <a:gd name="connsiteY0" fmla="*/ 193259 h 193259"/>
              <a:gd name="connsiteX1" fmla="*/ 232301 w 511261"/>
              <a:gd name="connsiteY1" fmla="*/ 0 h 193259"/>
              <a:gd name="connsiteX2" fmla="*/ 229919 w 511261"/>
              <a:gd name="connsiteY2" fmla="*/ 193259 h 193259"/>
              <a:gd name="connsiteX3" fmla="*/ 0 w 511261"/>
              <a:gd name="connsiteY3" fmla="*/ 193259 h 193259"/>
            </a:gdLst>
            <a:ahLst/>
            <a:cxnLst>
              <a:cxn ang="0">
                <a:pos x="connsiteX0" y="connsiteY0"/>
              </a:cxn>
              <a:cxn ang="0">
                <a:pos x="connsiteX1" y="connsiteY1"/>
              </a:cxn>
              <a:cxn ang="0">
                <a:pos x="connsiteX2" y="connsiteY2"/>
              </a:cxn>
              <a:cxn ang="0">
                <a:pos x="connsiteX3" y="connsiteY3"/>
              </a:cxn>
            </a:cxnLst>
            <a:rect l="l" t="t" r="r" b="b"/>
            <a:pathLst>
              <a:path w="511261" h="193259">
                <a:moveTo>
                  <a:pt x="511261" y="193259"/>
                </a:moveTo>
                <a:lnTo>
                  <a:pt x="232301" y="0"/>
                </a:lnTo>
                <a:cubicBezTo>
                  <a:pt x="233095" y="65213"/>
                  <a:pt x="229125" y="128046"/>
                  <a:pt x="229919" y="193259"/>
                </a:cubicBezTo>
                <a:lnTo>
                  <a:pt x="0" y="193259"/>
                </a:lnTo>
              </a:path>
            </a:pathLst>
          </a:cu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3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ea"/>
              <a:sym typeface="+mn-lt"/>
            </a:endParaRPr>
          </a:p>
        </p:txBody>
      </p:sp>
      <p:cxnSp>
        <p:nvCxnSpPr>
          <p:cNvPr id="18" name="直接连接符 17">
            <a:extLst>
              <a:ext uri="{FF2B5EF4-FFF2-40B4-BE49-F238E27FC236}">
                <a16:creationId xmlns:a16="http://schemas.microsoft.com/office/drawing/2014/main" id="{C370C460-24EB-4B65-9712-35D099499EFA}"/>
              </a:ext>
            </a:extLst>
          </p:cNvPr>
          <p:cNvCxnSpPr>
            <a:cxnSpLocks/>
            <a:stCxn id="17" idx="0"/>
          </p:cNvCxnSpPr>
          <p:nvPr/>
        </p:nvCxnSpPr>
        <p:spPr>
          <a:xfrm>
            <a:off x="1108164" y="3428999"/>
            <a:ext cx="5165636" cy="0"/>
          </a:xfrm>
          <a:prstGeom prst="lin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3584088402"/>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p:txBody>
          <a:bodyPr/>
          <a:lstStyle/>
          <a:p>
            <a:r>
              <a:rPr lang="en-US" altLang="zh-CN" dirty="0"/>
              <a:t>1.1 </a:t>
            </a:r>
            <a:r>
              <a:rPr lang="zh-CN" altLang="en-US" dirty="0"/>
              <a:t>选题背景</a:t>
            </a:r>
          </a:p>
        </p:txBody>
      </p:sp>
      <p:sp>
        <p:nvSpPr>
          <p:cNvPr id="11" name="内容占位符 1">
            <a:extLst>
              <a:ext uri="{FF2B5EF4-FFF2-40B4-BE49-F238E27FC236}">
                <a16:creationId xmlns:a16="http://schemas.microsoft.com/office/drawing/2014/main" id="{9220699B-30D4-4073-91F7-02313840C09E}"/>
              </a:ext>
            </a:extLst>
          </p:cNvPr>
          <p:cNvSpPr txBox="1">
            <a:spLocks/>
          </p:cNvSpPr>
          <p:nvPr/>
        </p:nvSpPr>
        <p:spPr>
          <a:xfrm>
            <a:off x="1545981" y="2054284"/>
            <a:ext cx="9100038" cy="3131575"/>
          </a:xfrm>
          <a:prstGeom prst="rect">
            <a:avLst/>
          </a:prstGeom>
        </p:spPr>
        <p:txBody>
          <a:bodyPr vert="horz" lIns="0" tIns="0" rIns="0" bIns="0" rtlCol="0">
            <a:normAutofit fontScale="92500"/>
          </a:bodyPr>
          <a:lstStyle>
            <a:lvl1pPr marL="228600" indent="-228600" algn="l" defTabSz="914400" rtl="0" eaLnBrk="1" latinLnBrk="0" hangingPunct="1">
              <a:lnSpc>
                <a:spcPct val="120000"/>
              </a:lnSpc>
              <a:spcBef>
                <a:spcPts val="1000"/>
              </a:spcBef>
              <a:buFont typeface="Arial" panose="020B0604020202020204" pitchFamily="34" charset="0"/>
              <a:buChar char="•"/>
              <a:defRPr sz="2800" kern="1200" spc="3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spc="3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spc="3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spc="3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spc="3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kumimoji="0" lang="en-US" altLang="zh-CN" sz="2800" b="0" i="0" u="none" strike="noStrike" kern="1200" cap="none" spc="300" normalizeH="0" baseline="0" noProof="0" dirty="0">
                <a:ln>
                  <a:noFill/>
                </a:ln>
                <a:solidFill>
                  <a:srgbClr val="000000"/>
                </a:solidFill>
                <a:effectLst/>
                <a:uLnTx/>
                <a:uFillTx/>
                <a:latin typeface="微软雅黑"/>
                <a:ea typeface="微软雅黑"/>
                <a:cs typeface="+mn-cs"/>
              </a:rPr>
              <a:t>	Rust</a:t>
            </a:r>
            <a:r>
              <a:rPr kumimoji="0" lang="zh-CN" altLang="en-US" sz="2800" b="0" i="0" u="none" strike="noStrike" kern="1200" cap="none" spc="300" normalizeH="0" baseline="0" noProof="0" dirty="0">
                <a:ln>
                  <a:noFill/>
                </a:ln>
                <a:solidFill>
                  <a:srgbClr val="000000"/>
                </a:solidFill>
                <a:effectLst/>
                <a:uLnTx/>
                <a:uFillTx/>
                <a:latin typeface="微软雅黑"/>
                <a:ea typeface="微软雅黑"/>
                <a:cs typeface="+mn-cs"/>
              </a:rPr>
              <a:t>编程语言以其高效率和高内存安全性博得了操作系统开发者的青睐。然而，随着越来越基于</a:t>
            </a:r>
            <a:r>
              <a:rPr kumimoji="0" lang="en-US" altLang="zh-CN" sz="2800" b="0" i="0" u="none" strike="noStrike" kern="1200" cap="none" spc="300" normalizeH="0" baseline="0" noProof="0" dirty="0">
                <a:ln>
                  <a:noFill/>
                </a:ln>
                <a:solidFill>
                  <a:srgbClr val="000000"/>
                </a:solidFill>
                <a:effectLst/>
                <a:uLnTx/>
                <a:uFillTx/>
                <a:latin typeface="微软雅黑"/>
                <a:ea typeface="微软雅黑"/>
                <a:cs typeface="+mn-cs"/>
              </a:rPr>
              <a:t>Rust</a:t>
            </a:r>
            <a:r>
              <a:rPr kumimoji="0" lang="zh-CN" altLang="en-US" sz="2800" b="0" i="0" u="none" strike="noStrike" kern="1200" cap="none" spc="300" normalizeH="0" baseline="0" noProof="0" dirty="0">
                <a:ln>
                  <a:noFill/>
                </a:ln>
                <a:solidFill>
                  <a:srgbClr val="000000"/>
                </a:solidFill>
                <a:effectLst/>
                <a:uLnTx/>
                <a:uFillTx/>
                <a:latin typeface="微软雅黑"/>
                <a:ea typeface="微软雅黑"/>
                <a:cs typeface="+mn-cs"/>
              </a:rPr>
              <a:t>的操作系统问世，这些操作系统软件生态贫乏的问题也日益凸显。鉴于</a:t>
            </a:r>
            <a:r>
              <a:rPr kumimoji="0" lang="en-US" altLang="zh-CN" sz="2800" b="0" i="0" u="none" strike="noStrike" kern="1200" cap="none" spc="300" normalizeH="0" baseline="0" noProof="0" dirty="0">
                <a:ln>
                  <a:noFill/>
                </a:ln>
                <a:solidFill>
                  <a:srgbClr val="000000"/>
                </a:solidFill>
                <a:effectLst/>
                <a:uLnTx/>
                <a:uFillTx/>
                <a:latin typeface="微软雅黑"/>
                <a:ea typeface="微软雅黑"/>
                <a:cs typeface="+mn-cs"/>
              </a:rPr>
              <a:t>Linux</a:t>
            </a:r>
            <a:r>
              <a:rPr kumimoji="0" lang="zh-CN" altLang="en-US" sz="2800" b="0" i="0" u="none" strike="noStrike" kern="1200" cap="none" spc="300" normalizeH="0" baseline="0" noProof="0" dirty="0">
                <a:ln>
                  <a:noFill/>
                </a:ln>
                <a:solidFill>
                  <a:srgbClr val="000000"/>
                </a:solidFill>
                <a:effectLst/>
                <a:uLnTx/>
                <a:uFillTx/>
                <a:latin typeface="微软雅黑"/>
                <a:ea typeface="微软雅黑"/>
                <a:cs typeface="+mn-cs"/>
              </a:rPr>
              <a:t>操作系统的生态环境相对成熟，将</a:t>
            </a:r>
            <a:r>
              <a:rPr kumimoji="0" lang="en-US" altLang="zh-CN" sz="2800" b="0" i="0" u="none" strike="noStrike" kern="1200" cap="none" spc="300" normalizeH="0" baseline="0" noProof="0" dirty="0">
                <a:ln>
                  <a:noFill/>
                </a:ln>
                <a:solidFill>
                  <a:srgbClr val="000000"/>
                </a:solidFill>
                <a:effectLst/>
                <a:uLnTx/>
                <a:uFillTx/>
                <a:latin typeface="微软雅黑"/>
                <a:ea typeface="微软雅黑"/>
                <a:cs typeface="+mn-cs"/>
              </a:rPr>
              <a:t>Linux</a:t>
            </a:r>
            <a:r>
              <a:rPr kumimoji="0" lang="zh-CN" altLang="en-US" sz="2800" b="0" i="0" u="none" strike="noStrike" kern="1200" cap="none" spc="300" normalizeH="0" baseline="0" noProof="0" dirty="0">
                <a:ln>
                  <a:noFill/>
                </a:ln>
                <a:solidFill>
                  <a:srgbClr val="000000"/>
                </a:solidFill>
                <a:effectLst/>
                <a:uLnTx/>
                <a:uFillTx/>
                <a:latin typeface="微软雅黑"/>
                <a:ea typeface="微软雅黑"/>
                <a:cs typeface="+mn-cs"/>
              </a:rPr>
              <a:t>应用程序移植到新兴操作系统旋即成为了快速拓展新兴操作系统软件生态环境的方案之一。</a:t>
            </a:r>
            <a:endParaRPr kumimoji="0" lang="en-US" altLang="zh-CN" sz="2800" b="0" i="0" u="none" strike="noStrike" kern="1200" cap="none" spc="300" normalizeH="0" baseline="0" noProof="0" dirty="0">
              <a:ln>
                <a:noFill/>
              </a:ln>
              <a:solidFill>
                <a:srgbClr val="000000"/>
              </a:solidFill>
              <a:effectLst/>
              <a:uLnTx/>
              <a:uFillTx/>
              <a:latin typeface="微软雅黑"/>
              <a:ea typeface="微软雅黑"/>
              <a:cs typeface="+mn-cs"/>
            </a:endParaRPr>
          </a:p>
        </p:txBody>
      </p:sp>
      <p:sp>
        <p:nvSpPr>
          <p:cNvPr id="12" name="半闭框 11">
            <a:extLst>
              <a:ext uri="{FF2B5EF4-FFF2-40B4-BE49-F238E27FC236}">
                <a16:creationId xmlns:a16="http://schemas.microsoft.com/office/drawing/2014/main" id="{0D90A06A-B605-4CDB-9B13-1BB6C4658928}"/>
              </a:ext>
            </a:extLst>
          </p:cNvPr>
          <p:cNvSpPr/>
          <p:nvPr/>
        </p:nvSpPr>
        <p:spPr>
          <a:xfrm>
            <a:off x="1058985" y="1459875"/>
            <a:ext cx="480646" cy="480646"/>
          </a:xfrm>
          <a:prstGeom prst="halfFrame">
            <a:avLst>
              <a:gd name="adj1" fmla="val 17948"/>
              <a:gd name="adj2" fmla="val 17949"/>
            </a:avLst>
          </a:prstGeom>
          <a:solidFill>
            <a:schemeClr val="accent4"/>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微软雅黑"/>
              <a:ea typeface="微软雅黑"/>
              <a:cs typeface="+mn-cs"/>
            </a:endParaRPr>
          </a:p>
        </p:txBody>
      </p:sp>
      <p:sp>
        <p:nvSpPr>
          <p:cNvPr id="13" name="半闭框 12">
            <a:extLst>
              <a:ext uri="{FF2B5EF4-FFF2-40B4-BE49-F238E27FC236}">
                <a16:creationId xmlns:a16="http://schemas.microsoft.com/office/drawing/2014/main" id="{F77F212D-4F59-4957-9187-E73A42BE8E9D}"/>
              </a:ext>
            </a:extLst>
          </p:cNvPr>
          <p:cNvSpPr/>
          <p:nvPr/>
        </p:nvSpPr>
        <p:spPr>
          <a:xfrm flipH="1" flipV="1">
            <a:off x="10639669" y="5185859"/>
            <a:ext cx="480646" cy="480646"/>
          </a:xfrm>
          <a:prstGeom prst="halfFrame">
            <a:avLst>
              <a:gd name="adj1" fmla="val 17948"/>
              <a:gd name="adj2" fmla="val 17949"/>
            </a:avLst>
          </a:prstGeom>
          <a:solidFill>
            <a:schemeClr val="accent4"/>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微软雅黑"/>
              <a:ea typeface="微软雅黑"/>
              <a:cs typeface="+mn-cs"/>
            </a:endParaRPr>
          </a:p>
        </p:txBody>
      </p:sp>
    </p:spTree>
    <p:extLst>
      <p:ext uri="{BB962C8B-B14F-4D97-AF65-F5344CB8AC3E}">
        <p14:creationId xmlns:p14="http://schemas.microsoft.com/office/powerpoint/2010/main" val="4246472720"/>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1.1 </a:t>
            </a:r>
            <a:r>
              <a:rPr lang="zh-CN" altLang="en-US" dirty="0"/>
              <a:t>选题背景</a:t>
            </a:r>
          </a:p>
        </p:txBody>
      </p:sp>
      <p:sp>
        <p:nvSpPr>
          <p:cNvPr id="8" name="平行四边形 7">
            <a:extLst>
              <a:ext uri="{FF2B5EF4-FFF2-40B4-BE49-F238E27FC236}">
                <a16:creationId xmlns:a16="http://schemas.microsoft.com/office/drawing/2014/main" id="{32348477-5D10-4901-9173-DC964BF89229}"/>
              </a:ext>
            </a:extLst>
          </p:cNvPr>
          <p:cNvSpPr/>
          <p:nvPr/>
        </p:nvSpPr>
        <p:spPr>
          <a:xfrm>
            <a:off x="674412" y="1626014"/>
            <a:ext cx="5724000" cy="3207658"/>
          </a:xfrm>
          <a:prstGeom prst="parallelogram">
            <a:avLst/>
          </a:prstGeom>
          <a:noFill/>
          <a:ln w="38100">
            <a:gradFill>
              <a:gsLst>
                <a:gs pos="20000">
                  <a:srgbClr val="003378">
                    <a:alpha val="0"/>
                  </a:srgbClr>
                </a:gs>
                <a:gs pos="0">
                  <a:schemeClr val="accent1">
                    <a:alpha val="0"/>
                  </a:schemeClr>
                </a:gs>
                <a:gs pos="100000">
                  <a:schemeClr val="accent1"/>
                </a:gs>
              </a:gsLst>
              <a:lin ang="12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11" name="平行四边形 10">
            <a:extLst>
              <a:ext uri="{FF2B5EF4-FFF2-40B4-BE49-F238E27FC236}">
                <a16:creationId xmlns:a16="http://schemas.microsoft.com/office/drawing/2014/main" id="{0A034329-0ACC-472E-884C-4E78CC69A788}"/>
              </a:ext>
            </a:extLst>
          </p:cNvPr>
          <p:cNvSpPr/>
          <p:nvPr/>
        </p:nvSpPr>
        <p:spPr>
          <a:xfrm>
            <a:off x="5822046" y="2366244"/>
            <a:ext cx="5724000" cy="3207658"/>
          </a:xfrm>
          <a:prstGeom prst="parallelogram">
            <a:avLst/>
          </a:prstGeom>
          <a:noFill/>
          <a:ln w="38100">
            <a:gradFill>
              <a:gsLst>
                <a:gs pos="20000">
                  <a:srgbClr val="003378">
                    <a:alpha val="0"/>
                  </a:srgbClr>
                </a:gs>
                <a:gs pos="0">
                  <a:schemeClr val="accent1">
                    <a:alpha val="0"/>
                  </a:schemeClr>
                </a:gs>
                <a:gs pos="100000">
                  <a:schemeClr val="accent4"/>
                </a:gs>
              </a:gsLst>
              <a:lin ang="9600000" scaled="0"/>
            </a:gra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16" name="文本框 15">
            <a:extLst>
              <a:ext uri="{FF2B5EF4-FFF2-40B4-BE49-F238E27FC236}">
                <a16:creationId xmlns:a16="http://schemas.microsoft.com/office/drawing/2014/main" id="{51AADF55-D27C-40F9-930F-99385A786CB9}"/>
              </a:ext>
            </a:extLst>
          </p:cNvPr>
          <p:cNvSpPr txBox="1"/>
          <p:nvPr/>
        </p:nvSpPr>
        <p:spPr>
          <a:xfrm>
            <a:off x="4978400" y="2558913"/>
            <a:ext cx="2235200" cy="1653914"/>
          </a:xfrm>
          <a:prstGeom prst="rect">
            <a:avLst/>
          </a:prstGeom>
          <a:noFill/>
        </p:spPr>
        <p:txBody>
          <a:bodyPr wrap="square" lIns="0" tIns="0" rIns="0" bIns="0" rtlCol="0">
            <a:spAutoFit/>
          </a:bodyPr>
          <a:lstStyle/>
          <a:p>
            <a:pPr marL="0" marR="0" lvl="0" indent="0" algn="ctr" defTabSz="914400" rtl="0" eaLnBrk="0" fontAlgn="base" latinLnBrk="0" hangingPunct="0">
              <a:lnSpc>
                <a:spcPct val="120000"/>
              </a:lnSpc>
              <a:spcBef>
                <a:spcPct val="0"/>
              </a:spcBef>
              <a:spcAft>
                <a:spcPct val="0"/>
              </a:spcAft>
              <a:buClrTx/>
              <a:buSzTx/>
              <a:buFontTx/>
              <a:buNone/>
              <a:tabLst/>
              <a:defRPr/>
            </a:pPr>
            <a:r>
              <a:rPr kumimoji="0" lang="en-US" altLang="zh-CN" sz="9600" b="0" i="1" u="none" strike="noStrike" kern="1200" cap="none" spc="300" normalizeH="0" baseline="0" noProof="0" dirty="0">
                <a:ln>
                  <a:noFill/>
                </a:ln>
                <a:solidFill>
                  <a:srgbClr val="006C39">
                    <a:alpha val="11000"/>
                  </a:srgbClr>
                </a:solidFill>
                <a:effectLst/>
                <a:uLnTx/>
                <a:uFillTx/>
                <a:latin typeface="微软雅黑"/>
                <a:ea typeface="微软雅黑" panose="020B0503020204020204" pitchFamily="34" charset="-122"/>
                <a:cs typeface="+mn-cs"/>
              </a:rPr>
              <a:t>VS</a:t>
            </a:r>
            <a:endParaRPr kumimoji="0" lang="zh-CN" altLang="en-US" sz="9600" b="0" i="1" u="none" strike="noStrike" kern="1200" cap="none" spc="300" normalizeH="0" baseline="0" noProof="0" dirty="0">
              <a:ln>
                <a:noFill/>
              </a:ln>
              <a:solidFill>
                <a:srgbClr val="006C39">
                  <a:alpha val="11000"/>
                </a:srgbClr>
              </a:solidFill>
              <a:effectLst/>
              <a:uLnTx/>
              <a:uFillTx/>
              <a:latin typeface="微软雅黑"/>
              <a:ea typeface="微软雅黑" panose="020B0503020204020204" pitchFamily="34" charset="-122"/>
              <a:cs typeface="+mn-cs"/>
            </a:endParaRPr>
          </a:p>
        </p:txBody>
      </p:sp>
      <p:sp>
        <p:nvSpPr>
          <p:cNvPr id="17" name="文本框 16">
            <a:extLst>
              <a:ext uri="{FF2B5EF4-FFF2-40B4-BE49-F238E27FC236}">
                <a16:creationId xmlns:a16="http://schemas.microsoft.com/office/drawing/2014/main" id="{B84415BE-297A-4670-8F68-6825798EB1BD}"/>
              </a:ext>
            </a:extLst>
          </p:cNvPr>
          <p:cNvSpPr txBox="1"/>
          <p:nvPr/>
        </p:nvSpPr>
        <p:spPr>
          <a:xfrm>
            <a:off x="6723709" y="3696181"/>
            <a:ext cx="3904343" cy="1160511"/>
          </a:xfrm>
          <a:prstGeom prst="rect">
            <a:avLst/>
          </a:prstGeom>
          <a:noFill/>
        </p:spPr>
        <p:txBody>
          <a:bodyPr wrap="square" lIns="0" tIns="0" rIns="0" bIns="0" rtlCol="0">
            <a:spAutoFit/>
          </a:bodyPr>
          <a:lstStyle>
            <a:defPPr>
              <a:defRPr lang="zh-CN"/>
            </a:defPPr>
            <a:lvl1pPr>
              <a:lnSpc>
                <a:spcPct val="130000"/>
              </a:lnSpc>
              <a:defRPr sz="1200" spc="300">
                <a:solidFill>
                  <a:schemeClr val="tx1">
                    <a:lumMod val="85000"/>
                    <a:lumOff val="15000"/>
                  </a:schemeClr>
                </a:solidFill>
              </a:defRPr>
            </a:lvl1pPr>
          </a:lstStyle>
          <a:p>
            <a:pPr marL="0" marR="0" lvl="0" indent="0" algn="just" defTabSz="914400" rtl="0" eaLnBrk="0" fontAlgn="base" latinLnBrk="0" hangingPunct="0">
              <a:lnSpc>
                <a:spcPct val="130000"/>
              </a:lnSpc>
              <a:spcBef>
                <a:spcPct val="0"/>
              </a:spcBef>
              <a:spcAft>
                <a:spcPct val="0"/>
              </a:spcAft>
              <a:buClrTx/>
              <a:buSzTx/>
              <a:buFontTx/>
              <a:buNone/>
              <a:tabLst/>
              <a:defRPr/>
            </a:pPr>
            <a:r>
              <a:rPr kumimoji="0" lang="zh-CN" altLang="en-US"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微软雅黑" panose="020B0503020204020204" pitchFamily="34" charset="-122"/>
                <a:cs typeface="+mn-cs"/>
              </a:rPr>
              <a:t>已有软件冗余代码量庞大</a:t>
            </a:r>
            <a:endParaRPr kumimoji="0" lang="en-US" altLang="zh-CN"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微软雅黑" panose="020B0503020204020204" pitchFamily="34" charset="-122"/>
              <a:cs typeface="+mn-cs"/>
            </a:endParaRPr>
          </a:p>
          <a:p>
            <a:pPr marL="0" marR="0" lvl="0" indent="0" algn="just" defTabSz="914400" rtl="0" eaLnBrk="0" fontAlgn="base" latinLnBrk="0" hangingPunct="0">
              <a:lnSpc>
                <a:spcPct val="130000"/>
              </a:lnSpc>
              <a:spcBef>
                <a:spcPct val="0"/>
              </a:spcBef>
              <a:spcAft>
                <a:spcPct val="0"/>
              </a:spcAft>
              <a:buClrTx/>
              <a:buSzTx/>
              <a:buFontTx/>
              <a:buNone/>
              <a:tabLst/>
              <a:defRPr/>
            </a:pPr>
            <a:r>
              <a:rPr lang="zh-CN" altLang="en-US" sz="2000" dirty="0">
                <a:solidFill>
                  <a:prstClr val="black">
                    <a:lumMod val="85000"/>
                    <a:lumOff val="15000"/>
                  </a:prstClr>
                </a:solidFill>
                <a:latin typeface="Century Gothic" panose="020B0502020202020204" pitchFamily="34" charset="0"/>
                <a:ea typeface="微软雅黑" panose="020B0503020204020204" pitchFamily="34" charset="-122"/>
              </a:rPr>
              <a:t>难以理清业务逻辑</a:t>
            </a:r>
            <a:endParaRPr lang="en-US" altLang="zh-CN" sz="2000" dirty="0">
              <a:solidFill>
                <a:prstClr val="black">
                  <a:lumMod val="85000"/>
                  <a:lumOff val="15000"/>
                </a:prstClr>
              </a:solidFill>
              <a:latin typeface="Century Gothic" panose="020B0502020202020204" pitchFamily="34" charset="0"/>
              <a:ea typeface="微软雅黑" panose="020B0503020204020204" pitchFamily="34" charset="-122"/>
            </a:endParaRPr>
          </a:p>
          <a:p>
            <a:pPr marL="0" marR="0" lvl="0" indent="0" algn="just" defTabSz="914400" rtl="0" eaLnBrk="0" fontAlgn="base" latinLnBrk="0" hangingPunct="0">
              <a:lnSpc>
                <a:spcPct val="130000"/>
              </a:lnSpc>
              <a:spcBef>
                <a:spcPct val="0"/>
              </a:spcBef>
              <a:spcAft>
                <a:spcPct val="0"/>
              </a:spcAft>
              <a:buClrTx/>
              <a:buSzTx/>
              <a:buFontTx/>
              <a:buNone/>
              <a:tabLst/>
              <a:defRPr/>
            </a:pPr>
            <a:r>
              <a:rPr kumimoji="0" lang="zh-CN" altLang="en-US"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微软雅黑" panose="020B0503020204020204" pitchFamily="34" charset="-122"/>
                <a:cs typeface="+mn-cs"/>
              </a:rPr>
              <a:t>移植工作少有先例可供参考</a:t>
            </a:r>
          </a:p>
        </p:txBody>
      </p:sp>
      <p:sp>
        <p:nvSpPr>
          <p:cNvPr id="18" name="文本框 17">
            <a:extLst>
              <a:ext uri="{FF2B5EF4-FFF2-40B4-BE49-F238E27FC236}">
                <a16:creationId xmlns:a16="http://schemas.microsoft.com/office/drawing/2014/main" id="{24A929E3-FE8C-44A4-AA75-7D72577C71D4}"/>
              </a:ext>
            </a:extLst>
          </p:cNvPr>
          <p:cNvSpPr txBox="1"/>
          <p:nvPr/>
        </p:nvSpPr>
        <p:spPr>
          <a:xfrm>
            <a:off x="6723709" y="2892691"/>
            <a:ext cx="2656114" cy="505588"/>
          </a:xfrm>
          <a:prstGeom prst="rect">
            <a:avLst/>
          </a:prstGeom>
          <a:noFill/>
        </p:spPr>
        <p:txBody>
          <a:bodyPr wrap="square" lIns="0" tIns="0" rIns="0" bIns="0" rtlCol="0">
            <a:spAutoFit/>
          </a:bodyPr>
          <a:lstStyle/>
          <a:p>
            <a:pPr marL="0" marR="0" lvl="0" indent="0" algn="l" defTabSz="914400" rtl="0" eaLnBrk="0" fontAlgn="base" latinLnBrk="0" hangingPunct="0">
              <a:lnSpc>
                <a:spcPct val="130000"/>
              </a:lnSpc>
              <a:spcBef>
                <a:spcPct val="0"/>
              </a:spcBef>
              <a:spcAft>
                <a:spcPct val="0"/>
              </a:spcAft>
              <a:buClrTx/>
              <a:buSzTx/>
              <a:buFontTx/>
              <a:buNone/>
              <a:tabLst/>
              <a:defRPr/>
            </a:pPr>
            <a:r>
              <a:rPr kumimoji="0" lang="zh-CN" altLang="en-US" sz="2800" b="1" i="0" u="none" strike="noStrike" kern="1200" cap="none" spc="300" normalizeH="0" baseline="0" noProof="0" dirty="0">
                <a:ln>
                  <a:noFill/>
                </a:ln>
                <a:solidFill>
                  <a:srgbClr val="A13F0B"/>
                </a:solidFill>
                <a:effectLst/>
                <a:uLnTx/>
                <a:uFillTx/>
                <a:latin typeface="微软雅黑"/>
                <a:ea typeface="微软雅黑"/>
                <a:cs typeface="+mn-cs"/>
              </a:rPr>
              <a:t>问题</a:t>
            </a:r>
          </a:p>
        </p:txBody>
      </p:sp>
      <p:sp>
        <p:nvSpPr>
          <p:cNvPr id="19" name="文本框 18">
            <a:extLst>
              <a:ext uri="{FF2B5EF4-FFF2-40B4-BE49-F238E27FC236}">
                <a16:creationId xmlns:a16="http://schemas.microsoft.com/office/drawing/2014/main" id="{A9427E30-E0A0-458E-BE46-90E9D0AEE789}"/>
              </a:ext>
            </a:extLst>
          </p:cNvPr>
          <p:cNvSpPr txBox="1"/>
          <p:nvPr/>
        </p:nvSpPr>
        <p:spPr>
          <a:xfrm>
            <a:off x="966355" y="2719151"/>
            <a:ext cx="4426949" cy="1557286"/>
          </a:xfrm>
          <a:prstGeom prst="rect">
            <a:avLst/>
          </a:prstGeom>
          <a:noFill/>
        </p:spPr>
        <p:txBody>
          <a:bodyPr wrap="square" lIns="0" tIns="0" rIns="0" bIns="0" rtlCol="0">
            <a:spAutoFit/>
          </a:bodyPr>
          <a:lstStyle>
            <a:defPPr>
              <a:defRPr lang="zh-CN"/>
            </a:defPPr>
            <a:lvl1pPr>
              <a:lnSpc>
                <a:spcPct val="130000"/>
              </a:lnSpc>
              <a:defRPr sz="1200" spc="300">
                <a:solidFill>
                  <a:schemeClr val="tx1">
                    <a:lumMod val="85000"/>
                    <a:lumOff val="15000"/>
                  </a:schemeClr>
                </a:solidFill>
              </a:defRPr>
            </a:lvl1pPr>
          </a:lstStyle>
          <a:p>
            <a:pPr marL="0" marR="0" lvl="0" indent="0" algn="r" defTabSz="914400" rtl="0" eaLnBrk="0" fontAlgn="base" latinLnBrk="0" hangingPunct="0">
              <a:lnSpc>
                <a:spcPct val="130000"/>
              </a:lnSpc>
              <a:spcBef>
                <a:spcPct val="0"/>
              </a:spcBef>
              <a:spcAft>
                <a:spcPct val="0"/>
              </a:spcAft>
              <a:buClrTx/>
              <a:buSzTx/>
              <a:buFontTx/>
              <a:buNone/>
              <a:tabLst/>
              <a:defRPr/>
            </a:pPr>
            <a:r>
              <a:rPr kumimoji="0" lang="zh-CN" altLang="en-US"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微软雅黑" panose="020B0503020204020204" pitchFamily="34" charset="-122"/>
                <a:cs typeface="+mn-cs"/>
              </a:rPr>
              <a:t>快速了解已有软件业务逻辑</a:t>
            </a:r>
            <a:endParaRPr kumimoji="0" lang="en-US" altLang="zh-CN"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微软雅黑" panose="020B0503020204020204" pitchFamily="34" charset="-122"/>
              <a:cs typeface="+mn-cs"/>
            </a:endParaRPr>
          </a:p>
          <a:p>
            <a:pPr marL="0" marR="0" lvl="0" indent="0" algn="r" defTabSz="914400" rtl="0" eaLnBrk="0" fontAlgn="base" latinLnBrk="0" hangingPunct="0">
              <a:lnSpc>
                <a:spcPct val="130000"/>
              </a:lnSpc>
              <a:spcBef>
                <a:spcPct val="0"/>
              </a:spcBef>
              <a:spcAft>
                <a:spcPct val="0"/>
              </a:spcAft>
              <a:buClrTx/>
              <a:buSzTx/>
              <a:buFontTx/>
              <a:buNone/>
              <a:tabLst/>
              <a:defRPr/>
            </a:pPr>
            <a:r>
              <a:rPr lang="zh-CN" altLang="en-US" sz="2000" dirty="0">
                <a:solidFill>
                  <a:prstClr val="black">
                    <a:lumMod val="85000"/>
                    <a:lumOff val="15000"/>
                  </a:prstClr>
                </a:solidFill>
                <a:latin typeface="Century Gothic" panose="020B0502020202020204" pitchFamily="34" charset="0"/>
                <a:ea typeface="微软雅黑" panose="020B0503020204020204" pitchFamily="34" charset="-122"/>
              </a:rPr>
              <a:t>根据移植目标编写等价程序</a:t>
            </a:r>
            <a:endParaRPr lang="en-US" altLang="zh-CN" sz="2000" dirty="0">
              <a:solidFill>
                <a:prstClr val="black">
                  <a:lumMod val="85000"/>
                  <a:lumOff val="15000"/>
                </a:prstClr>
              </a:solidFill>
              <a:latin typeface="Century Gothic" panose="020B0502020202020204" pitchFamily="34" charset="0"/>
              <a:ea typeface="微软雅黑" panose="020B0503020204020204" pitchFamily="34" charset="-122"/>
            </a:endParaRPr>
          </a:p>
          <a:p>
            <a:pPr marL="0" marR="0" lvl="0" indent="0" algn="r" defTabSz="914400" rtl="0" eaLnBrk="0" fontAlgn="base" latinLnBrk="0" hangingPunct="0">
              <a:lnSpc>
                <a:spcPct val="130000"/>
              </a:lnSpc>
              <a:spcBef>
                <a:spcPct val="0"/>
              </a:spcBef>
              <a:spcAft>
                <a:spcPct val="0"/>
              </a:spcAft>
              <a:buClrTx/>
              <a:buSzTx/>
              <a:buFontTx/>
              <a:buNone/>
              <a:tabLst/>
              <a:defRPr/>
            </a:pPr>
            <a:r>
              <a:rPr kumimoji="0" lang="zh-CN" altLang="en-US"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微软雅黑" panose="020B0503020204020204" pitchFamily="34" charset="-122"/>
                <a:cs typeface="+mn-cs"/>
              </a:rPr>
              <a:t>移植到目标平台进行测试</a:t>
            </a:r>
            <a:endParaRPr kumimoji="0" lang="en-US" altLang="zh-CN"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微软雅黑" panose="020B0503020204020204" pitchFamily="34" charset="-122"/>
              <a:cs typeface="+mn-cs"/>
            </a:endParaRPr>
          </a:p>
          <a:p>
            <a:pPr marL="0" marR="0" lvl="0" indent="0" algn="r" defTabSz="914400" rtl="0" eaLnBrk="0" fontAlgn="base" latinLnBrk="0" hangingPunct="0">
              <a:lnSpc>
                <a:spcPct val="130000"/>
              </a:lnSpc>
              <a:spcBef>
                <a:spcPct val="0"/>
              </a:spcBef>
              <a:spcAft>
                <a:spcPct val="0"/>
              </a:spcAft>
              <a:buClrTx/>
              <a:buSzTx/>
              <a:buFontTx/>
              <a:buNone/>
              <a:tabLst/>
              <a:defRPr/>
            </a:pPr>
            <a:r>
              <a:rPr lang="zh-CN" altLang="en-US" sz="2000" dirty="0">
                <a:solidFill>
                  <a:prstClr val="black">
                    <a:lumMod val="85000"/>
                    <a:lumOff val="15000"/>
                  </a:prstClr>
                </a:solidFill>
                <a:latin typeface="Century Gothic" panose="020B0502020202020204" pitchFamily="34" charset="0"/>
                <a:ea typeface="微软雅黑" panose="020B0503020204020204" pitchFamily="34" charset="-122"/>
              </a:rPr>
              <a:t>拓展新兴操作系统软件生态</a:t>
            </a:r>
            <a:endParaRPr kumimoji="0" lang="zh-CN" altLang="en-US"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微软雅黑" panose="020B0503020204020204" pitchFamily="34" charset="-122"/>
              <a:cs typeface="+mn-cs"/>
            </a:endParaRPr>
          </a:p>
        </p:txBody>
      </p:sp>
      <p:sp>
        <p:nvSpPr>
          <p:cNvPr id="20" name="文本框 19">
            <a:extLst>
              <a:ext uri="{FF2B5EF4-FFF2-40B4-BE49-F238E27FC236}">
                <a16:creationId xmlns:a16="http://schemas.microsoft.com/office/drawing/2014/main" id="{BFE2F0AC-FD39-4750-8D6D-33E078192640}"/>
              </a:ext>
            </a:extLst>
          </p:cNvPr>
          <p:cNvSpPr txBox="1"/>
          <p:nvPr/>
        </p:nvSpPr>
        <p:spPr>
          <a:xfrm>
            <a:off x="1488960" y="2027056"/>
            <a:ext cx="3904343" cy="505588"/>
          </a:xfrm>
          <a:prstGeom prst="rect">
            <a:avLst/>
          </a:prstGeom>
          <a:noFill/>
        </p:spPr>
        <p:txBody>
          <a:bodyPr wrap="square" lIns="0" tIns="0" rIns="0" bIns="0" rtlCol="0">
            <a:spAutoFit/>
          </a:bodyPr>
          <a:lstStyle/>
          <a:p>
            <a:pPr marL="0" marR="0" lvl="0" indent="0" algn="r" defTabSz="914400" rtl="0" eaLnBrk="0" fontAlgn="base" latinLnBrk="0" hangingPunct="0">
              <a:lnSpc>
                <a:spcPct val="130000"/>
              </a:lnSpc>
              <a:spcBef>
                <a:spcPct val="0"/>
              </a:spcBef>
              <a:spcAft>
                <a:spcPct val="0"/>
              </a:spcAft>
              <a:buClrTx/>
              <a:buSzTx/>
              <a:buFontTx/>
              <a:buNone/>
              <a:tabLst/>
              <a:defRPr/>
            </a:pPr>
            <a:r>
              <a:rPr kumimoji="0" lang="zh-CN" altLang="en-US" sz="2800" b="1" i="0" u="none" strike="noStrike" kern="1200" cap="none" spc="300" normalizeH="0" baseline="0" noProof="0" dirty="0">
                <a:ln>
                  <a:noFill/>
                </a:ln>
                <a:solidFill>
                  <a:srgbClr val="006C39"/>
                </a:solidFill>
                <a:effectLst/>
                <a:uLnTx/>
                <a:uFillTx/>
                <a:latin typeface="微软雅黑"/>
                <a:ea typeface="微软雅黑"/>
                <a:cs typeface="+mn-cs"/>
              </a:rPr>
              <a:t>需求</a:t>
            </a:r>
          </a:p>
        </p:txBody>
      </p:sp>
    </p:spTree>
    <p:extLst>
      <p:ext uri="{BB962C8B-B14F-4D97-AF65-F5344CB8AC3E}">
        <p14:creationId xmlns:p14="http://schemas.microsoft.com/office/powerpoint/2010/main" val="3582543036"/>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p:txBody>
          <a:bodyPr/>
          <a:lstStyle/>
          <a:p>
            <a:r>
              <a:rPr lang="en-US" altLang="zh-CN" dirty="0"/>
              <a:t>1.2 </a:t>
            </a:r>
            <a:r>
              <a:rPr lang="zh-CN" altLang="en-US" dirty="0"/>
              <a:t>国内外研究现状 </a:t>
            </a:r>
            <a:r>
              <a:rPr lang="en-US" altLang="zh-CN" dirty="0"/>
              <a:t>– </a:t>
            </a:r>
            <a:r>
              <a:rPr lang="zh-CN" altLang="en-US" dirty="0"/>
              <a:t>软件移植技术</a:t>
            </a:r>
          </a:p>
        </p:txBody>
      </p:sp>
      <p:sp>
        <p:nvSpPr>
          <p:cNvPr id="11" name="矩形 10">
            <a:extLst>
              <a:ext uri="{FF2B5EF4-FFF2-40B4-BE49-F238E27FC236}">
                <a16:creationId xmlns:a16="http://schemas.microsoft.com/office/drawing/2014/main" id="{D6071237-C3EE-4688-8160-8EF44A8B0EF4}"/>
              </a:ext>
            </a:extLst>
          </p:cNvPr>
          <p:cNvSpPr/>
          <p:nvPr/>
        </p:nvSpPr>
        <p:spPr>
          <a:xfrm>
            <a:off x="1041400" y="1293252"/>
            <a:ext cx="10109200" cy="4356100"/>
          </a:xfrm>
          <a:prstGeom prst="rect">
            <a:avLst/>
          </a:prstGeom>
          <a:noFill/>
          <a:ln w="31750">
            <a:gradFill>
              <a:gsLst>
                <a:gs pos="13000">
                  <a:schemeClr val="accent1">
                    <a:alpha val="0"/>
                  </a:schemeClr>
                </a:gs>
                <a:gs pos="100000">
                  <a:schemeClr val="accent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12" name="文本框 11">
            <a:extLst>
              <a:ext uri="{FF2B5EF4-FFF2-40B4-BE49-F238E27FC236}">
                <a16:creationId xmlns:a16="http://schemas.microsoft.com/office/drawing/2014/main" id="{91C132B9-7816-40DF-A75A-76D084D56CCC}"/>
              </a:ext>
            </a:extLst>
          </p:cNvPr>
          <p:cNvSpPr txBox="1"/>
          <p:nvPr/>
        </p:nvSpPr>
        <p:spPr>
          <a:xfrm>
            <a:off x="234266" y="1103729"/>
            <a:ext cx="2487168" cy="2554545"/>
          </a:xfrm>
          <a:prstGeom prst="rect">
            <a:avLst/>
          </a:prstGeom>
          <a:noFill/>
        </p:spPr>
        <p:txBody>
          <a:bodyPr wrap="square" lIns="0" tIns="0" rIns="0" bIns="0"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16600" b="0" i="0" u="none" strike="noStrike" kern="1200" cap="none" spc="300" normalizeH="0" baseline="0" noProof="0" dirty="0">
                <a:ln>
                  <a:noFill/>
                </a:ln>
                <a:solidFill>
                  <a:srgbClr val="006C39"/>
                </a:solidFill>
                <a:effectLst/>
                <a:uLnTx/>
                <a:uFillTx/>
                <a:latin typeface="黑体" panose="02010609060101010101" pitchFamily="49" charset="-122"/>
                <a:ea typeface="黑体" panose="02010609060101010101" pitchFamily="49" charset="-122"/>
                <a:cs typeface="+mn-cs"/>
              </a:rPr>
              <a:t>“</a:t>
            </a:r>
          </a:p>
        </p:txBody>
      </p:sp>
      <p:sp>
        <p:nvSpPr>
          <p:cNvPr id="13" name="文本框 12">
            <a:extLst>
              <a:ext uri="{FF2B5EF4-FFF2-40B4-BE49-F238E27FC236}">
                <a16:creationId xmlns:a16="http://schemas.microsoft.com/office/drawing/2014/main" id="{9FD59AEA-A8DA-4FD6-95B0-1014104036C0}"/>
              </a:ext>
            </a:extLst>
          </p:cNvPr>
          <p:cNvSpPr txBox="1"/>
          <p:nvPr/>
        </p:nvSpPr>
        <p:spPr>
          <a:xfrm>
            <a:off x="1562100" y="3083952"/>
            <a:ext cx="9067800" cy="1960730"/>
          </a:xfrm>
          <a:prstGeom prst="rect">
            <a:avLst/>
          </a:prstGeom>
          <a:noFill/>
        </p:spPr>
        <p:txBody>
          <a:bodyPr wrap="square" lIns="0" tIns="0" rIns="0" bIns="0" rtlCol="0">
            <a:spAutoFit/>
          </a:bodyPr>
          <a:lstStyle>
            <a:defPPr>
              <a:defRPr lang="zh-CN"/>
            </a:defPPr>
            <a:lvl1pPr>
              <a:lnSpc>
                <a:spcPct val="130000"/>
              </a:lnSpc>
              <a:defRPr sz="1200" spc="300">
                <a:solidFill>
                  <a:schemeClr val="tx1">
                    <a:lumMod val="85000"/>
                    <a:lumOff val="15000"/>
                  </a:schemeClr>
                </a:solidFill>
              </a:defRPr>
            </a:lvl1pPr>
          </a:lstStyle>
          <a:p>
            <a:pPr marL="0" marR="0" lvl="0" indent="0" algn="just" defTabSz="914400" rtl="0" eaLnBrk="0" fontAlgn="base" latinLnBrk="0" hangingPunct="0">
              <a:lnSpc>
                <a:spcPct val="130000"/>
              </a:lnSpc>
              <a:spcBef>
                <a:spcPct val="0"/>
              </a:spcBef>
              <a:spcAft>
                <a:spcPct val="0"/>
              </a:spcAft>
              <a:buClrTx/>
              <a:buSzTx/>
              <a:buFontTx/>
              <a:buNone/>
              <a:tabLst/>
              <a:defRPr/>
            </a:pPr>
            <a:r>
              <a:rPr kumimoji="0" lang="zh-CN" altLang="en-US" sz="20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微软雅黑" panose="020B0503020204020204" pitchFamily="34" charset="-122"/>
                <a:cs typeface="+mn-cs"/>
              </a:rPr>
              <a:t>将软件从一个操作系统或硬件平台移植到另一个的技术。软件移植以小于重新开发的代价令已有软件在新平台上得以运行，有益于拓宽市场，优化用户使用体验。然而，跨操作系统甚至硬件平台的移植并非易事，可能需要处理一系列来自硬件或软件的阻碍。因此，评估软件移植难度，并设法降低这个难度便成为了众多开发者的共同目标。</a:t>
            </a:r>
          </a:p>
        </p:txBody>
      </p:sp>
      <p:sp>
        <p:nvSpPr>
          <p:cNvPr id="17" name="文本框 16">
            <a:extLst>
              <a:ext uri="{FF2B5EF4-FFF2-40B4-BE49-F238E27FC236}">
                <a16:creationId xmlns:a16="http://schemas.microsoft.com/office/drawing/2014/main" id="{A5296328-ABAD-4B6D-8595-28952E950CFA}"/>
              </a:ext>
            </a:extLst>
          </p:cNvPr>
          <p:cNvSpPr txBox="1"/>
          <p:nvPr/>
        </p:nvSpPr>
        <p:spPr>
          <a:xfrm>
            <a:off x="4413250" y="2083248"/>
            <a:ext cx="3365500" cy="743665"/>
          </a:xfrm>
          <a:prstGeom prst="rect">
            <a:avLst/>
          </a:prstGeom>
          <a:noFill/>
        </p:spPr>
        <p:txBody>
          <a:bodyPr wrap="square" lIns="0" tIns="0" rIns="0" bIns="0" rtlCol="0">
            <a:spAutoFit/>
          </a:bodyPr>
          <a:lstStyle/>
          <a:p>
            <a:pPr marL="0" marR="0" lvl="0" indent="0" algn="ctr" defTabSz="914400" rtl="0" eaLnBrk="0" fontAlgn="base" latinLnBrk="0" hangingPunct="0">
              <a:lnSpc>
                <a:spcPct val="120000"/>
              </a:lnSpc>
              <a:spcBef>
                <a:spcPct val="0"/>
              </a:spcBef>
              <a:spcAft>
                <a:spcPct val="0"/>
              </a:spcAft>
              <a:buClrTx/>
              <a:buSzTx/>
              <a:buFontTx/>
              <a:buNone/>
              <a:tabLst/>
              <a:defRPr/>
            </a:pPr>
            <a:r>
              <a:rPr kumimoji="0" lang="zh-CN" altLang="en-US" sz="4400" b="1" i="0" u="none" strike="noStrike" kern="1200" cap="none" spc="300" normalizeH="0" baseline="0" noProof="0" dirty="0">
                <a:ln>
                  <a:noFill/>
                </a:ln>
                <a:solidFill>
                  <a:srgbClr val="A13F0B"/>
                </a:solidFill>
                <a:effectLst/>
                <a:uLnTx/>
                <a:uFillTx/>
                <a:latin typeface="微软雅黑"/>
                <a:ea typeface="微软雅黑" panose="020B0503020204020204" pitchFamily="34" charset="-122"/>
                <a:cs typeface="+mn-cs"/>
              </a:rPr>
              <a:t>软件移植</a:t>
            </a:r>
          </a:p>
        </p:txBody>
      </p:sp>
    </p:spTree>
    <p:extLst>
      <p:ext uri="{BB962C8B-B14F-4D97-AF65-F5344CB8AC3E}">
        <p14:creationId xmlns:p14="http://schemas.microsoft.com/office/powerpoint/2010/main" val="2782062516"/>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1.2 </a:t>
            </a:r>
            <a:r>
              <a:rPr lang="zh-CN" altLang="en-US" dirty="0"/>
              <a:t>国内外研究现状 </a:t>
            </a:r>
            <a:r>
              <a:rPr lang="en-US" altLang="zh-CN" dirty="0"/>
              <a:t>– </a:t>
            </a:r>
            <a:r>
              <a:rPr lang="zh-CN" altLang="en-US" dirty="0"/>
              <a:t>软件移植难度评估</a:t>
            </a:r>
          </a:p>
        </p:txBody>
      </p:sp>
      <p:sp>
        <p:nvSpPr>
          <p:cNvPr id="19" name="矩形 18">
            <a:extLst>
              <a:ext uri="{FF2B5EF4-FFF2-40B4-BE49-F238E27FC236}">
                <a16:creationId xmlns:a16="http://schemas.microsoft.com/office/drawing/2014/main" id="{E4F05BD1-6458-44F5-BD3F-8825DBFB80CB}"/>
              </a:ext>
            </a:extLst>
          </p:cNvPr>
          <p:cNvSpPr/>
          <p:nvPr/>
        </p:nvSpPr>
        <p:spPr>
          <a:xfrm>
            <a:off x="660400" y="2426768"/>
            <a:ext cx="5246913" cy="3438071"/>
          </a:xfrm>
          <a:prstGeom prst="rect">
            <a:avLst/>
          </a:prstGeom>
          <a:solidFill>
            <a:schemeClr val="bg1"/>
          </a:solidFill>
          <a:ln>
            <a:noFill/>
          </a:ln>
          <a:effectLst>
            <a:outerShdw blurRad="165100" sx="101000" sy="101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20" name="文本框 19">
            <a:extLst>
              <a:ext uri="{FF2B5EF4-FFF2-40B4-BE49-F238E27FC236}">
                <a16:creationId xmlns:a16="http://schemas.microsoft.com/office/drawing/2014/main" id="{EC0487CE-1F9D-417D-B44C-B52F11830B1F}"/>
              </a:ext>
            </a:extLst>
          </p:cNvPr>
          <p:cNvSpPr txBox="1"/>
          <p:nvPr/>
        </p:nvSpPr>
        <p:spPr>
          <a:xfrm>
            <a:off x="1127124" y="1217305"/>
            <a:ext cx="10090604" cy="760401"/>
          </a:xfrm>
          <a:prstGeom prst="rect">
            <a:avLst/>
          </a:prstGeom>
          <a:noFill/>
        </p:spPr>
        <p:txBody>
          <a:bodyPr wrap="square" lIns="0" tIns="0" rIns="0" bIns="0" rtlCol="0">
            <a:spAutoFit/>
          </a:bodyPr>
          <a:lstStyle/>
          <a:p>
            <a:pPr marL="0" marR="0" lvl="0" indent="0" algn="l" defTabSz="914400" rtl="0" eaLnBrk="1" fontAlgn="base" latinLnBrk="0" hangingPunct="0">
              <a:lnSpc>
                <a:spcPct val="130000"/>
              </a:lnSpc>
              <a:spcBef>
                <a:spcPct val="0"/>
              </a:spcBef>
              <a:spcAft>
                <a:spcPct val="0"/>
              </a:spcAft>
              <a:buClrTx/>
              <a:buSzTx/>
              <a:buFontTx/>
              <a:buNone/>
              <a:tabLst/>
              <a:defRPr/>
            </a:pPr>
            <a:r>
              <a:rPr kumimoji="0" lang="zh-CN" altLang="en-US" sz="2000" b="0" i="0" u="none" strike="noStrike" kern="1200" cap="none" spc="300" normalizeH="0" baseline="0" noProof="0" dirty="0">
                <a:ln>
                  <a:noFill/>
                </a:ln>
                <a:solidFill>
                  <a:prstClr val="black"/>
                </a:solidFill>
                <a:effectLst/>
                <a:uLnTx/>
                <a:uFillTx/>
                <a:latin typeface="Century Gothic" panose="020B0502020202020204" pitchFamily="34" charset="0"/>
                <a:ea typeface="微软雅黑" panose="020B0503020204020204" pitchFamily="34" charset="-122"/>
                <a:cs typeface="+mn-cs"/>
              </a:rPr>
              <a:t>不少研究指出，软件移植的难度可用一组特征定量地评估。这其中，</a:t>
            </a:r>
            <a:r>
              <a:rPr kumimoji="0" lang="zh-CN" altLang="en-US" sz="2000" b="1" i="0" u="none" strike="noStrike" kern="1200" cap="none" spc="300" normalizeH="0" baseline="0" noProof="0" dirty="0">
                <a:ln>
                  <a:noFill/>
                </a:ln>
                <a:solidFill>
                  <a:prstClr val="black"/>
                </a:solidFill>
                <a:effectLst/>
                <a:uLnTx/>
                <a:uFillTx/>
                <a:latin typeface="Century Gothic" panose="020B0502020202020204" pitchFamily="34" charset="0"/>
                <a:ea typeface="微软雅黑" panose="020B0503020204020204" pitchFamily="34" charset="-122"/>
                <a:cs typeface="+mn-cs"/>
              </a:rPr>
              <a:t>代码行数</a:t>
            </a:r>
            <a:r>
              <a:rPr kumimoji="0" lang="zh-CN" altLang="en-US" sz="2000" b="0" i="0" u="none" strike="noStrike" kern="1200" cap="none" spc="300" normalizeH="0" baseline="0" noProof="0" dirty="0">
                <a:ln>
                  <a:noFill/>
                </a:ln>
                <a:solidFill>
                  <a:prstClr val="black"/>
                </a:solidFill>
                <a:effectLst/>
                <a:uLnTx/>
                <a:uFillTx/>
                <a:latin typeface="Century Gothic" panose="020B0502020202020204" pitchFamily="34" charset="0"/>
                <a:ea typeface="微软雅黑" panose="020B0503020204020204" pitchFamily="34" charset="-122"/>
                <a:cs typeface="+mn-cs"/>
              </a:rPr>
              <a:t>对移植难度的贡献非常大，在部分评估模型中甚至达到了指数级别。</a:t>
            </a:r>
          </a:p>
        </p:txBody>
      </p:sp>
      <p:sp>
        <p:nvSpPr>
          <p:cNvPr id="32" name="椭圆 31">
            <a:extLst>
              <a:ext uri="{FF2B5EF4-FFF2-40B4-BE49-F238E27FC236}">
                <a16:creationId xmlns:a16="http://schemas.microsoft.com/office/drawing/2014/main" id="{C3A37D18-92CE-4107-844B-EAE59B7DF5EA}"/>
              </a:ext>
            </a:extLst>
          </p:cNvPr>
          <p:cNvSpPr/>
          <p:nvPr/>
        </p:nvSpPr>
        <p:spPr>
          <a:xfrm>
            <a:off x="2757298" y="2649204"/>
            <a:ext cx="1020741" cy="10207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33" name="文本框 32">
            <a:extLst>
              <a:ext uri="{FF2B5EF4-FFF2-40B4-BE49-F238E27FC236}">
                <a16:creationId xmlns:a16="http://schemas.microsoft.com/office/drawing/2014/main" id="{2C7C22EC-4924-40A3-A11D-92541F8FCDFA}"/>
              </a:ext>
            </a:extLst>
          </p:cNvPr>
          <p:cNvSpPr txBox="1"/>
          <p:nvPr/>
        </p:nvSpPr>
        <p:spPr>
          <a:xfrm>
            <a:off x="1663426" y="3788089"/>
            <a:ext cx="3208483" cy="505588"/>
          </a:xfrm>
          <a:prstGeom prst="rect">
            <a:avLst/>
          </a:prstGeom>
          <a:noFill/>
        </p:spPr>
        <p:txBody>
          <a:bodyPr wrap="square" lIns="0" tIns="0" rIns="0" bIns="0" rtlCol="0">
            <a:spAutoFit/>
          </a:bodyPr>
          <a:lstStyle/>
          <a:p>
            <a:pPr marL="0" marR="0" lvl="0" indent="0" algn="ctr" defTabSz="914400" rtl="0" eaLnBrk="0" fontAlgn="base" latinLnBrk="0" hangingPunct="0">
              <a:lnSpc>
                <a:spcPct val="130000"/>
              </a:lnSpc>
              <a:spcBef>
                <a:spcPct val="0"/>
              </a:spcBef>
              <a:spcAft>
                <a:spcPct val="0"/>
              </a:spcAft>
              <a:buClrTx/>
              <a:buSzTx/>
              <a:buFontTx/>
              <a:buNone/>
              <a:tabLst/>
              <a:defRPr/>
            </a:pPr>
            <a:r>
              <a:rPr kumimoji="0" lang="en-US" altLang="zh-CN" sz="2800" b="1" i="0" u="none" strike="noStrike" kern="1200" cap="none" spc="300" normalizeH="0" baseline="0" noProof="0" dirty="0">
                <a:ln>
                  <a:noFill/>
                </a:ln>
                <a:solidFill>
                  <a:srgbClr val="006C39"/>
                </a:solidFill>
                <a:effectLst/>
                <a:uLnTx/>
                <a:uFillTx/>
                <a:latin typeface="微软雅黑"/>
                <a:ea typeface="微软雅黑"/>
                <a:cs typeface="+mn-cs"/>
              </a:rPr>
              <a:t>J.R </a:t>
            </a:r>
            <a:r>
              <a:rPr kumimoji="0" lang="en-US" altLang="zh-CN" sz="2800" b="1" i="0" u="none" strike="noStrike" kern="1200" cap="none" spc="300" normalizeH="0" baseline="0" noProof="0" dirty="0" err="1">
                <a:ln>
                  <a:noFill/>
                </a:ln>
                <a:solidFill>
                  <a:srgbClr val="006C39"/>
                </a:solidFill>
                <a:effectLst/>
                <a:uLnTx/>
                <a:uFillTx/>
                <a:latin typeface="微软雅黑"/>
                <a:ea typeface="微软雅黑"/>
                <a:cs typeface="+mn-cs"/>
              </a:rPr>
              <a:t>Wolberg</a:t>
            </a:r>
            <a:r>
              <a:rPr lang="zh-CN" altLang="en-US" sz="2800" b="1" spc="300" dirty="0">
                <a:solidFill>
                  <a:srgbClr val="006C39"/>
                </a:solidFill>
                <a:latin typeface="微软雅黑"/>
                <a:ea typeface="微软雅黑"/>
              </a:rPr>
              <a:t>等</a:t>
            </a:r>
            <a:endParaRPr kumimoji="0" lang="zh-CN" altLang="en-US" sz="2800" b="1" i="0" u="none" strike="noStrike" kern="1200" cap="none" spc="300" normalizeH="0" baseline="0" noProof="0" dirty="0">
              <a:ln>
                <a:noFill/>
              </a:ln>
              <a:solidFill>
                <a:srgbClr val="006C39"/>
              </a:solidFill>
              <a:effectLst/>
              <a:uLnTx/>
              <a:uFillTx/>
              <a:latin typeface="微软雅黑"/>
              <a:ea typeface="微软雅黑"/>
              <a:cs typeface="+mn-cs"/>
            </a:endParaRPr>
          </a:p>
        </p:txBody>
      </p:sp>
      <p:sp>
        <p:nvSpPr>
          <p:cNvPr id="34" name="文本框 33">
            <a:extLst>
              <a:ext uri="{FF2B5EF4-FFF2-40B4-BE49-F238E27FC236}">
                <a16:creationId xmlns:a16="http://schemas.microsoft.com/office/drawing/2014/main" id="{BA921EF8-76CA-4D2D-BB1B-B4129424ADCA}"/>
              </a:ext>
            </a:extLst>
          </p:cNvPr>
          <p:cNvSpPr txBox="1"/>
          <p:nvPr/>
        </p:nvSpPr>
        <p:spPr>
          <a:xfrm>
            <a:off x="974271" y="4505437"/>
            <a:ext cx="4619170" cy="684418"/>
          </a:xfrm>
          <a:prstGeom prst="rect">
            <a:avLst/>
          </a:prstGeom>
          <a:noFill/>
        </p:spPr>
        <p:txBody>
          <a:bodyPr wrap="square" lIns="0" tIns="0" rIns="0" bIns="0" rtlCol="0">
            <a:spAutoFit/>
          </a:bodyPr>
          <a:lstStyle/>
          <a:p>
            <a:pPr marL="0" marR="0" lvl="0" indent="0" algn="ctr" defTabSz="914400" rtl="0" eaLnBrk="1" fontAlgn="base" latinLnBrk="0" hangingPunct="0">
              <a:lnSpc>
                <a:spcPct val="130000"/>
              </a:lnSpc>
              <a:spcBef>
                <a:spcPct val="0"/>
              </a:spcBef>
              <a:spcAft>
                <a:spcPct val="0"/>
              </a:spcAft>
              <a:buClrTx/>
              <a:buSzTx/>
              <a:buFontTx/>
              <a:buNone/>
              <a:tabLst/>
              <a:defRPr/>
            </a:pPr>
            <a:r>
              <a:rPr kumimoji="0" lang="zh-CN" altLang="en-US" sz="18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微软雅黑" panose="020B0503020204020204" pitchFamily="34" charset="-122"/>
                <a:cs typeface="+mn-cs"/>
              </a:rPr>
              <a:t>认为代码库尺寸（即代码行数）与移植难度呈现指数级正相关。</a:t>
            </a:r>
          </a:p>
        </p:txBody>
      </p:sp>
      <p:sp>
        <p:nvSpPr>
          <p:cNvPr id="35" name="矩形 34">
            <a:extLst>
              <a:ext uri="{FF2B5EF4-FFF2-40B4-BE49-F238E27FC236}">
                <a16:creationId xmlns:a16="http://schemas.microsoft.com/office/drawing/2014/main" id="{6D56F9CA-5573-4373-88B8-CA5070E472F2}"/>
              </a:ext>
            </a:extLst>
          </p:cNvPr>
          <p:cNvSpPr/>
          <p:nvPr/>
        </p:nvSpPr>
        <p:spPr>
          <a:xfrm>
            <a:off x="6284688" y="2426768"/>
            <a:ext cx="5246911" cy="3438071"/>
          </a:xfrm>
          <a:prstGeom prst="rect">
            <a:avLst/>
          </a:prstGeom>
          <a:solidFill>
            <a:schemeClr val="bg1"/>
          </a:solidFill>
          <a:ln>
            <a:noFill/>
          </a:ln>
          <a:effectLst>
            <a:outerShdw blurRad="165100" sx="101000" sy="101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36" name="椭圆 35">
            <a:extLst>
              <a:ext uri="{FF2B5EF4-FFF2-40B4-BE49-F238E27FC236}">
                <a16:creationId xmlns:a16="http://schemas.microsoft.com/office/drawing/2014/main" id="{A61AE5C2-A898-4D97-B8AB-4E79EB6543B7}"/>
              </a:ext>
            </a:extLst>
          </p:cNvPr>
          <p:cNvSpPr/>
          <p:nvPr/>
        </p:nvSpPr>
        <p:spPr>
          <a:xfrm>
            <a:off x="8402241" y="2649204"/>
            <a:ext cx="1020741" cy="102074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37" name="文本框 36">
            <a:extLst>
              <a:ext uri="{FF2B5EF4-FFF2-40B4-BE49-F238E27FC236}">
                <a16:creationId xmlns:a16="http://schemas.microsoft.com/office/drawing/2014/main" id="{62C32A64-1BD1-4CE5-B78F-FBDC1EDE2772}"/>
              </a:ext>
            </a:extLst>
          </p:cNvPr>
          <p:cNvSpPr txBox="1"/>
          <p:nvPr/>
        </p:nvSpPr>
        <p:spPr>
          <a:xfrm>
            <a:off x="7580086" y="3793345"/>
            <a:ext cx="2656114" cy="505588"/>
          </a:xfrm>
          <a:prstGeom prst="rect">
            <a:avLst/>
          </a:prstGeom>
          <a:noFill/>
        </p:spPr>
        <p:txBody>
          <a:bodyPr wrap="square" lIns="0" tIns="0" rIns="0" bIns="0" rtlCol="0">
            <a:spAutoFit/>
          </a:bodyPr>
          <a:lstStyle/>
          <a:p>
            <a:pPr marL="0" marR="0" lvl="0" indent="0" algn="ctr" defTabSz="914400" rtl="0" eaLnBrk="0" fontAlgn="base" latinLnBrk="0" hangingPunct="0">
              <a:lnSpc>
                <a:spcPct val="130000"/>
              </a:lnSpc>
              <a:spcBef>
                <a:spcPct val="0"/>
              </a:spcBef>
              <a:spcAft>
                <a:spcPct val="0"/>
              </a:spcAft>
              <a:buClrTx/>
              <a:buSzTx/>
              <a:buFontTx/>
              <a:buNone/>
              <a:tabLst/>
              <a:defRPr/>
            </a:pPr>
            <a:r>
              <a:rPr kumimoji="0" lang="en-US" altLang="zh-CN" sz="2800" b="1" i="0" u="none" strike="noStrike" kern="1200" cap="none" spc="300" normalizeH="0" baseline="0" noProof="0" dirty="0" err="1">
                <a:ln>
                  <a:noFill/>
                </a:ln>
                <a:solidFill>
                  <a:srgbClr val="A13F0B"/>
                </a:solidFill>
                <a:effectLst/>
                <a:uLnTx/>
                <a:uFillTx/>
                <a:latin typeface="微软雅黑"/>
                <a:ea typeface="微软雅黑"/>
                <a:cs typeface="+mn-cs"/>
              </a:rPr>
              <a:t>M.Hakuta</a:t>
            </a:r>
            <a:r>
              <a:rPr kumimoji="0" lang="zh-CN" altLang="en-US" sz="2800" b="1" i="0" u="none" strike="noStrike" kern="1200" cap="none" spc="300" normalizeH="0" baseline="0" noProof="0" dirty="0">
                <a:ln>
                  <a:noFill/>
                </a:ln>
                <a:solidFill>
                  <a:srgbClr val="A13F0B"/>
                </a:solidFill>
                <a:effectLst/>
                <a:uLnTx/>
                <a:uFillTx/>
                <a:latin typeface="微软雅黑"/>
                <a:ea typeface="微软雅黑"/>
                <a:cs typeface="+mn-cs"/>
              </a:rPr>
              <a:t>等</a:t>
            </a:r>
          </a:p>
        </p:txBody>
      </p:sp>
      <p:sp>
        <p:nvSpPr>
          <p:cNvPr id="38" name="文本框 37">
            <a:extLst>
              <a:ext uri="{FF2B5EF4-FFF2-40B4-BE49-F238E27FC236}">
                <a16:creationId xmlns:a16="http://schemas.microsoft.com/office/drawing/2014/main" id="{0F39C68A-2BAC-4940-81CE-B0E7AECDD19C}"/>
              </a:ext>
            </a:extLst>
          </p:cNvPr>
          <p:cNvSpPr txBox="1"/>
          <p:nvPr/>
        </p:nvSpPr>
        <p:spPr>
          <a:xfrm>
            <a:off x="6598558" y="4505437"/>
            <a:ext cx="4619170" cy="1044517"/>
          </a:xfrm>
          <a:prstGeom prst="rect">
            <a:avLst/>
          </a:prstGeom>
          <a:noFill/>
        </p:spPr>
        <p:txBody>
          <a:bodyPr wrap="square" lIns="0" tIns="0" rIns="0" bIns="0" rtlCol="0">
            <a:spAutoFit/>
          </a:bodyPr>
          <a:lstStyle/>
          <a:p>
            <a:pPr marL="0" marR="0" lvl="0" indent="0" algn="ctr" defTabSz="914400" rtl="0" eaLnBrk="1" fontAlgn="base" latinLnBrk="0" hangingPunct="0">
              <a:lnSpc>
                <a:spcPct val="130000"/>
              </a:lnSpc>
              <a:spcBef>
                <a:spcPct val="0"/>
              </a:spcBef>
              <a:spcAft>
                <a:spcPct val="0"/>
              </a:spcAft>
              <a:buClrTx/>
              <a:buSzTx/>
              <a:buFontTx/>
              <a:buNone/>
              <a:tabLst/>
              <a:defRPr/>
            </a:pPr>
            <a:r>
              <a:rPr kumimoji="0" lang="zh-CN" altLang="en-US" sz="1800" b="0" i="0" u="none" strike="noStrike" kern="1200" cap="none" spc="300" normalizeH="0" baseline="0" noProof="0" dirty="0">
                <a:ln>
                  <a:noFill/>
                </a:ln>
                <a:solidFill>
                  <a:prstClr val="black">
                    <a:lumMod val="85000"/>
                    <a:lumOff val="15000"/>
                  </a:prstClr>
                </a:solidFill>
                <a:effectLst/>
                <a:uLnTx/>
                <a:uFillTx/>
                <a:latin typeface="Century Gothic" panose="020B0502020202020204" pitchFamily="34" charset="0"/>
                <a:ea typeface="微软雅黑" panose="020B0503020204020204" pitchFamily="34" charset="-122"/>
                <a:cs typeface="+mn-cs"/>
              </a:rPr>
              <a:t>在前者的基础上进一步纳入更多因素。在该新模型中，代码行数仍然占有可观的权重。</a:t>
            </a:r>
          </a:p>
        </p:txBody>
      </p:sp>
      <p:grpSp>
        <p:nvGrpSpPr>
          <p:cNvPr id="39" name="组合 38">
            <a:extLst>
              <a:ext uri="{FF2B5EF4-FFF2-40B4-BE49-F238E27FC236}">
                <a16:creationId xmlns:a16="http://schemas.microsoft.com/office/drawing/2014/main" id="{DF518B50-E48D-43EC-B332-ADAAE7EBACE0}"/>
              </a:ext>
            </a:extLst>
          </p:cNvPr>
          <p:cNvGrpSpPr/>
          <p:nvPr/>
        </p:nvGrpSpPr>
        <p:grpSpPr>
          <a:xfrm>
            <a:off x="8672105" y="2913206"/>
            <a:ext cx="481013" cy="454026"/>
            <a:chOff x="1528763" y="4175125"/>
            <a:chExt cx="481013" cy="454026"/>
          </a:xfrm>
          <a:solidFill>
            <a:schemeClr val="bg1"/>
          </a:solidFill>
        </p:grpSpPr>
        <p:sp>
          <p:nvSpPr>
            <p:cNvPr id="40" name="Freeform 82">
              <a:extLst>
                <a:ext uri="{FF2B5EF4-FFF2-40B4-BE49-F238E27FC236}">
                  <a16:creationId xmlns:a16="http://schemas.microsoft.com/office/drawing/2014/main" id="{B08186E2-67A7-4E96-A933-8B24749BE896}"/>
                </a:ext>
              </a:extLst>
            </p:cNvPr>
            <p:cNvSpPr>
              <a:spLocks/>
            </p:cNvSpPr>
            <p:nvPr/>
          </p:nvSpPr>
          <p:spPr bwMode="auto">
            <a:xfrm>
              <a:off x="1603375" y="4175125"/>
              <a:ext cx="330200" cy="398463"/>
            </a:xfrm>
            <a:custGeom>
              <a:avLst/>
              <a:gdLst>
                <a:gd name="T0" fmla="*/ 4 w 88"/>
                <a:gd name="T1" fmla="*/ 46 h 106"/>
                <a:gd name="T2" fmla="*/ 42 w 88"/>
                <a:gd name="T3" fmla="*/ 8 h 106"/>
                <a:gd name="T4" fmla="*/ 42 w 88"/>
                <a:gd name="T5" fmla="*/ 104 h 106"/>
                <a:gd name="T6" fmla="*/ 44 w 88"/>
                <a:gd name="T7" fmla="*/ 106 h 106"/>
                <a:gd name="T8" fmla="*/ 46 w 88"/>
                <a:gd name="T9" fmla="*/ 104 h 106"/>
                <a:gd name="T10" fmla="*/ 46 w 88"/>
                <a:gd name="T11" fmla="*/ 8 h 106"/>
                <a:gd name="T12" fmla="*/ 84 w 88"/>
                <a:gd name="T13" fmla="*/ 46 h 106"/>
                <a:gd name="T14" fmla="*/ 88 w 88"/>
                <a:gd name="T15" fmla="*/ 46 h 106"/>
                <a:gd name="T16" fmla="*/ 88 w 88"/>
                <a:gd name="T17" fmla="*/ 43 h 106"/>
                <a:gd name="T18" fmla="*/ 46 w 88"/>
                <a:gd name="T19" fmla="*/ 1 h 106"/>
                <a:gd name="T20" fmla="*/ 42 w 88"/>
                <a:gd name="T21" fmla="*/ 1 h 106"/>
                <a:gd name="T22" fmla="*/ 0 w 88"/>
                <a:gd name="T23" fmla="*/ 43 h 106"/>
                <a:gd name="T24" fmla="*/ 0 w 88"/>
                <a:gd name="T25" fmla="*/ 46 h 106"/>
                <a:gd name="T26" fmla="*/ 4 w 88"/>
                <a:gd name="T27" fmla="*/ 4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8" h="106">
                  <a:moveTo>
                    <a:pt x="4" y="46"/>
                  </a:moveTo>
                  <a:cubicBezTo>
                    <a:pt x="42" y="8"/>
                    <a:pt x="42" y="8"/>
                    <a:pt x="42" y="8"/>
                  </a:cubicBezTo>
                  <a:cubicBezTo>
                    <a:pt x="42" y="104"/>
                    <a:pt x="42" y="104"/>
                    <a:pt x="42" y="104"/>
                  </a:cubicBezTo>
                  <a:cubicBezTo>
                    <a:pt x="42" y="105"/>
                    <a:pt x="43" y="106"/>
                    <a:pt x="44" y="106"/>
                  </a:cubicBezTo>
                  <a:cubicBezTo>
                    <a:pt x="45" y="106"/>
                    <a:pt x="46" y="105"/>
                    <a:pt x="46" y="104"/>
                  </a:cubicBezTo>
                  <a:cubicBezTo>
                    <a:pt x="46" y="8"/>
                    <a:pt x="46" y="8"/>
                    <a:pt x="46" y="8"/>
                  </a:cubicBezTo>
                  <a:cubicBezTo>
                    <a:pt x="84" y="46"/>
                    <a:pt x="84" y="46"/>
                    <a:pt x="84" y="46"/>
                  </a:cubicBezTo>
                  <a:cubicBezTo>
                    <a:pt x="85" y="47"/>
                    <a:pt x="87" y="47"/>
                    <a:pt x="88" y="46"/>
                  </a:cubicBezTo>
                  <a:cubicBezTo>
                    <a:pt x="88" y="45"/>
                    <a:pt x="88" y="44"/>
                    <a:pt x="88" y="43"/>
                  </a:cubicBezTo>
                  <a:cubicBezTo>
                    <a:pt x="46" y="1"/>
                    <a:pt x="46" y="1"/>
                    <a:pt x="46" y="1"/>
                  </a:cubicBezTo>
                  <a:cubicBezTo>
                    <a:pt x="45" y="0"/>
                    <a:pt x="43" y="0"/>
                    <a:pt x="42" y="1"/>
                  </a:cubicBezTo>
                  <a:cubicBezTo>
                    <a:pt x="0" y="43"/>
                    <a:pt x="0" y="43"/>
                    <a:pt x="0" y="43"/>
                  </a:cubicBezTo>
                  <a:cubicBezTo>
                    <a:pt x="0" y="44"/>
                    <a:pt x="0" y="45"/>
                    <a:pt x="0" y="46"/>
                  </a:cubicBezTo>
                  <a:cubicBezTo>
                    <a:pt x="1" y="47"/>
                    <a:pt x="3" y="47"/>
                    <a:pt x="4" y="46"/>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微软雅黑"/>
                <a:ea typeface="微软雅黑"/>
                <a:cs typeface="+mn-cs"/>
              </a:endParaRPr>
            </a:p>
          </p:txBody>
        </p:sp>
        <p:sp>
          <p:nvSpPr>
            <p:cNvPr id="41" name="Freeform 83">
              <a:extLst>
                <a:ext uri="{FF2B5EF4-FFF2-40B4-BE49-F238E27FC236}">
                  <a16:creationId xmlns:a16="http://schemas.microsoft.com/office/drawing/2014/main" id="{DBF413E4-127C-4710-AE76-079FE3B580A6}"/>
                </a:ext>
              </a:extLst>
            </p:cNvPr>
            <p:cNvSpPr>
              <a:spLocks/>
            </p:cNvSpPr>
            <p:nvPr/>
          </p:nvSpPr>
          <p:spPr bwMode="auto">
            <a:xfrm>
              <a:off x="1528763" y="4557713"/>
              <a:ext cx="481013" cy="71438"/>
            </a:xfrm>
            <a:custGeom>
              <a:avLst/>
              <a:gdLst>
                <a:gd name="T0" fmla="*/ 126 w 128"/>
                <a:gd name="T1" fmla="*/ 0 h 19"/>
                <a:gd name="T2" fmla="*/ 123 w 128"/>
                <a:gd name="T3" fmla="*/ 2 h 19"/>
                <a:gd name="T4" fmla="*/ 123 w 128"/>
                <a:gd name="T5" fmla="*/ 14 h 19"/>
                <a:gd name="T6" fmla="*/ 5 w 128"/>
                <a:gd name="T7" fmla="*/ 14 h 19"/>
                <a:gd name="T8" fmla="*/ 5 w 128"/>
                <a:gd name="T9" fmla="*/ 2 h 19"/>
                <a:gd name="T10" fmla="*/ 2 w 128"/>
                <a:gd name="T11" fmla="*/ 0 h 19"/>
                <a:gd name="T12" fmla="*/ 0 w 128"/>
                <a:gd name="T13" fmla="*/ 2 h 19"/>
                <a:gd name="T14" fmla="*/ 0 w 128"/>
                <a:gd name="T15" fmla="*/ 17 h 19"/>
                <a:gd name="T16" fmla="*/ 2 w 128"/>
                <a:gd name="T17" fmla="*/ 19 h 19"/>
                <a:gd name="T18" fmla="*/ 126 w 128"/>
                <a:gd name="T19" fmla="*/ 19 h 19"/>
                <a:gd name="T20" fmla="*/ 128 w 128"/>
                <a:gd name="T21" fmla="*/ 17 h 19"/>
                <a:gd name="T22" fmla="*/ 128 w 128"/>
                <a:gd name="T23" fmla="*/ 2 h 19"/>
                <a:gd name="T24" fmla="*/ 126 w 128"/>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8" h="19">
                  <a:moveTo>
                    <a:pt x="126" y="0"/>
                  </a:moveTo>
                  <a:cubicBezTo>
                    <a:pt x="124" y="0"/>
                    <a:pt x="123" y="1"/>
                    <a:pt x="123" y="2"/>
                  </a:cubicBezTo>
                  <a:cubicBezTo>
                    <a:pt x="123" y="14"/>
                    <a:pt x="123" y="14"/>
                    <a:pt x="123" y="14"/>
                  </a:cubicBezTo>
                  <a:cubicBezTo>
                    <a:pt x="5" y="14"/>
                    <a:pt x="5" y="14"/>
                    <a:pt x="5" y="14"/>
                  </a:cubicBezTo>
                  <a:cubicBezTo>
                    <a:pt x="5" y="2"/>
                    <a:pt x="5" y="2"/>
                    <a:pt x="5" y="2"/>
                  </a:cubicBezTo>
                  <a:cubicBezTo>
                    <a:pt x="5" y="1"/>
                    <a:pt x="4" y="0"/>
                    <a:pt x="2" y="0"/>
                  </a:cubicBezTo>
                  <a:cubicBezTo>
                    <a:pt x="1" y="0"/>
                    <a:pt x="0" y="1"/>
                    <a:pt x="0" y="2"/>
                  </a:cubicBezTo>
                  <a:cubicBezTo>
                    <a:pt x="0" y="17"/>
                    <a:pt x="0" y="17"/>
                    <a:pt x="0" y="17"/>
                  </a:cubicBezTo>
                  <a:cubicBezTo>
                    <a:pt x="0" y="18"/>
                    <a:pt x="1" y="19"/>
                    <a:pt x="2" y="19"/>
                  </a:cubicBezTo>
                  <a:cubicBezTo>
                    <a:pt x="126" y="19"/>
                    <a:pt x="126" y="19"/>
                    <a:pt x="126" y="19"/>
                  </a:cubicBezTo>
                  <a:cubicBezTo>
                    <a:pt x="127" y="19"/>
                    <a:pt x="128" y="18"/>
                    <a:pt x="128" y="17"/>
                  </a:cubicBezTo>
                  <a:cubicBezTo>
                    <a:pt x="128" y="2"/>
                    <a:pt x="128" y="2"/>
                    <a:pt x="128" y="2"/>
                  </a:cubicBezTo>
                  <a:cubicBezTo>
                    <a:pt x="128" y="1"/>
                    <a:pt x="127" y="0"/>
                    <a:pt x="126"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微软雅黑"/>
                <a:ea typeface="微软雅黑"/>
                <a:cs typeface="+mn-cs"/>
              </a:endParaRPr>
            </a:p>
          </p:txBody>
        </p:sp>
      </p:grpSp>
      <p:grpSp>
        <p:nvGrpSpPr>
          <p:cNvPr id="42" name="组合 41">
            <a:extLst>
              <a:ext uri="{FF2B5EF4-FFF2-40B4-BE49-F238E27FC236}">
                <a16:creationId xmlns:a16="http://schemas.microsoft.com/office/drawing/2014/main" id="{CBE4EDC7-D890-4490-BC86-39C42F134C4C}"/>
              </a:ext>
            </a:extLst>
          </p:cNvPr>
          <p:cNvGrpSpPr/>
          <p:nvPr/>
        </p:nvGrpSpPr>
        <p:grpSpPr>
          <a:xfrm>
            <a:off x="3027956" y="2964811"/>
            <a:ext cx="479425" cy="454026"/>
            <a:chOff x="568325" y="4175125"/>
            <a:chExt cx="479425" cy="454026"/>
          </a:xfrm>
          <a:solidFill>
            <a:schemeClr val="bg1"/>
          </a:solidFill>
        </p:grpSpPr>
        <p:sp>
          <p:nvSpPr>
            <p:cNvPr id="43" name="Freeform 84">
              <a:extLst>
                <a:ext uri="{FF2B5EF4-FFF2-40B4-BE49-F238E27FC236}">
                  <a16:creationId xmlns:a16="http://schemas.microsoft.com/office/drawing/2014/main" id="{90E47401-4D81-4466-90B0-484A6705DF9A}"/>
                </a:ext>
              </a:extLst>
            </p:cNvPr>
            <p:cNvSpPr>
              <a:spLocks/>
            </p:cNvSpPr>
            <p:nvPr/>
          </p:nvSpPr>
          <p:spPr bwMode="auto">
            <a:xfrm>
              <a:off x="642938" y="4175125"/>
              <a:ext cx="330200" cy="398463"/>
            </a:xfrm>
            <a:custGeom>
              <a:avLst/>
              <a:gdLst>
                <a:gd name="T0" fmla="*/ 42 w 88"/>
                <a:gd name="T1" fmla="*/ 105 h 106"/>
                <a:gd name="T2" fmla="*/ 46 w 88"/>
                <a:gd name="T3" fmla="*/ 105 h 106"/>
                <a:gd name="T4" fmla="*/ 88 w 88"/>
                <a:gd name="T5" fmla="*/ 63 h 106"/>
                <a:gd name="T6" fmla="*/ 88 w 88"/>
                <a:gd name="T7" fmla="*/ 62 h 106"/>
                <a:gd name="T8" fmla="*/ 88 w 88"/>
                <a:gd name="T9" fmla="*/ 60 h 106"/>
                <a:gd name="T10" fmla="*/ 84 w 88"/>
                <a:gd name="T11" fmla="*/ 60 h 106"/>
                <a:gd name="T12" fmla="*/ 46 w 88"/>
                <a:gd name="T13" fmla="*/ 98 h 106"/>
                <a:gd name="T14" fmla="*/ 46 w 88"/>
                <a:gd name="T15" fmla="*/ 3 h 106"/>
                <a:gd name="T16" fmla="*/ 44 w 88"/>
                <a:gd name="T17" fmla="*/ 0 h 106"/>
                <a:gd name="T18" fmla="*/ 42 w 88"/>
                <a:gd name="T19" fmla="*/ 3 h 106"/>
                <a:gd name="T20" fmla="*/ 42 w 88"/>
                <a:gd name="T21" fmla="*/ 98 h 106"/>
                <a:gd name="T22" fmla="*/ 4 w 88"/>
                <a:gd name="T23" fmla="*/ 60 h 106"/>
                <a:gd name="T24" fmla="*/ 2 w 88"/>
                <a:gd name="T25" fmla="*/ 60 h 106"/>
                <a:gd name="T26" fmla="*/ 0 w 88"/>
                <a:gd name="T27" fmla="*/ 60 h 106"/>
                <a:gd name="T28" fmla="*/ 0 w 88"/>
                <a:gd name="T29" fmla="*/ 62 h 106"/>
                <a:gd name="T30" fmla="*/ 0 w 88"/>
                <a:gd name="T31" fmla="*/ 63 h 106"/>
                <a:gd name="T32" fmla="*/ 42 w 88"/>
                <a:gd name="T33" fmla="*/ 105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8" h="106">
                  <a:moveTo>
                    <a:pt x="42" y="105"/>
                  </a:moveTo>
                  <a:cubicBezTo>
                    <a:pt x="43" y="106"/>
                    <a:pt x="45" y="106"/>
                    <a:pt x="46" y="105"/>
                  </a:cubicBezTo>
                  <a:cubicBezTo>
                    <a:pt x="88" y="63"/>
                    <a:pt x="88" y="63"/>
                    <a:pt x="88" y="63"/>
                  </a:cubicBezTo>
                  <a:cubicBezTo>
                    <a:pt x="88" y="63"/>
                    <a:pt x="88" y="62"/>
                    <a:pt x="88" y="62"/>
                  </a:cubicBezTo>
                  <a:cubicBezTo>
                    <a:pt x="88" y="61"/>
                    <a:pt x="88" y="61"/>
                    <a:pt x="88" y="60"/>
                  </a:cubicBezTo>
                  <a:cubicBezTo>
                    <a:pt x="87" y="59"/>
                    <a:pt x="85" y="59"/>
                    <a:pt x="84" y="60"/>
                  </a:cubicBezTo>
                  <a:cubicBezTo>
                    <a:pt x="46" y="98"/>
                    <a:pt x="46" y="98"/>
                    <a:pt x="46" y="98"/>
                  </a:cubicBezTo>
                  <a:cubicBezTo>
                    <a:pt x="46" y="3"/>
                    <a:pt x="46" y="3"/>
                    <a:pt x="46" y="3"/>
                  </a:cubicBezTo>
                  <a:cubicBezTo>
                    <a:pt x="46" y="1"/>
                    <a:pt x="45" y="0"/>
                    <a:pt x="44" y="0"/>
                  </a:cubicBezTo>
                  <a:cubicBezTo>
                    <a:pt x="43" y="0"/>
                    <a:pt x="42" y="1"/>
                    <a:pt x="42" y="3"/>
                  </a:cubicBezTo>
                  <a:cubicBezTo>
                    <a:pt x="42" y="98"/>
                    <a:pt x="42" y="98"/>
                    <a:pt x="42" y="98"/>
                  </a:cubicBezTo>
                  <a:cubicBezTo>
                    <a:pt x="4" y="60"/>
                    <a:pt x="4" y="60"/>
                    <a:pt x="4" y="60"/>
                  </a:cubicBezTo>
                  <a:cubicBezTo>
                    <a:pt x="3" y="60"/>
                    <a:pt x="3" y="60"/>
                    <a:pt x="2" y="60"/>
                  </a:cubicBezTo>
                  <a:cubicBezTo>
                    <a:pt x="1" y="60"/>
                    <a:pt x="1" y="60"/>
                    <a:pt x="0" y="60"/>
                  </a:cubicBezTo>
                  <a:cubicBezTo>
                    <a:pt x="0" y="61"/>
                    <a:pt x="0" y="61"/>
                    <a:pt x="0" y="62"/>
                  </a:cubicBezTo>
                  <a:cubicBezTo>
                    <a:pt x="0" y="62"/>
                    <a:pt x="0" y="63"/>
                    <a:pt x="0" y="63"/>
                  </a:cubicBezTo>
                  <a:lnTo>
                    <a:pt x="42" y="105"/>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微软雅黑"/>
                <a:ea typeface="微软雅黑"/>
                <a:cs typeface="+mn-cs"/>
              </a:endParaRPr>
            </a:p>
          </p:txBody>
        </p:sp>
        <p:sp>
          <p:nvSpPr>
            <p:cNvPr id="44" name="Freeform 85">
              <a:extLst>
                <a:ext uri="{FF2B5EF4-FFF2-40B4-BE49-F238E27FC236}">
                  <a16:creationId xmlns:a16="http://schemas.microsoft.com/office/drawing/2014/main" id="{1B8FF22D-2D31-4D5C-AF6A-AF5AF59C7B46}"/>
                </a:ext>
              </a:extLst>
            </p:cNvPr>
            <p:cNvSpPr>
              <a:spLocks/>
            </p:cNvSpPr>
            <p:nvPr/>
          </p:nvSpPr>
          <p:spPr bwMode="auto">
            <a:xfrm>
              <a:off x="568325" y="4557713"/>
              <a:ext cx="479425" cy="71438"/>
            </a:xfrm>
            <a:custGeom>
              <a:avLst/>
              <a:gdLst>
                <a:gd name="T0" fmla="*/ 126 w 128"/>
                <a:gd name="T1" fmla="*/ 0 h 19"/>
                <a:gd name="T2" fmla="*/ 123 w 128"/>
                <a:gd name="T3" fmla="*/ 2 h 19"/>
                <a:gd name="T4" fmla="*/ 123 w 128"/>
                <a:gd name="T5" fmla="*/ 14 h 19"/>
                <a:gd name="T6" fmla="*/ 5 w 128"/>
                <a:gd name="T7" fmla="*/ 14 h 19"/>
                <a:gd name="T8" fmla="*/ 5 w 128"/>
                <a:gd name="T9" fmla="*/ 2 h 19"/>
                <a:gd name="T10" fmla="*/ 2 w 128"/>
                <a:gd name="T11" fmla="*/ 0 h 19"/>
                <a:gd name="T12" fmla="*/ 0 w 128"/>
                <a:gd name="T13" fmla="*/ 2 h 19"/>
                <a:gd name="T14" fmla="*/ 0 w 128"/>
                <a:gd name="T15" fmla="*/ 17 h 19"/>
                <a:gd name="T16" fmla="*/ 2 w 128"/>
                <a:gd name="T17" fmla="*/ 19 h 19"/>
                <a:gd name="T18" fmla="*/ 126 w 128"/>
                <a:gd name="T19" fmla="*/ 19 h 19"/>
                <a:gd name="T20" fmla="*/ 128 w 128"/>
                <a:gd name="T21" fmla="*/ 17 h 19"/>
                <a:gd name="T22" fmla="*/ 128 w 128"/>
                <a:gd name="T23" fmla="*/ 2 h 19"/>
                <a:gd name="T24" fmla="*/ 126 w 128"/>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8" h="19">
                  <a:moveTo>
                    <a:pt x="126" y="0"/>
                  </a:moveTo>
                  <a:cubicBezTo>
                    <a:pt x="124" y="0"/>
                    <a:pt x="123" y="1"/>
                    <a:pt x="123" y="2"/>
                  </a:cubicBezTo>
                  <a:cubicBezTo>
                    <a:pt x="123" y="14"/>
                    <a:pt x="123" y="14"/>
                    <a:pt x="123" y="14"/>
                  </a:cubicBezTo>
                  <a:cubicBezTo>
                    <a:pt x="5" y="14"/>
                    <a:pt x="5" y="14"/>
                    <a:pt x="5" y="14"/>
                  </a:cubicBezTo>
                  <a:cubicBezTo>
                    <a:pt x="5" y="2"/>
                    <a:pt x="5" y="2"/>
                    <a:pt x="5" y="2"/>
                  </a:cubicBezTo>
                  <a:cubicBezTo>
                    <a:pt x="5" y="1"/>
                    <a:pt x="4" y="0"/>
                    <a:pt x="2" y="0"/>
                  </a:cubicBezTo>
                  <a:cubicBezTo>
                    <a:pt x="1" y="0"/>
                    <a:pt x="0" y="1"/>
                    <a:pt x="0" y="2"/>
                  </a:cubicBezTo>
                  <a:cubicBezTo>
                    <a:pt x="0" y="17"/>
                    <a:pt x="0" y="17"/>
                    <a:pt x="0" y="17"/>
                  </a:cubicBezTo>
                  <a:cubicBezTo>
                    <a:pt x="0" y="18"/>
                    <a:pt x="1" y="19"/>
                    <a:pt x="2" y="19"/>
                  </a:cubicBezTo>
                  <a:cubicBezTo>
                    <a:pt x="126" y="19"/>
                    <a:pt x="126" y="19"/>
                    <a:pt x="126" y="19"/>
                  </a:cubicBezTo>
                  <a:cubicBezTo>
                    <a:pt x="127" y="19"/>
                    <a:pt x="128" y="18"/>
                    <a:pt x="128" y="17"/>
                  </a:cubicBezTo>
                  <a:cubicBezTo>
                    <a:pt x="128" y="2"/>
                    <a:pt x="128" y="2"/>
                    <a:pt x="128" y="2"/>
                  </a:cubicBezTo>
                  <a:cubicBezTo>
                    <a:pt x="128" y="1"/>
                    <a:pt x="127" y="0"/>
                    <a:pt x="126"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微软雅黑"/>
                <a:ea typeface="微软雅黑"/>
                <a:cs typeface="+mn-cs"/>
              </a:endParaRPr>
            </a:p>
          </p:txBody>
        </p:sp>
      </p:grpSp>
    </p:spTree>
    <p:extLst>
      <p:ext uri="{BB962C8B-B14F-4D97-AF65-F5344CB8AC3E}">
        <p14:creationId xmlns:p14="http://schemas.microsoft.com/office/powerpoint/2010/main" val="2193595055"/>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a:extLst>
              <a:ext uri="{FF2B5EF4-FFF2-40B4-BE49-F238E27FC236}">
                <a16:creationId xmlns:a16="http://schemas.microsoft.com/office/drawing/2014/main" id="{A7DCBB94-C16B-416B-854E-293A3C122917}"/>
              </a:ext>
            </a:extLst>
          </p:cNvPr>
          <p:cNvSpPr/>
          <p:nvPr/>
        </p:nvSpPr>
        <p:spPr>
          <a:xfrm>
            <a:off x="6342186" y="2523956"/>
            <a:ext cx="5176713" cy="3215054"/>
          </a:xfrm>
          <a:prstGeom prst="rect">
            <a:avLst/>
          </a:prstGeom>
          <a:no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10" name="标题 9"/>
          <p:cNvSpPr>
            <a:spLocks noGrp="1"/>
          </p:cNvSpPr>
          <p:nvPr>
            <p:ph type="title"/>
          </p:nvPr>
        </p:nvSpPr>
        <p:spPr/>
        <p:txBody>
          <a:bodyPr/>
          <a:lstStyle/>
          <a:p>
            <a:r>
              <a:rPr lang="en-US" altLang="zh-CN" dirty="0"/>
              <a:t>1.2 </a:t>
            </a:r>
            <a:r>
              <a:rPr lang="zh-CN" altLang="en-US" dirty="0"/>
              <a:t>国内外研究现状 </a:t>
            </a:r>
            <a:r>
              <a:rPr lang="en-US" altLang="zh-CN" dirty="0"/>
              <a:t>– </a:t>
            </a:r>
            <a:r>
              <a:rPr lang="zh-CN" altLang="en-US" dirty="0"/>
              <a:t>死代码的定义</a:t>
            </a:r>
          </a:p>
        </p:txBody>
      </p:sp>
      <p:sp>
        <p:nvSpPr>
          <p:cNvPr id="21" name="直角三角形 20">
            <a:extLst>
              <a:ext uri="{FF2B5EF4-FFF2-40B4-BE49-F238E27FC236}">
                <a16:creationId xmlns:a16="http://schemas.microsoft.com/office/drawing/2014/main" id="{BD63249E-819E-4D82-AFD0-17BEE8596E3D}"/>
              </a:ext>
            </a:extLst>
          </p:cNvPr>
          <p:cNvSpPr/>
          <p:nvPr/>
        </p:nvSpPr>
        <p:spPr>
          <a:xfrm flipV="1">
            <a:off x="6342186" y="2523953"/>
            <a:ext cx="1190868" cy="1190868"/>
          </a:xfrm>
          <a:prstGeom prst="rtTriangle">
            <a:avLst/>
          </a:prstGeom>
          <a:solidFill>
            <a:schemeClr val="accent4"/>
          </a:solid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22" name="文本框 21">
            <a:extLst>
              <a:ext uri="{FF2B5EF4-FFF2-40B4-BE49-F238E27FC236}">
                <a16:creationId xmlns:a16="http://schemas.microsoft.com/office/drawing/2014/main" id="{042D8C2B-DFB7-4ABB-8B52-F5116B1ED5AB}"/>
              </a:ext>
            </a:extLst>
          </p:cNvPr>
          <p:cNvSpPr txBox="1"/>
          <p:nvPr/>
        </p:nvSpPr>
        <p:spPr>
          <a:xfrm>
            <a:off x="660400" y="1254680"/>
            <a:ext cx="10858500" cy="913455"/>
          </a:xfrm>
          <a:prstGeom prst="rect">
            <a:avLst/>
          </a:prstGeom>
          <a:noFill/>
        </p:spPr>
        <p:txBody>
          <a:bodyPr wrap="square" lIns="0" tIns="0" rIns="0" bIns="0" rtlCol="0">
            <a:spAutoFit/>
          </a:bodyPr>
          <a:lstStyle/>
          <a:p>
            <a:pPr marL="0" marR="0" lvl="0" indent="0" algn="just" defTabSz="914400" rtl="0" eaLnBrk="1" fontAlgn="base" latinLnBrk="0" hangingPunct="0">
              <a:lnSpc>
                <a:spcPct val="130000"/>
              </a:lnSpc>
              <a:spcBef>
                <a:spcPct val="0"/>
              </a:spcBef>
              <a:spcAft>
                <a:spcPct val="0"/>
              </a:spcAft>
              <a:buClrTx/>
              <a:buSzTx/>
              <a:buFontTx/>
              <a:buNone/>
              <a:tabLst/>
              <a:defRPr/>
            </a:pPr>
            <a:r>
              <a:rPr kumimoji="0" lang="en-US" altLang="zh-CN" sz="2400" b="0" i="0" u="none" strike="noStrike" kern="1200" cap="none" spc="300" normalizeH="0" baseline="0" noProof="0" dirty="0">
                <a:ln>
                  <a:noFill/>
                </a:ln>
                <a:solidFill>
                  <a:prstClr val="black"/>
                </a:solidFill>
                <a:effectLst/>
                <a:uLnTx/>
                <a:uFillTx/>
                <a:latin typeface="微软雅黑"/>
                <a:ea typeface="微软雅黑"/>
                <a:cs typeface="+mn-cs"/>
              </a:rPr>
              <a:t>	</a:t>
            </a:r>
            <a:r>
              <a:rPr kumimoji="0" lang="zh-CN" altLang="en-US" sz="2400" b="0" i="0" u="none" strike="noStrike" kern="1200" cap="none" spc="300" normalizeH="0" baseline="0" noProof="0" dirty="0">
                <a:ln>
                  <a:noFill/>
                </a:ln>
                <a:solidFill>
                  <a:prstClr val="black"/>
                </a:solidFill>
                <a:effectLst/>
                <a:uLnTx/>
                <a:uFillTx/>
                <a:latin typeface="微软雅黑"/>
                <a:ea typeface="微软雅黑"/>
                <a:cs typeface="+mn-cs"/>
              </a:rPr>
              <a:t>死代码是一种广泛存在于软件源代码中的代码异味。不同学派对死代码的定义不尽相同。</a:t>
            </a:r>
          </a:p>
        </p:txBody>
      </p:sp>
      <p:sp>
        <p:nvSpPr>
          <p:cNvPr id="23" name="矩形 22">
            <a:extLst>
              <a:ext uri="{FF2B5EF4-FFF2-40B4-BE49-F238E27FC236}">
                <a16:creationId xmlns:a16="http://schemas.microsoft.com/office/drawing/2014/main" id="{88808EA3-88AC-48E0-8B63-CF0A11088905}"/>
              </a:ext>
            </a:extLst>
          </p:cNvPr>
          <p:cNvSpPr/>
          <p:nvPr/>
        </p:nvSpPr>
        <p:spPr>
          <a:xfrm>
            <a:off x="673101" y="2523956"/>
            <a:ext cx="5176714" cy="3215054"/>
          </a:xfrm>
          <a:prstGeom prst="rect">
            <a:avLst/>
          </a:prstGeom>
          <a:no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24" name="直角三角形 23">
            <a:extLst>
              <a:ext uri="{FF2B5EF4-FFF2-40B4-BE49-F238E27FC236}">
                <a16:creationId xmlns:a16="http://schemas.microsoft.com/office/drawing/2014/main" id="{564FF75F-5928-4B38-A2F2-11F3B1F2874A}"/>
              </a:ext>
            </a:extLst>
          </p:cNvPr>
          <p:cNvSpPr/>
          <p:nvPr/>
        </p:nvSpPr>
        <p:spPr>
          <a:xfrm flipV="1">
            <a:off x="673101" y="2523953"/>
            <a:ext cx="1190868" cy="1190868"/>
          </a:xfrm>
          <a:prstGeom prst="rtTriangle">
            <a:avLst/>
          </a:prstGeom>
          <a:solidFill>
            <a:schemeClr val="accent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25" name="文本框 24">
            <a:extLst>
              <a:ext uri="{FF2B5EF4-FFF2-40B4-BE49-F238E27FC236}">
                <a16:creationId xmlns:a16="http://schemas.microsoft.com/office/drawing/2014/main" id="{D399A8DF-DB0D-4928-A78D-A2BD4636C142}"/>
              </a:ext>
            </a:extLst>
          </p:cNvPr>
          <p:cNvSpPr txBox="1"/>
          <p:nvPr/>
        </p:nvSpPr>
        <p:spPr>
          <a:xfrm>
            <a:off x="1182738" y="2923694"/>
            <a:ext cx="3410043" cy="597921"/>
          </a:xfrm>
          <a:prstGeom prst="rect">
            <a:avLst/>
          </a:prstGeom>
          <a:noFill/>
        </p:spPr>
        <p:txBody>
          <a:bodyPr wrap="square" rtlCol="0">
            <a:spAutoFit/>
          </a:bodyPr>
          <a:lstStyle/>
          <a:p>
            <a:pPr marL="0" marR="0" lvl="0" indent="0" algn="ctr" defTabSz="914400" rtl="0" eaLnBrk="0" fontAlgn="base" latinLnBrk="0" hangingPunct="0">
              <a:lnSpc>
                <a:spcPct val="130000"/>
              </a:lnSpc>
              <a:spcBef>
                <a:spcPct val="0"/>
              </a:spcBef>
              <a:spcAft>
                <a:spcPct val="0"/>
              </a:spcAft>
              <a:buClrTx/>
              <a:buSzTx/>
              <a:buFontTx/>
              <a:buNone/>
              <a:tabLst/>
              <a:defRPr/>
            </a:pPr>
            <a:r>
              <a:rPr kumimoji="0" lang="zh-CN" altLang="en-US" sz="2800" b="1" i="0" u="none" strike="noStrike" kern="1200" cap="none" spc="300" normalizeH="0" baseline="0" noProof="0" dirty="0">
                <a:ln>
                  <a:noFill/>
                </a:ln>
                <a:solidFill>
                  <a:srgbClr val="006C39"/>
                </a:solidFill>
                <a:effectLst/>
                <a:uLnTx/>
                <a:uFillTx/>
                <a:latin typeface="微软雅黑"/>
                <a:ea typeface="微软雅黑"/>
                <a:cs typeface="+mn-cs"/>
              </a:rPr>
              <a:t>软件工程领域</a:t>
            </a:r>
            <a:endParaRPr kumimoji="0" lang="en-US" altLang="zh-CN" sz="2800" b="1" i="0" u="none" strike="noStrike" kern="1200" cap="none" spc="300" normalizeH="0" baseline="0" noProof="0" dirty="0">
              <a:ln>
                <a:noFill/>
              </a:ln>
              <a:solidFill>
                <a:srgbClr val="006C39"/>
              </a:solidFill>
              <a:effectLst/>
              <a:uLnTx/>
              <a:uFillTx/>
              <a:latin typeface="微软雅黑"/>
              <a:ea typeface="微软雅黑"/>
              <a:cs typeface="+mn-cs"/>
            </a:endParaRPr>
          </a:p>
        </p:txBody>
      </p:sp>
      <p:sp>
        <p:nvSpPr>
          <p:cNvPr id="26" name="文本框 25">
            <a:extLst>
              <a:ext uri="{FF2B5EF4-FFF2-40B4-BE49-F238E27FC236}">
                <a16:creationId xmlns:a16="http://schemas.microsoft.com/office/drawing/2014/main" id="{8D37F88B-F39A-4642-AA47-61CBA3939E9A}"/>
              </a:ext>
            </a:extLst>
          </p:cNvPr>
          <p:cNvSpPr txBox="1"/>
          <p:nvPr/>
        </p:nvSpPr>
        <p:spPr>
          <a:xfrm>
            <a:off x="983116" y="3719713"/>
            <a:ext cx="4556684" cy="1568635"/>
          </a:xfrm>
          <a:prstGeom prst="rect">
            <a:avLst/>
          </a:prstGeom>
          <a:noFill/>
        </p:spPr>
        <p:txBody>
          <a:bodyPr wrap="square" lIns="0" tIns="0" rIns="0" bIns="0" rtlCol="0">
            <a:spAutoFit/>
          </a:bodyPr>
          <a:lstStyle/>
          <a:p>
            <a:pPr marL="285750" marR="0" lvl="0" indent="-285750" algn="just" defTabSz="914400" rtl="0" eaLnBrk="1" fontAlgn="base" latinLnBrk="0" hangingPunct="0">
              <a:lnSpc>
                <a:spcPct val="130000"/>
              </a:lnSpc>
              <a:spcBef>
                <a:spcPct val="0"/>
              </a:spcBef>
              <a:spcAft>
                <a:spcPct val="0"/>
              </a:spcAft>
              <a:buClrTx/>
              <a:buSzTx/>
              <a:buFont typeface="Arial" panose="020B0604020202020204" pitchFamily="34" charset="0"/>
              <a:buChar char="•"/>
              <a:tabLst/>
              <a:defRPr/>
            </a:pPr>
            <a:r>
              <a:rPr kumimoji="0" lang="zh-CN" altLang="en-US" sz="1600" b="0" i="0" u="none" strike="noStrike" kern="1200" cap="none" spc="300" normalizeH="0" baseline="0" noProof="0" dirty="0">
                <a:ln>
                  <a:noFill/>
                </a:ln>
                <a:solidFill>
                  <a:prstClr val="black"/>
                </a:solidFill>
                <a:effectLst/>
                <a:uLnTx/>
                <a:uFillTx/>
                <a:latin typeface="Century Gothic" panose="020B0502020202020204" pitchFamily="34" charset="0"/>
                <a:ea typeface="微软雅黑" panose="020B0503020204020204" pitchFamily="34" charset="-122"/>
                <a:cs typeface="+mn-cs"/>
              </a:rPr>
              <a:t>不断变化的软件设计中始终未移除的未使用代码</a:t>
            </a:r>
            <a:endParaRPr kumimoji="0" lang="en-US" altLang="zh-CN" sz="1600" b="0" i="0" u="none" strike="noStrike" kern="1200" cap="none" spc="300" normalizeH="0" baseline="0" noProof="0" dirty="0">
              <a:ln>
                <a:noFill/>
              </a:ln>
              <a:solidFill>
                <a:prstClr val="black"/>
              </a:solidFill>
              <a:effectLst/>
              <a:uLnTx/>
              <a:uFillTx/>
              <a:latin typeface="Century Gothic" panose="020B0502020202020204" pitchFamily="34" charset="0"/>
              <a:ea typeface="微软雅黑" panose="020B0503020204020204" pitchFamily="34" charset="-122"/>
              <a:cs typeface="+mn-cs"/>
            </a:endParaRPr>
          </a:p>
          <a:p>
            <a:pPr marL="285750" marR="0" lvl="0" indent="-285750" algn="just" defTabSz="914400" rtl="0" eaLnBrk="1" fontAlgn="base" latinLnBrk="0" hangingPunct="0">
              <a:lnSpc>
                <a:spcPct val="130000"/>
              </a:lnSpc>
              <a:spcBef>
                <a:spcPct val="0"/>
              </a:spcBef>
              <a:spcAft>
                <a:spcPct val="0"/>
              </a:spcAft>
              <a:buClrTx/>
              <a:buSzTx/>
              <a:buFont typeface="Arial" panose="020B0604020202020204" pitchFamily="34" charset="0"/>
              <a:buChar char="•"/>
              <a:tabLst/>
              <a:defRPr/>
            </a:pPr>
            <a:r>
              <a:rPr lang="zh-CN" altLang="en-US" sz="1600" spc="300" dirty="0">
                <a:solidFill>
                  <a:prstClr val="black"/>
                </a:solidFill>
                <a:latin typeface="Century Gothic" panose="020B0502020202020204" pitchFamily="34" charset="0"/>
                <a:ea typeface="微软雅黑" panose="020B0503020204020204" pitchFamily="34" charset="-122"/>
              </a:rPr>
              <a:t>过去使用过，但现今已不再使用的代码</a:t>
            </a:r>
            <a:endParaRPr lang="en-US" altLang="zh-CN" sz="1600" spc="300" dirty="0">
              <a:solidFill>
                <a:prstClr val="black"/>
              </a:solidFill>
              <a:latin typeface="Century Gothic" panose="020B0502020202020204" pitchFamily="34" charset="0"/>
              <a:ea typeface="微软雅黑" panose="020B0503020204020204" pitchFamily="34" charset="-122"/>
            </a:endParaRPr>
          </a:p>
          <a:p>
            <a:pPr marL="285750" marR="0" lvl="0" indent="-285750" algn="just" defTabSz="914400" rtl="0" eaLnBrk="1" fontAlgn="base" latinLnBrk="0" hangingPunct="0">
              <a:lnSpc>
                <a:spcPct val="130000"/>
              </a:lnSpc>
              <a:spcBef>
                <a:spcPct val="0"/>
              </a:spcBef>
              <a:spcAft>
                <a:spcPct val="0"/>
              </a:spcAft>
              <a:buClrTx/>
              <a:buSzTx/>
              <a:buFont typeface="Arial" panose="020B0604020202020204" pitchFamily="34" charset="0"/>
              <a:buChar char="•"/>
              <a:tabLst/>
              <a:defRPr/>
            </a:pPr>
            <a:r>
              <a:rPr kumimoji="0" lang="zh-CN" altLang="en-US" sz="1600" b="0" i="0" u="none" strike="noStrike" kern="1200" cap="none" spc="300" normalizeH="0" baseline="0" noProof="0" dirty="0">
                <a:ln>
                  <a:noFill/>
                </a:ln>
                <a:solidFill>
                  <a:prstClr val="black"/>
                </a:solidFill>
                <a:effectLst/>
                <a:uLnTx/>
                <a:uFillTx/>
                <a:latin typeface="Century Gothic" panose="020B0502020202020204" pitchFamily="34" charset="0"/>
                <a:ea typeface="微软雅黑" panose="020B0503020204020204" pitchFamily="34" charset="-122"/>
                <a:cs typeface="+mn-cs"/>
              </a:rPr>
              <a:t>未使用的变量、函数参数、类成员属性、类方法和类本身</a:t>
            </a:r>
          </a:p>
        </p:txBody>
      </p:sp>
      <p:sp>
        <p:nvSpPr>
          <p:cNvPr id="28" name="文本框 27">
            <a:extLst>
              <a:ext uri="{FF2B5EF4-FFF2-40B4-BE49-F238E27FC236}">
                <a16:creationId xmlns:a16="http://schemas.microsoft.com/office/drawing/2014/main" id="{C668360F-875D-4B68-8804-1911645EDCA0}"/>
              </a:ext>
            </a:extLst>
          </p:cNvPr>
          <p:cNvSpPr txBox="1"/>
          <p:nvPr/>
        </p:nvSpPr>
        <p:spPr>
          <a:xfrm>
            <a:off x="6831311" y="2923694"/>
            <a:ext cx="3829762" cy="597921"/>
          </a:xfrm>
          <a:prstGeom prst="rect">
            <a:avLst/>
          </a:prstGeom>
          <a:noFill/>
        </p:spPr>
        <p:txBody>
          <a:bodyPr wrap="square" rtlCol="0">
            <a:spAutoFit/>
          </a:bodyPr>
          <a:lstStyle/>
          <a:p>
            <a:pPr marL="0" marR="0" lvl="0" indent="0" algn="ctr" defTabSz="914400" rtl="0" eaLnBrk="0" fontAlgn="base" latinLnBrk="0" hangingPunct="0">
              <a:lnSpc>
                <a:spcPct val="130000"/>
              </a:lnSpc>
              <a:spcBef>
                <a:spcPct val="0"/>
              </a:spcBef>
              <a:spcAft>
                <a:spcPct val="0"/>
              </a:spcAft>
              <a:buClrTx/>
              <a:buSzTx/>
              <a:buFontTx/>
              <a:buNone/>
              <a:tabLst/>
              <a:defRPr/>
            </a:pPr>
            <a:r>
              <a:rPr kumimoji="0" lang="zh-CN" altLang="en-US" sz="2800" b="1" i="0" u="none" strike="noStrike" kern="1200" cap="none" spc="300" normalizeH="0" baseline="0" noProof="0" dirty="0">
                <a:ln>
                  <a:noFill/>
                </a:ln>
                <a:solidFill>
                  <a:srgbClr val="A13F0B"/>
                </a:solidFill>
                <a:effectLst/>
                <a:uLnTx/>
                <a:uFillTx/>
                <a:latin typeface="微软雅黑"/>
                <a:ea typeface="微软雅黑"/>
                <a:cs typeface="+mn-cs"/>
              </a:rPr>
              <a:t>编程语言设计领域</a:t>
            </a:r>
            <a:endParaRPr kumimoji="0" lang="en-US" altLang="zh-CN" sz="2800" b="1" i="0" u="none" strike="noStrike" kern="1200" cap="none" spc="300" normalizeH="0" baseline="0" noProof="0" dirty="0">
              <a:ln>
                <a:noFill/>
              </a:ln>
              <a:solidFill>
                <a:srgbClr val="A13F0B"/>
              </a:solidFill>
              <a:effectLst/>
              <a:uLnTx/>
              <a:uFillTx/>
              <a:latin typeface="微软雅黑"/>
              <a:ea typeface="微软雅黑"/>
              <a:cs typeface="+mn-cs"/>
            </a:endParaRPr>
          </a:p>
        </p:txBody>
      </p:sp>
      <p:sp>
        <p:nvSpPr>
          <p:cNvPr id="29" name="文本框 28">
            <a:extLst>
              <a:ext uri="{FF2B5EF4-FFF2-40B4-BE49-F238E27FC236}">
                <a16:creationId xmlns:a16="http://schemas.microsoft.com/office/drawing/2014/main" id="{5874D11C-E6F9-493B-BEA2-58B0E67318E5}"/>
              </a:ext>
            </a:extLst>
          </p:cNvPr>
          <p:cNvSpPr txBox="1"/>
          <p:nvPr/>
        </p:nvSpPr>
        <p:spPr>
          <a:xfrm>
            <a:off x="6652200" y="3719713"/>
            <a:ext cx="4556684" cy="288284"/>
          </a:xfrm>
          <a:prstGeom prst="rect">
            <a:avLst/>
          </a:prstGeom>
          <a:noFill/>
        </p:spPr>
        <p:txBody>
          <a:bodyPr wrap="square" lIns="0" tIns="0" rIns="0" bIns="0" rtlCol="0">
            <a:spAutoFit/>
          </a:bodyPr>
          <a:lstStyle/>
          <a:p>
            <a:pPr marL="285750" marR="0" lvl="0" indent="-285750" algn="just" defTabSz="914400" rtl="0" eaLnBrk="1" fontAlgn="base" latinLnBrk="0" hangingPunct="0">
              <a:lnSpc>
                <a:spcPct val="130000"/>
              </a:lnSpc>
              <a:spcBef>
                <a:spcPct val="0"/>
              </a:spcBef>
              <a:spcAft>
                <a:spcPct val="0"/>
              </a:spcAft>
              <a:buClrTx/>
              <a:buSzTx/>
              <a:buFont typeface="Arial" panose="020B0604020202020204" pitchFamily="34" charset="0"/>
              <a:buChar char="•"/>
              <a:tabLst/>
              <a:defRPr/>
            </a:pPr>
            <a:r>
              <a:rPr kumimoji="0" lang="zh-CN" altLang="en-US" sz="1600" b="0" i="0" u="none" strike="noStrike" kern="1200" cap="none" spc="300" normalizeH="0" baseline="0" noProof="0" dirty="0">
                <a:ln>
                  <a:noFill/>
                </a:ln>
                <a:solidFill>
                  <a:prstClr val="black"/>
                </a:solidFill>
                <a:effectLst/>
                <a:uLnTx/>
                <a:uFillTx/>
                <a:latin typeface="Century Gothic" panose="020B0502020202020204" pitchFamily="34" charset="0"/>
                <a:ea typeface="微软雅黑" panose="020B0503020204020204" pitchFamily="34" charset="-122"/>
                <a:cs typeface="+mn-cs"/>
              </a:rPr>
              <a:t>计算结果从未被使用的计算过程</a:t>
            </a:r>
          </a:p>
        </p:txBody>
      </p:sp>
      <p:grpSp>
        <p:nvGrpSpPr>
          <p:cNvPr id="30" name="组合 29">
            <a:extLst>
              <a:ext uri="{FF2B5EF4-FFF2-40B4-BE49-F238E27FC236}">
                <a16:creationId xmlns:a16="http://schemas.microsoft.com/office/drawing/2014/main" id="{FB7C90D9-CA5F-4B37-A1E1-CF1E9B82EF54}"/>
              </a:ext>
            </a:extLst>
          </p:cNvPr>
          <p:cNvGrpSpPr/>
          <p:nvPr/>
        </p:nvGrpSpPr>
        <p:grpSpPr>
          <a:xfrm>
            <a:off x="6510909" y="2690945"/>
            <a:ext cx="360000" cy="360000"/>
            <a:chOff x="7296152" y="2228854"/>
            <a:chExt cx="479426" cy="481013"/>
          </a:xfrm>
          <a:solidFill>
            <a:schemeClr val="bg1"/>
          </a:solidFill>
        </p:grpSpPr>
        <p:sp>
          <p:nvSpPr>
            <p:cNvPr id="31" name="Freeform 109">
              <a:extLst>
                <a:ext uri="{FF2B5EF4-FFF2-40B4-BE49-F238E27FC236}">
                  <a16:creationId xmlns:a16="http://schemas.microsoft.com/office/drawing/2014/main" id="{B2511941-62EE-40D2-9C58-7A5E84D399A8}"/>
                </a:ext>
              </a:extLst>
            </p:cNvPr>
            <p:cNvSpPr>
              <a:spLocks/>
            </p:cNvSpPr>
            <p:nvPr/>
          </p:nvSpPr>
          <p:spPr bwMode="auto">
            <a:xfrm>
              <a:off x="7607303" y="2228854"/>
              <a:ext cx="168275" cy="168275"/>
            </a:xfrm>
            <a:custGeom>
              <a:avLst/>
              <a:gdLst>
                <a:gd name="T0" fmla="*/ 2 w 45"/>
                <a:gd name="T1" fmla="*/ 45 h 45"/>
                <a:gd name="T2" fmla="*/ 32 w 45"/>
                <a:gd name="T3" fmla="*/ 45 h 45"/>
                <a:gd name="T4" fmla="*/ 34 w 45"/>
                <a:gd name="T5" fmla="*/ 43 h 45"/>
                <a:gd name="T6" fmla="*/ 32 w 45"/>
                <a:gd name="T7" fmla="*/ 41 h 45"/>
                <a:gd name="T8" fmla="*/ 8 w 45"/>
                <a:gd name="T9" fmla="*/ 41 h 45"/>
                <a:gd name="T10" fmla="*/ 44 w 45"/>
                <a:gd name="T11" fmla="*/ 4 h 45"/>
                <a:gd name="T12" fmla="*/ 44 w 45"/>
                <a:gd name="T13" fmla="*/ 1 h 45"/>
                <a:gd name="T14" fmla="*/ 41 w 45"/>
                <a:gd name="T15" fmla="*/ 1 h 45"/>
                <a:gd name="T16" fmla="*/ 4 w 45"/>
                <a:gd name="T17" fmla="*/ 38 h 45"/>
                <a:gd name="T18" fmla="*/ 4 w 45"/>
                <a:gd name="T19" fmla="*/ 13 h 45"/>
                <a:gd name="T20" fmla="*/ 2 w 45"/>
                <a:gd name="T21" fmla="*/ 11 h 45"/>
                <a:gd name="T22" fmla="*/ 0 w 45"/>
                <a:gd name="T23" fmla="*/ 13 h 45"/>
                <a:gd name="T24" fmla="*/ 0 w 45"/>
                <a:gd name="T25" fmla="*/ 43 h 45"/>
                <a:gd name="T26" fmla="*/ 2 w 45"/>
                <a:gd name="T27" fmla="*/ 4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5" h="45">
                  <a:moveTo>
                    <a:pt x="2" y="45"/>
                  </a:moveTo>
                  <a:cubicBezTo>
                    <a:pt x="32" y="45"/>
                    <a:pt x="32" y="45"/>
                    <a:pt x="32" y="45"/>
                  </a:cubicBezTo>
                  <a:cubicBezTo>
                    <a:pt x="33" y="45"/>
                    <a:pt x="34" y="44"/>
                    <a:pt x="34" y="43"/>
                  </a:cubicBezTo>
                  <a:cubicBezTo>
                    <a:pt x="34" y="42"/>
                    <a:pt x="33" y="41"/>
                    <a:pt x="32" y="41"/>
                  </a:cubicBezTo>
                  <a:cubicBezTo>
                    <a:pt x="8" y="41"/>
                    <a:pt x="8" y="41"/>
                    <a:pt x="8" y="41"/>
                  </a:cubicBezTo>
                  <a:cubicBezTo>
                    <a:pt x="44" y="4"/>
                    <a:pt x="44" y="4"/>
                    <a:pt x="44" y="4"/>
                  </a:cubicBezTo>
                  <a:cubicBezTo>
                    <a:pt x="45" y="3"/>
                    <a:pt x="45" y="2"/>
                    <a:pt x="44" y="1"/>
                  </a:cubicBezTo>
                  <a:cubicBezTo>
                    <a:pt x="43" y="0"/>
                    <a:pt x="42" y="0"/>
                    <a:pt x="41" y="1"/>
                  </a:cubicBezTo>
                  <a:cubicBezTo>
                    <a:pt x="4" y="38"/>
                    <a:pt x="4" y="38"/>
                    <a:pt x="4" y="38"/>
                  </a:cubicBezTo>
                  <a:cubicBezTo>
                    <a:pt x="4" y="13"/>
                    <a:pt x="4" y="13"/>
                    <a:pt x="4" y="13"/>
                  </a:cubicBezTo>
                  <a:cubicBezTo>
                    <a:pt x="4" y="12"/>
                    <a:pt x="3" y="11"/>
                    <a:pt x="2" y="11"/>
                  </a:cubicBezTo>
                  <a:cubicBezTo>
                    <a:pt x="1" y="11"/>
                    <a:pt x="0" y="12"/>
                    <a:pt x="0" y="13"/>
                  </a:cubicBezTo>
                  <a:cubicBezTo>
                    <a:pt x="0" y="43"/>
                    <a:pt x="0" y="43"/>
                    <a:pt x="0" y="43"/>
                  </a:cubicBezTo>
                  <a:cubicBezTo>
                    <a:pt x="0" y="44"/>
                    <a:pt x="1" y="45"/>
                    <a:pt x="2" y="4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微软雅黑"/>
                <a:ea typeface="微软雅黑"/>
                <a:cs typeface="+mn-cs"/>
              </a:endParaRPr>
            </a:p>
          </p:txBody>
        </p:sp>
        <p:sp>
          <p:nvSpPr>
            <p:cNvPr id="45" name="Freeform 110">
              <a:extLst>
                <a:ext uri="{FF2B5EF4-FFF2-40B4-BE49-F238E27FC236}">
                  <a16:creationId xmlns:a16="http://schemas.microsoft.com/office/drawing/2014/main" id="{DD40EEBF-75C5-4F7C-BB7E-C9AEB3CAD61B}"/>
                </a:ext>
              </a:extLst>
            </p:cNvPr>
            <p:cNvSpPr>
              <a:spLocks/>
            </p:cNvSpPr>
            <p:nvPr/>
          </p:nvSpPr>
          <p:spPr bwMode="auto">
            <a:xfrm>
              <a:off x="7296152" y="2540004"/>
              <a:ext cx="168275" cy="169863"/>
            </a:xfrm>
            <a:custGeom>
              <a:avLst/>
              <a:gdLst>
                <a:gd name="T0" fmla="*/ 43 w 45"/>
                <a:gd name="T1" fmla="*/ 0 h 45"/>
                <a:gd name="T2" fmla="*/ 13 w 45"/>
                <a:gd name="T3" fmla="*/ 0 h 45"/>
                <a:gd name="T4" fmla="*/ 11 w 45"/>
                <a:gd name="T5" fmla="*/ 2 h 45"/>
                <a:gd name="T6" fmla="*/ 13 w 45"/>
                <a:gd name="T7" fmla="*/ 5 h 45"/>
                <a:gd name="T8" fmla="*/ 37 w 45"/>
                <a:gd name="T9" fmla="*/ 5 h 45"/>
                <a:gd name="T10" fmla="*/ 1 w 45"/>
                <a:gd name="T11" fmla="*/ 41 h 45"/>
                <a:gd name="T12" fmla="*/ 0 w 45"/>
                <a:gd name="T13" fmla="*/ 43 h 45"/>
                <a:gd name="T14" fmla="*/ 1 w 45"/>
                <a:gd name="T15" fmla="*/ 45 h 45"/>
                <a:gd name="T16" fmla="*/ 4 w 45"/>
                <a:gd name="T17" fmla="*/ 45 h 45"/>
                <a:gd name="T18" fmla="*/ 41 w 45"/>
                <a:gd name="T19" fmla="*/ 8 h 45"/>
                <a:gd name="T20" fmla="*/ 41 w 45"/>
                <a:gd name="T21" fmla="*/ 32 h 45"/>
                <a:gd name="T22" fmla="*/ 43 w 45"/>
                <a:gd name="T23" fmla="*/ 34 h 45"/>
                <a:gd name="T24" fmla="*/ 45 w 45"/>
                <a:gd name="T25" fmla="*/ 32 h 45"/>
                <a:gd name="T26" fmla="*/ 45 w 45"/>
                <a:gd name="T27" fmla="*/ 2 h 45"/>
                <a:gd name="T28" fmla="*/ 43 w 45"/>
                <a:gd name="T29"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5">
                  <a:moveTo>
                    <a:pt x="43" y="0"/>
                  </a:moveTo>
                  <a:cubicBezTo>
                    <a:pt x="13" y="0"/>
                    <a:pt x="13" y="0"/>
                    <a:pt x="13" y="0"/>
                  </a:cubicBezTo>
                  <a:cubicBezTo>
                    <a:pt x="12" y="0"/>
                    <a:pt x="11" y="1"/>
                    <a:pt x="11" y="2"/>
                  </a:cubicBezTo>
                  <a:cubicBezTo>
                    <a:pt x="11" y="4"/>
                    <a:pt x="12" y="5"/>
                    <a:pt x="13" y="5"/>
                  </a:cubicBezTo>
                  <a:cubicBezTo>
                    <a:pt x="37" y="5"/>
                    <a:pt x="37" y="5"/>
                    <a:pt x="37" y="5"/>
                  </a:cubicBezTo>
                  <a:cubicBezTo>
                    <a:pt x="1" y="41"/>
                    <a:pt x="1" y="41"/>
                    <a:pt x="1" y="41"/>
                  </a:cubicBezTo>
                  <a:cubicBezTo>
                    <a:pt x="0" y="42"/>
                    <a:pt x="0" y="42"/>
                    <a:pt x="0" y="43"/>
                  </a:cubicBezTo>
                  <a:cubicBezTo>
                    <a:pt x="0" y="44"/>
                    <a:pt x="0" y="44"/>
                    <a:pt x="1" y="45"/>
                  </a:cubicBezTo>
                  <a:cubicBezTo>
                    <a:pt x="2" y="45"/>
                    <a:pt x="3" y="45"/>
                    <a:pt x="4" y="45"/>
                  </a:cubicBezTo>
                  <a:cubicBezTo>
                    <a:pt x="41" y="8"/>
                    <a:pt x="41" y="8"/>
                    <a:pt x="41" y="8"/>
                  </a:cubicBezTo>
                  <a:cubicBezTo>
                    <a:pt x="41" y="32"/>
                    <a:pt x="41" y="32"/>
                    <a:pt x="41" y="32"/>
                  </a:cubicBezTo>
                  <a:cubicBezTo>
                    <a:pt x="41" y="33"/>
                    <a:pt x="42" y="34"/>
                    <a:pt x="43" y="34"/>
                  </a:cubicBezTo>
                  <a:cubicBezTo>
                    <a:pt x="44" y="34"/>
                    <a:pt x="45" y="33"/>
                    <a:pt x="45" y="32"/>
                  </a:cubicBezTo>
                  <a:cubicBezTo>
                    <a:pt x="45" y="2"/>
                    <a:pt x="45" y="2"/>
                    <a:pt x="45" y="2"/>
                  </a:cubicBezTo>
                  <a:cubicBezTo>
                    <a:pt x="45" y="1"/>
                    <a:pt x="44" y="0"/>
                    <a:pt x="43"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微软雅黑"/>
                <a:ea typeface="微软雅黑"/>
                <a:cs typeface="+mn-cs"/>
              </a:endParaRPr>
            </a:p>
          </p:txBody>
        </p:sp>
        <p:sp>
          <p:nvSpPr>
            <p:cNvPr id="46" name="Freeform 111">
              <a:extLst>
                <a:ext uri="{FF2B5EF4-FFF2-40B4-BE49-F238E27FC236}">
                  <a16:creationId xmlns:a16="http://schemas.microsoft.com/office/drawing/2014/main" id="{E2F46766-F875-40F0-8ACA-05F6569C5C1A}"/>
                </a:ext>
              </a:extLst>
            </p:cNvPr>
            <p:cNvSpPr>
              <a:spLocks/>
            </p:cNvSpPr>
            <p:nvPr/>
          </p:nvSpPr>
          <p:spPr bwMode="auto">
            <a:xfrm>
              <a:off x="7607303" y="2540004"/>
              <a:ext cx="168275" cy="169863"/>
            </a:xfrm>
            <a:custGeom>
              <a:avLst/>
              <a:gdLst>
                <a:gd name="T0" fmla="*/ 8 w 45"/>
                <a:gd name="T1" fmla="*/ 5 h 45"/>
                <a:gd name="T2" fmla="*/ 32 w 45"/>
                <a:gd name="T3" fmla="*/ 5 h 45"/>
                <a:gd name="T4" fmla="*/ 34 w 45"/>
                <a:gd name="T5" fmla="*/ 2 h 45"/>
                <a:gd name="T6" fmla="*/ 32 w 45"/>
                <a:gd name="T7" fmla="*/ 0 h 45"/>
                <a:gd name="T8" fmla="*/ 2 w 45"/>
                <a:gd name="T9" fmla="*/ 0 h 45"/>
                <a:gd name="T10" fmla="*/ 0 w 45"/>
                <a:gd name="T11" fmla="*/ 2 h 45"/>
                <a:gd name="T12" fmla="*/ 0 w 45"/>
                <a:gd name="T13" fmla="*/ 32 h 45"/>
                <a:gd name="T14" fmla="*/ 2 w 45"/>
                <a:gd name="T15" fmla="*/ 34 h 45"/>
                <a:gd name="T16" fmla="*/ 4 w 45"/>
                <a:gd name="T17" fmla="*/ 32 h 45"/>
                <a:gd name="T18" fmla="*/ 4 w 45"/>
                <a:gd name="T19" fmla="*/ 8 h 45"/>
                <a:gd name="T20" fmla="*/ 41 w 45"/>
                <a:gd name="T21" fmla="*/ 45 h 45"/>
                <a:gd name="T22" fmla="*/ 43 w 45"/>
                <a:gd name="T23" fmla="*/ 45 h 45"/>
                <a:gd name="T24" fmla="*/ 44 w 45"/>
                <a:gd name="T25" fmla="*/ 45 h 45"/>
                <a:gd name="T26" fmla="*/ 44 w 45"/>
                <a:gd name="T27" fmla="*/ 41 h 45"/>
                <a:gd name="T28" fmla="*/ 8 w 45"/>
                <a:gd name="T29" fmla="*/ 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5">
                  <a:moveTo>
                    <a:pt x="8" y="5"/>
                  </a:moveTo>
                  <a:cubicBezTo>
                    <a:pt x="32" y="5"/>
                    <a:pt x="32" y="5"/>
                    <a:pt x="32" y="5"/>
                  </a:cubicBezTo>
                  <a:cubicBezTo>
                    <a:pt x="33" y="5"/>
                    <a:pt x="34" y="4"/>
                    <a:pt x="34" y="2"/>
                  </a:cubicBezTo>
                  <a:cubicBezTo>
                    <a:pt x="34" y="1"/>
                    <a:pt x="33" y="0"/>
                    <a:pt x="32" y="0"/>
                  </a:cubicBezTo>
                  <a:cubicBezTo>
                    <a:pt x="2" y="0"/>
                    <a:pt x="2" y="0"/>
                    <a:pt x="2" y="0"/>
                  </a:cubicBezTo>
                  <a:cubicBezTo>
                    <a:pt x="1" y="0"/>
                    <a:pt x="0" y="1"/>
                    <a:pt x="0" y="2"/>
                  </a:cubicBezTo>
                  <a:cubicBezTo>
                    <a:pt x="0" y="32"/>
                    <a:pt x="0" y="32"/>
                    <a:pt x="0" y="32"/>
                  </a:cubicBezTo>
                  <a:cubicBezTo>
                    <a:pt x="0" y="33"/>
                    <a:pt x="1" y="34"/>
                    <a:pt x="2" y="34"/>
                  </a:cubicBezTo>
                  <a:cubicBezTo>
                    <a:pt x="3" y="34"/>
                    <a:pt x="4" y="33"/>
                    <a:pt x="4" y="32"/>
                  </a:cubicBezTo>
                  <a:cubicBezTo>
                    <a:pt x="4" y="8"/>
                    <a:pt x="4" y="8"/>
                    <a:pt x="4" y="8"/>
                  </a:cubicBezTo>
                  <a:cubicBezTo>
                    <a:pt x="41" y="45"/>
                    <a:pt x="41" y="45"/>
                    <a:pt x="41" y="45"/>
                  </a:cubicBezTo>
                  <a:cubicBezTo>
                    <a:pt x="41" y="45"/>
                    <a:pt x="42" y="45"/>
                    <a:pt x="43" y="45"/>
                  </a:cubicBezTo>
                  <a:cubicBezTo>
                    <a:pt x="43" y="45"/>
                    <a:pt x="44" y="45"/>
                    <a:pt x="44" y="45"/>
                  </a:cubicBezTo>
                  <a:cubicBezTo>
                    <a:pt x="45" y="44"/>
                    <a:pt x="45" y="42"/>
                    <a:pt x="44" y="41"/>
                  </a:cubicBezTo>
                  <a:lnTo>
                    <a:pt x="8" y="5"/>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微软雅黑"/>
                <a:ea typeface="微软雅黑"/>
                <a:cs typeface="+mn-cs"/>
              </a:endParaRPr>
            </a:p>
          </p:txBody>
        </p:sp>
        <p:sp>
          <p:nvSpPr>
            <p:cNvPr id="47" name="Freeform 112">
              <a:extLst>
                <a:ext uri="{FF2B5EF4-FFF2-40B4-BE49-F238E27FC236}">
                  <a16:creationId xmlns:a16="http://schemas.microsoft.com/office/drawing/2014/main" id="{834EF943-693F-44FE-B307-B61CD57025B7}"/>
                </a:ext>
              </a:extLst>
            </p:cNvPr>
            <p:cNvSpPr>
              <a:spLocks/>
            </p:cNvSpPr>
            <p:nvPr/>
          </p:nvSpPr>
          <p:spPr bwMode="auto">
            <a:xfrm>
              <a:off x="7296152" y="2228854"/>
              <a:ext cx="168275" cy="168275"/>
            </a:xfrm>
            <a:custGeom>
              <a:avLst/>
              <a:gdLst>
                <a:gd name="T0" fmla="*/ 43 w 45"/>
                <a:gd name="T1" fmla="*/ 11 h 45"/>
                <a:gd name="T2" fmla="*/ 41 w 45"/>
                <a:gd name="T3" fmla="*/ 13 h 45"/>
                <a:gd name="T4" fmla="*/ 41 w 45"/>
                <a:gd name="T5" fmla="*/ 38 h 45"/>
                <a:gd name="T6" fmla="*/ 4 w 45"/>
                <a:gd name="T7" fmla="*/ 1 h 45"/>
                <a:gd name="T8" fmla="*/ 1 w 45"/>
                <a:gd name="T9" fmla="*/ 1 h 45"/>
                <a:gd name="T10" fmla="*/ 0 w 45"/>
                <a:gd name="T11" fmla="*/ 2 h 45"/>
                <a:gd name="T12" fmla="*/ 1 w 45"/>
                <a:gd name="T13" fmla="*/ 4 h 45"/>
                <a:gd name="T14" fmla="*/ 37 w 45"/>
                <a:gd name="T15" fmla="*/ 41 h 45"/>
                <a:gd name="T16" fmla="*/ 13 w 45"/>
                <a:gd name="T17" fmla="*/ 41 h 45"/>
                <a:gd name="T18" fmla="*/ 12 w 45"/>
                <a:gd name="T19" fmla="*/ 41 h 45"/>
                <a:gd name="T20" fmla="*/ 11 w 45"/>
                <a:gd name="T21" fmla="*/ 43 h 45"/>
                <a:gd name="T22" fmla="*/ 13 w 45"/>
                <a:gd name="T23" fmla="*/ 45 h 45"/>
                <a:gd name="T24" fmla="*/ 43 w 45"/>
                <a:gd name="T25" fmla="*/ 45 h 45"/>
                <a:gd name="T26" fmla="*/ 45 w 45"/>
                <a:gd name="T27" fmla="*/ 43 h 45"/>
                <a:gd name="T28" fmla="*/ 45 w 45"/>
                <a:gd name="T29" fmla="*/ 13 h 45"/>
                <a:gd name="T30" fmla="*/ 43 w 45"/>
                <a:gd name="T31" fmla="*/ 1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5" h="45">
                  <a:moveTo>
                    <a:pt x="43" y="11"/>
                  </a:moveTo>
                  <a:cubicBezTo>
                    <a:pt x="42" y="11"/>
                    <a:pt x="41" y="12"/>
                    <a:pt x="41" y="13"/>
                  </a:cubicBezTo>
                  <a:cubicBezTo>
                    <a:pt x="41" y="38"/>
                    <a:pt x="41" y="38"/>
                    <a:pt x="41" y="38"/>
                  </a:cubicBezTo>
                  <a:cubicBezTo>
                    <a:pt x="4" y="1"/>
                    <a:pt x="4" y="1"/>
                    <a:pt x="4" y="1"/>
                  </a:cubicBezTo>
                  <a:cubicBezTo>
                    <a:pt x="3" y="0"/>
                    <a:pt x="2" y="0"/>
                    <a:pt x="1" y="1"/>
                  </a:cubicBezTo>
                  <a:cubicBezTo>
                    <a:pt x="0" y="1"/>
                    <a:pt x="0" y="2"/>
                    <a:pt x="0" y="2"/>
                  </a:cubicBezTo>
                  <a:cubicBezTo>
                    <a:pt x="0" y="3"/>
                    <a:pt x="0" y="4"/>
                    <a:pt x="1" y="4"/>
                  </a:cubicBezTo>
                  <a:cubicBezTo>
                    <a:pt x="37" y="41"/>
                    <a:pt x="37" y="41"/>
                    <a:pt x="37" y="41"/>
                  </a:cubicBezTo>
                  <a:cubicBezTo>
                    <a:pt x="13" y="41"/>
                    <a:pt x="13" y="41"/>
                    <a:pt x="13" y="41"/>
                  </a:cubicBezTo>
                  <a:cubicBezTo>
                    <a:pt x="13" y="41"/>
                    <a:pt x="12" y="41"/>
                    <a:pt x="12" y="41"/>
                  </a:cubicBezTo>
                  <a:cubicBezTo>
                    <a:pt x="11" y="42"/>
                    <a:pt x="11" y="42"/>
                    <a:pt x="11" y="43"/>
                  </a:cubicBezTo>
                  <a:cubicBezTo>
                    <a:pt x="11" y="44"/>
                    <a:pt x="12" y="45"/>
                    <a:pt x="13" y="45"/>
                  </a:cubicBezTo>
                  <a:cubicBezTo>
                    <a:pt x="43" y="45"/>
                    <a:pt x="43" y="45"/>
                    <a:pt x="43" y="45"/>
                  </a:cubicBezTo>
                  <a:cubicBezTo>
                    <a:pt x="44" y="45"/>
                    <a:pt x="45" y="44"/>
                    <a:pt x="45" y="43"/>
                  </a:cubicBezTo>
                  <a:cubicBezTo>
                    <a:pt x="45" y="13"/>
                    <a:pt x="45" y="13"/>
                    <a:pt x="45" y="13"/>
                  </a:cubicBezTo>
                  <a:cubicBezTo>
                    <a:pt x="45" y="12"/>
                    <a:pt x="44" y="11"/>
                    <a:pt x="43" y="1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微软雅黑"/>
                <a:ea typeface="微软雅黑"/>
                <a:cs typeface="+mn-cs"/>
              </a:endParaRPr>
            </a:p>
          </p:txBody>
        </p:sp>
      </p:grpSp>
      <p:grpSp>
        <p:nvGrpSpPr>
          <p:cNvPr id="48" name="组合 47">
            <a:extLst>
              <a:ext uri="{FF2B5EF4-FFF2-40B4-BE49-F238E27FC236}">
                <a16:creationId xmlns:a16="http://schemas.microsoft.com/office/drawing/2014/main" id="{E138031F-FDB6-4E53-A27A-EB83080EF0D4}"/>
              </a:ext>
            </a:extLst>
          </p:cNvPr>
          <p:cNvGrpSpPr/>
          <p:nvPr/>
        </p:nvGrpSpPr>
        <p:grpSpPr>
          <a:xfrm>
            <a:off x="844323" y="2690945"/>
            <a:ext cx="360000" cy="360000"/>
            <a:chOff x="6334127" y="2228854"/>
            <a:chExt cx="481013" cy="481013"/>
          </a:xfrm>
          <a:solidFill>
            <a:schemeClr val="bg1"/>
          </a:solidFill>
        </p:grpSpPr>
        <p:sp>
          <p:nvSpPr>
            <p:cNvPr id="49" name="Freeform 113">
              <a:extLst>
                <a:ext uri="{FF2B5EF4-FFF2-40B4-BE49-F238E27FC236}">
                  <a16:creationId xmlns:a16="http://schemas.microsoft.com/office/drawing/2014/main" id="{5DAAE761-1C8A-4DEE-B80B-46FBECF16E0E}"/>
                </a:ext>
              </a:extLst>
            </p:cNvPr>
            <p:cNvSpPr>
              <a:spLocks/>
            </p:cNvSpPr>
            <p:nvPr/>
          </p:nvSpPr>
          <p:spPr bwMode="auto">
            <a:xfrm>
              <a:off x="6645277" y="2228854"/>
              <a:ext cx="169863" cy="173038"/>
            </a:xfrm>
            <a:custGeom>
              <a:avLst/>
              <a:gdLst>
                <a:gd name="T0" fmla="*/ 4 w 45"/>
                <a:gd name="T1" fmla="*/ 45 h 46"/>
                <a:gd name="T2" fmla="*/ 40 w 45"/>
                <a:gd name="T3" fmla="*/ 8 h 46"/>
                <a:gd name="T4" fmla="*/ 40 w 45"/>
                <a:gd name="T5" fmla="*/ 32 h 46"/>
                <a:gd name="T6" fmla="*/ 43 w 45"/>
                <a:gd name="T7" fmla="*/ 34 h 46"/>
                <a:gd name="T8" fmla="*/ 45 w 45"/>
                <a:gd name="T9" fmla="*/ 32 h 46"/>
                <a:gd name="T10" fmla="*/ 45 w 45"/>
                <a:gd name="T11" fmla="*/ 2 h 46"/>
                <a:gd name="T12" fmla="*/ 43 w 45"/>
                <a:gd name="T13" fmla="*/ 0 h 46"/>
                <a:gd name="T14" fmla="*/ 13 w 45"/>
                <a:gd name="T15" fmla="*/ 0 h 46"/>
                <a:gd name="T16" fmla="*/ 11 w 45"/>
                <a:gd name="T17" fmla="*/ 2 h 46"/>
                <a:gd name="T18" fmla="*/ 13 w 45"/>
                <a:gd name="T19" fmla="*/ 5 h 46"/>
                <a:gd name="T20" fmla="*/ 37 w 45"/>
                <a:gd name="T21" fmla="*/ 5 h 46"/>
                <a:gd name="T22" fmla="*/ 1 w 45"/>
                <a:gd name="T23" fmla="*/ 41 h 46"/>
                <a:gd name="T24" fmla="*/ 0 w 45"/>
                <a:gd name="T25" fmla="*/ 43 h 46"/>
                <a:gd name="T26" fmla="*/ 1 w 45"/>
                <a:gd name="T27" fmla="*/ 45 h 46"/>
                <a:gd name="T28" fmla="*/ 4 w 45"/>
                <a:gd name="T29" fmla="*/ 45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6">
                  <a:moveTo>
                    <a:pt x="4" y="45"/>
                  </a:moveTo>
                  <a:cubicBezTo>
                    <a:pt x="40" y="8"/>
                    <a:pt x="40" y="8"/>
                    <a:pt x="40" y="8"/>
                  </a:cubicBezTo>
                  <a:cubicBezTo>
                    <a:pt x="40" y="32"/>
                    <a:pt x="40" y="32"/>
                    <a:pt x="40" y="32"/>
                  </a:cubicBezTo>
                  <a:cubicBezTo>
                    <a:pt x="40" y="33"/>
                    <a:pt x="41" y="34"/>
                    <a:pt x="43" y="34"/>
                  </a:cubicBezTo>
                  <a:cubicBezTo>
                    <a:pt x="44" y="34"/>
                    <a:pt x="45" y="33"/>
                    <a:pt x="45" y="32"/>
                  </a:cubicBezTo>
                  <a:cubicBezTo>
                    <a:pt x="45" y="2"/>
                    <a:pt x="45" y="2"/>
                    <a:pt x="45" y="2"/>
                  </a:cubicBezTo>
                  <a:cubicBezTo>
                    <a:pt x="45" y="1"/>
                    <a:pt x="44" y="0"/>
                    <a:pt x="43" y="0"/>
                  </a:cubicBezTo>
                  <a:cubicBezTo>
                    <a:pt x="13" y="0"/>
                    <a:pt x="13" y="0"/>
                    <a:pt x="13" y="0"/>
                  </a:cubicBezTo>
                  <a:cubicBezTo>
                    <a:pt x="12" y="0"/>
                    <a:pt x="11" y="1"/>
                    <a:pt x="11" y="2"/>
                  </a:cubicBezTo>
                  <a:cubicBezTo>
                    <a:pt x="11" y="4"/>
                    <a:pt x="12" y="5"/>
                    <a:pt x="13" y="5"/>
                  </a:cubicBezTo>
                  <a:cubicBezTo>
                    <a:pt x="37" y="5"/>
                    <a:pt x="37" y="5"/>
                    <a:pt x="37" y="5"/>
                  </a:cubicBezTo>
                  <a:cubicBezTo>
                    <a:pt x="1" y="41"/>
                    <a:pt x="1" y="41"/>
                    <a:pt x="1" y="41"/>
                  </a:cubicBezTo>
                  <a:cubicBezTo>
                    <a:pt x="0" y="42"/>
                    <a:pt x="0" y="42"/>
                    <a:pt x="0" y="43"/>
                  </a:cubicBezTo>
                  <a:cubicBezTo>
                    <a:pt x="0" y="44"/>
                    <a:pt x="0" y="44"/>
                    <a:pt x="1" y="45"/>
                  </a:cubicBezTo>
                  <a:cubicBezTo>
                    <a:pt x="1" y="46"/>
                    <a:pt x="3" y="46"/>
                    <a:pt x="4" y="4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微软雅黑"/>
                <a:ea typeface="微软雅黑"/>
                <a:cs typeface="+mn-cs"/>
              </a:endParaRPr>
            </a:p>
          </p:txBody>
        </p:sp>
        <p:sp>
          <p:nvSpPr>
            <p:cNvPr id="50" name="Freeform 114">
              <a:extLst>
                <a:ext uri="{FF2B5EF4-FFF2-40B4-BE49-F238E27FC236}">
                  <a16:creationId xmlns:a16="http://schemas.microsoft.com/office/drawing/2014/main" id="{B35D2BA3-7796-403D-AC58-C4B677F0A685}"/>
                </a:ext>
              </a:extLst>
            </p:cNvPr>
            <p:cNvSpPr>
              <a:spLocks/>
            </p:cNvSpPr>
            <p:nvPr/>
          </p:nvSpPr>
          <p:spPr bwMode="auto">
            <a:xfrm>
              <a:off x="6334127" y="2540004"/>
              <a:ext cx="169863" cy="169863"/>
            </a:xfrm>
            <a:custGeom>
              <a:avLst/>
              <a:gdLst>
                <a:gd name="T0" fmla="*/ 41 w 45"/>
                <a:gd name="T1" fmla="*/ 1 h 45"/>
                <a:gd name="T2" fmla="*/ 5 w 45"/>
                <a:gd name="T3" fmla="*/ 37 h 45"/>
                <a:gd name="T4" fmla="*/ 5 w 45"/>
                <a:gd name="T5" fmla="*/ 13 h 45"/>
                <a:gd name="T6" fmla="*/ 2 w 45"/>
                <a:gd name="T7" fmla="*/ 11 h 45"/>
                <a:gd name="T8" fmla="*/ 0 w 45"/>
                <a:gd name="T9" fmla="*/ 13 h 45"/>
                <a:gd name="T10" fmla="*/ 0 w 45"/>
                <a:gd name="T11" fmla="*/ 43 h 45"/>
                <a:gd name="T12" fmla="*/ 2 w 45"/>
                <a:gd name="T13" fmla="*/ 45 h 45"/>
                <a:gd name="T14" fmla="*/ 32 w 45"/>
                <a:gd name="T15" fmla="*/ 45 h 45"/>
                <a:gd name="T16" fmla="*/ 34 w 45"/>
                <a:gd name="T17" fmla="*/ 43 h 45"/>
                <a:gd name="T18" fmla="*/ 32 w 45"/>
                <a:gd name="T19" fmla="*/ 41 h 45"/>
                <a:gd name="T20" fmla="*/ 8 w 45"/>
                <a:gd name="T21" fmla="*/ 41 h 45"/>
                <a:gd name="T22" fmla="*/ 44 w 45"/>
                <a:gd name="T23" fmla="*/ 4 h 45"/>
                <a:gd name="T24" fmla="*/ 45 w 45"/>
                <a:gd name="T25" fmla="*/ 2 h 45"/>
                <a:gd name="T26" fmla="*/ 44 w 45"/>
                <a:gd name="T27" fmla="*/ 1 h 45"/>
                <a:gd name="T28" fmla="*/ 41 w 45"/>
                <a:gd name="T29" fmla="*/ 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5">
                  <a:moveTo>
                    <a:pt x="41" y="1"/>
                  </a:moveTo>
                  <a:cubicBezTo>
                    <a:pt x="5" y="37"/>
                    <a:pt x="5" y="37"/>
                    <a:pt x="5" y="37"/>
                  </a:cubicBezTo>
                  <a:cubicBezTo>
                    <a:pt x="5" y="13"/>
                    <a:pt x="5" y="13"/>
                    <a:pt x="5" y="13"/>
                  </a:cubicBezTo>
                  <a:cubicBezTo>
                    <a:pt x="5" y="12"/>
                    <a:pt x="4" y="11"/>
                    <a:pt x="2" y="11"/>
                  </a:cubicBezTo>
                  <a:cubicBezTo>
                    <a:pt x="1" y="11"/>
                    <a:pt x="0" y="12"/>
                    <a:pt x="0" y="13"/>
                  </a:cubicBezTo>
                  <a:cubicBezTo>
                    <a:pt x="0" y="43"/>
                    <a:pt x="0" y="43"/>
                    <a:pt x="0" y="43"/>
                  </a:cubicBezTo>
                  <a:cubicBezTo>
                    <a:pt x="0" y="44"/>
                    <a:pt x="1" y="45"/>
                    <a:pt x="2" y="45"/>
                  </a:cubicBezTo>
                  <a:cubicBezTo>
                    <a:pt x="32" y="45"/>
                    <a:pt x="32" y="45"/>
                    <a:pt x="32" y="45"/>
                  </a:cubicBezTo>
                  <a:cubicBezTo>
                    <a:pt x="33" y="45"/>
                    <a:pt x="34" y="44"/>
                    <a:pt x="34" y="43"/>
                  </a:cubicBezTo>
                  <a:cubicBezTo>
                    <a:pt x="34" y="42"/>
                    <a:pt x="33" y="41"/>
                    <a:pt x="32" y="41"/>
                  </a:cubicBezTo>
                  <a:cubicBezTo>
                    <a:pt x="8" y="41"/>
                    <a:pt x="8" y="41"/>
                    <a:pt x="8" y="41"/>
                  </a:cubicBezTo>
                  <a:cubicBezTo>
                    <a:pt x="44" y="4"/>
                    <a:pt x="44" y="4"/>
                    <a:pt x="44" y="4"/>
                  </a:cubicBezTo>
                  <a:cubicBezTo>
                    <a:pt x="45" y="4"/>
                    <a:pt x="45" y="3"/>
                    <a:pt x="45" y="2"/>
                  </a:cubicBezTo>
                  <a:cubicBezTo>
                    <a:pt x="45" y="2"/>
                    <a:pt x="45" y="1"/>
                    <a:pt x="44" y="1"/>
                  </a:cubicBezTo>
                  <a:cubicBezTo>
                    <a:pt x="44" y="0"/>
                    <a:pt x="42" y="0"/>
                    <a:pt x="41"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微软雅黑"/>
                <a:ea typeface="微软雅黑"/>
                <a:cs typeface="+mn-cs"/>
              </a:endParaRPr>
            </a:p>
          </p:txBody>
        </p:sp>
        <p:sp>
          <p:nvSpPr>
            <p:cNvPr id="51" name="Freeform 115">
              <a:extLst>
                <a:ext uri="{FF2B5EF4-FFF2-40B4-BE49-F238E27FC236}">
                  <a16:creationId xmlns:a16="http://schemas.microsoft.com/office/drawing/2014/main" id="{C1D28959-884E-4C7E-BD89-BD02AB9C37C1}"/>
                </a:ext>
              </a:extLst>
            </p:cNvPr>
            <p:cNvSpPr>
              <a:spLocks/>
            </p:cNvSpPr>
            <p:nvPr/>
          </p:nvSpPr>
          <p:spPr bwMode="auto">
            <a:xfrm>
              <a:off x="6645277" y="2540004"/>
              <a:ext cx="169863" cy="169863"/>
            </a:xfrm>
            <a:custGeom>
              <a:avLst/>
              <a:gdLst>
                <a:gd name="T0" fmla="*/ 43 w 45"/>
                <a:gd name="T1" fmla="*/ 11 h 45"/>
                <a:gd name="T2" fmla="*/ 40 w 45"/>
                <a:gd name="T3" fmla="*/ 13 h 45"/>
                <a:gd name="T4" fmla="*/ 40 w 45"/>
                <a:gd name="T5" fmla="*/ 37 h 45"/>
                <a:gd name="T6" fmla="*/ 4 w 45"/>
                <a:gd name="T7" fmla="*/ 1 h 45"/>
                <a:gd name="T8" fmla="*/ 1 w 45"/>
                <a:gd name="T9" fmla="*/ 1 h 45"/>
                <a:gd name="T10" fmla="*/ 0 w 45"/>
                <a:gd name="T11" fmla="*/ 2 h 45"/>
                <a:gd name="T12" fmla="*/ 1 w 45"/>
                <a:gd name="T13" fmla="*/ 4 h 45"/>
                <a:gd name="T14" fmla="*/ 37 w 45"/>
                <a:gd name="T15" fmla="*/ 41 h 45"/>
                <a:gd name="T16" fmla="*/ 13 w 45"/>
                <a:gd name="T17" fmla="*/ 41 h 45"/>
                <a:gd name="T18" fmla="*/ 11 w 45"/>
                <a:gd name="T19" fmla="*/ 43 h 45"/>
                <a:gd name="T20" fmla="*/ 13 w 45"/>
                <a:gd name="T21" fmla="*/ 45 h 45"/>
                <a:gd name="T22" fmla="*/ 43 w 45"/>
                <a:gd name="T23" fmla="*/ 45 h 45"/>
                <a:gd name="T24" fmla="*/ 45 w 45"/>
                <a:gd name="T25" fmla="*/ 43 h 45"/>
                <a:gd name="T26" fmla="*/ 45 w 45"/>
                <a:gd name="T27" fmla="*/ 13 h 45"/>
                <a:gd name="T28" fmla="*/ 43 w 45"/>
                <a:gd name="T29" fmla="*/ 11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5">
                  <a:moveTo>
                    <a:pt x="43" y="11"/>
                  </a:moveTo>
                  <a:cubicBezTo>
                    <a:pt x="41" y="11"/>
                    <a:pt x="40" y="12"/>
                    <a:pt x="40" y="13"/>
                  </a:cubicBezTo>
                  <a:cubicBezTo>
                    <a:pt x="40" y="37"/>
                    <a:pt x="40" y="37"/>
                    <a:pt x="40" y="37"/>
                  </a:cubicBezTo>
                  <a:cubicBezTo>
                    <a:pt x="4" y="1"/>
                    <a:pt x="4" y="1"/>
                    <a:pt x="4" y="1"/>
                  </a:cubicBezTo>
                  <a:cubicBezTo>
                    <a:pt x="3" y="0"/>
                    <a:pt x="1" y="0"/>
                    <a:pt x="1" y="1"/>
                  </a:cubicBezTo>
                  <a:cubicBezTo>
                    <a:pt x="0" y="1"/>
                    <a:pt x="0" y="2"/>
                    <a:pt x="0" y="2"/>
                  </a:cubicBezTo>
                  <a:cubicBezTo>
                    <a:pt x="0" y="3"/>
                    <a:pt x="0" y="4"/>
                    <a:pt x="1" y="4"/>
                  </a:cubicBezTo>
                  <a:cubicBezTo>
                    <a:pt x="37" y="41"/>
                    <a:pt x="37" y="41"/>
                    <a:pt x="37" y="41"/>
                  </a:cubicBezTo>
                  <a:cubicBezTo>
                    <a:pt x="13" y="41"/>
                    <a:pt x="13" y="41"/>
                    <a:pt x="13" y="41"/>
                  </a:cubicBezTo>
                  <a:cubicBezTo>
                    <a:pt x="12" y="41"/>
                    <a:pt x="11" y="42"/>
                    <a:pt x="11" y="43"/>
                  </a:cubicBezTo>
                  <a:cubicBezTo>
                    <a:pt x="11" y="44"/>
                    <a:pt x="12" y="45"/>
                    <a:pt x="13" y="45"/>
                  </a:cubicBezTo>
                  <a:cubicBezTo>
                    <a:pt x="43" y="45"/>
                    <a:pt x="43" y="45"/>
                    <a:pt x="43" y="45"/>
                  </a:cubicBezTo>
                  <a:cubicBezTo>
                    <a:pt x="44" y="45"/>
                    <a:pt x="45" y="44"/>
                    <a:pt x="45" y="43"/>
                  </a:cubicBezTo>
                  <a:cubicBezTo>
                    <a:pt x="45" y="13"/>
                    <a:pt x="45" y="13"/>
                    <a:pt x="45" y="13"/>
                  </a:cubicBezTo>
                  <a:cubicBezTo>
                    <a:pt x="45" y="12"/>
                    <a:pt x="44" y="11"/>
                    <a:pt x="43" y="1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微软雅黑"/>
                <a:ea typeface="微软雅黑"/>
                <a:cs typeface="+mn-cs"/>
              </a:endParaRPr>
            </a:p>
          </p:txBody>
        </p:sp>
        <p:sp>
          <p:nvSpPr>
            <p:cNvPr id="52" name="Freeform 116">
              <a:extLst>
                <a:ext uri="{FF2B5EF4-FFF2-40B4-BE49-F238E27FC236}">
                  <a16:creationId xmlns:a16="http://schemas.microsoft.com/office/drawing/2014/main" id="{D2FECB05-BDFF-4637-BCA6-042FB80DF2DB}"/>
                </a:ext>
              </a:extLst>
            </p:cNvPr>
            <p:cNvSpPr>
              <a:spLocks/>
            </p:cNvSpPr>
            <p:nvPr/>
          </p:nvSpPr>
          <p:spPr bwMode="auto">
            <a:xfrm>
              <a:off x="6334127" y="2228854"/>
              <a:ext cx="169863" cy="173038"/>
            </a:xfrm>
            <a:custGeom>
              <a:avLst/>
              <a:gdLst>
                <a:gd name="T0" fmla="*/ 8 w 45"/>
                <a:gd name="T1" fmla="*/ 5 h 46"/>
                <a:gd name="T2" fmla="*/ 32 w 45"/>
                <a:gd name="T3" fmla="*/ 5 h 46"/>
                <a:gd name="T4" fmla="*/ 34 w 45"/>
                <a:gd name="T5" fmla="*/ 2 h 46"/>
                <a:gd name="T6" fmla="*/ 32 w 45"/>
                <a:gd name="T7" fmla="*/ 0 h 46"/>
                <a:gd name="T8" fmla="*/ 2 w 45"/>
                <a:gd name="T9" fmla="*/ 0 h 46"/>
                <a:gd name="T10" fmla="*/ 0 w 45"/>
                <a:gd name="T11" fmla="*/ 2 h 46"/>
                <a:gd name="T12" fmla="*/ 0 w 45"/>
                <a:gd name="T13" fmla="*/ 32 h 46"/>
                <a:gd name="T14" fmla="*/ 2 w 45"/>
                <a:gd name="T15" fmla="*/ 34 h 46"/>
                <a:gd name="T16" fmla="*/ 5 w 45"/>
                <a:gd name="T17" fmla="*/ 32 h 46"/>
                <a:gd name="T18" fmla="*/ 5 w 45"/>
                <a:gd name="T19" fmla="*/ 8 h 46"/>
                <a:gd name="T20" fmla="*/ 41 w 45"/>
                <a:gd name="T21" fmla="*/ 45 h 46"/>
                <a:gd name="T22" fmla="*/ 44 w 45"/>
                <a:gd name="T23" fmla="*/ 45 h 46"/>
                <a:gd name="T24" fmla="*/ 45 w 45"/>
                <a:gd name="T25" fmla="*/ 43 h 46"/>
                <a:gd name="T26" fmla="*/ 44 w 45"/>
                <a:gd name="T27" fmla="*/ 41 h 46"/>
                <a:gd name="T28" fmla="*/ 8 w 45"/>
                <a:gd name="T29" fmla="*/ 5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46">
                  <a:moveTo>
                    <a:pt x="8" y="5"/>
                  </a:moveTo>
                  <a:cubicBezTo>
                    <a:pt x="32" y="5"/>
                    <a:pt x="32" y="5"/>
                    <a:pt x="32" y="5"/>
                  </a:cubicBezTo>
                  <a:cubicBezTo>
                    <a:pt x="33" y="5"/>
                    <a:pt x="34" y="4"/>
                    <a:pt x="34" y="2"/>
                  </a:cubicBezTo>
                  <a:cubicBezTo>
                    <a:pt x="34" y="1"/>
                    <a:pt x="33" y="0"/>
                    <a:pt x="32" y="0"/>
                  </a:cubicBezTo>
                  <a:cubicBezTo>
                    <a:pt x="2" y="0"/>
                    <a:pt x="2" y="0"/>
                    <a:pt x="2" y="0"/>
                  </a:cubicBezTo>
                  <a:cubicBezTo>
                    <a:pt x="1" y="0"/>
                    <a:pt x="0" y="1"/>
                    <a:pt x="0" y="2"/>
                  </a:cubicBezTo>
                  <a:cubicBezTo>
                    <a:pt x="0" y="32"/>
                    <a:pt x="0" y="32"/>
                    <a:pt x="0" y="32"/>
                  </a:cubicBezTo>
                  <a:cubicBezTo>
                    <a:pt x="0" y="33"/>
                    <a:pt x="1" y="34"/>
                    <a:pt x="2" y="34"/>
                  </a:cubicBezTo>
                  <a:cubicBezTo>
                    <a:pt x="4" y="34"/>
                    <a:pt x="5" y="33"/>
                    <a:pt x="5" y="32"/>
                  </a:cubicBezTo>
                  <a:cubicBezTo>
                    <a:pt x="5" y="8"/>
                    <a:pt x="5" y="8"/>
                    <a:pt x="5" y="8"/>
                  </a:cubicBezTo>
                  <a:cubicBezTo>
                    <a:pt x="41" y="45"/>
                    <a:pt x="41" y="45"/>
                    <a:pt x="41" y="45"/>
                  </a:cubicBezTo>
                  <a:cubicBezTo>
                    <a:pt x="42" y="46"/>
                    <a:pt x="44" y="46"/>
                    <a:pt x="44" y="45"/>
                  </a:cubicBezTo>
                  <a:cubicBezTo>
                    <a:pt x="45" y="44"/>
                    <a:pt x="45" y="44"/>
                    <a:pt x="45" y="43"/>
                  </a:cubicBezTo>
                  <a:cubicBezTo>
                    <a:pt x="45" y="42"/>
                    <a:pt x="45" y="42"/>
                    <a:pt x="44" y="41"/>
                  </a:cubicBezTo>
                  <a:lnTo>
                    <a:pt x="8" y="5"/>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微软雅黑"/>
                <a:ea typeface="微软雅黑"/>
                <a:cs typeface="+mn-cs"/>
              </a:endParaRPr>
            </a:p>
          </p:txBody>
        </p:sp>
      </p:grpSp>
    </p:spTree>
    <p:extLst>
      <p:ext uri="{BB962C8B-B14F-4D97-AF65-F5344CB8AC3E}">
        <p14:creationId xmlns:p14="http://schemas.microsoft.com/office/powerpoint/2010/main" val="2844546664"/>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title"/>
          </p:nvPr>
        </p:nvSpPr>
        <p:spPr/>
        <p:txBody>
          <a:bodyPr/>
          <a:lstStyle/>
          <a:p>
            <a:r>
              <a:rPr lang="en-US" altLang="zh-CN" dirty="0"/>
              <a:t>1.2 </a:t>
            </a:r>
            <a:r>
              <a:rPr lang="zh-CN" altLang="en-US" dirty="0"/>
              <a:t>国内外研究现状 </a:t>
            </a:r>
            <a:r>
              <a:rPr lang="en-US" altLang="zh-CN" dirty="0"/>
              <a:t>– </a:t>
            </a:r>
            <a:r>
              <a:rPr lang="zh-CN" altLang="en-US" dirty="0"/>
              <a:t>死代码探测技术</a:t>
            </a:r>
          </a:p>
        </p:txBody>
      </p:sp>
      <p:grpSp>
        <p:nvGrpSpPr>
          <p:cNvPr id="11" name="组合 10">
            <a:extLst>
              <a:ext uri="{FF2B5EF4-FFF2-40B4-BE49-F238E27FC236}">
                <a16:creationId xmlns:a16="http://schemas.microsoft.com/office/drawing/2014/main" id="{FBBDEF9D-09E4-4787-8D18-54BA435A6872}"/>
              </a:ext>
            </a:extLst>
          </p:cNvPr>
          <p:cNvGrpSpPr/>
          <p:nvPr/>
        </p:nvGrpSpPr>
        <p:grpSpPr>
          <a:xfrm>
            <a:off x="1315743" y="1607291"/>
            <a:ext cx="2414169" cy="3917208"/>
            <a:chOff x="678857" y="2188316"/>
            <a:chExt cx="2414169" cy="3917208"/>
          </a:xfrm>
        </p:grpSpPr>
        <p:sp>
          <p:nvSpPr>
            <p:cNvPr id="12" name="矩形 11">
              <a:extLst>
                <a:ext uri="{FF2B5EF4-FFF2-40B4-BE49-F238E27FC236}">
                  <a16:creationId xmlns:a16="http://schemas.microsoft.com/office/drawing/2014/main" id="{C26FDF4B-DF2A-42A0-AC9A-44EB3A58DC57}"/>
                </a:ext>
              </a:extLst>
            </p:cNvPr>
            <p:cNvSpPr/>
            <p:nvPr/>
          </p:nvSpPr>
          <p:spPr>
            <a:xfrm>
              <a:off x="678857" y="2819802"/>
              <a:ext cx="720000" cy="72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20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13" name="文本框 12">
              <a:extLst>
                <a:ext uri="{FF2B5EF4-FFF2-40B4-BE49-F238E27FC236}">
                  <a16:creationId xmlns:a16="http://schemas.microsoft.com/office/drawing/2014/main" id="{BD6F4000-594E-40D3-940D-643B631BB399}"/>
                </a:ext>
              </a:extLst>
            </p:cNvPr>
            <p:cNvSpPr txBox="1"/>
            <p:nvPr/>
          </p:nvSpPr>
          <p:spPr>
            <a:xfrm>
              <a:off x="678857" y="2188316"/>
              <a:ext cx="2142574" cy="461665"/>
            </a:xfrm>
            <a:prstGeom prst="rect">
              <a:avLst/>
            </a:prstGeom>
            <a:noFill/>
          </p:spPr>
          <p:txBody>
            <a:bodyPr wrap="none" lIns="0"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400" b="1" i="0" u="none" strike="noStrike" kern="1200" cap="none" spc="100" normalizeH="0" baseline="0" noProof="0" dirty="0">
                  <a:ln>
                    <a:noFill/>
                  </a:ln>
                  <a:solidFill>
                    <a:srgbClr val="006C39"/>
                  </a:solidFill>
                  <a:effectLst/>
                  <a:uLnTx/>
                  <a:uFillTx/>
                  <a:latin typeface="Century Gothic" panose="020B0502020202020204" pitchFamily="34" charset="0"/>
                  <a:ea typeface="微软雅黑" panose="020B0503020204020204" pitchFamily="34" charset="-122"/>
                  <a:cs typeface="+mn-cs"/>
                </a:rPr>
                <a:t>Tree Shaking</a:t>
              </a:r>
              <a:endParaRPr kumimoji="0" lang="zh-CN" altLang="en-US" sz="2400" b="1" i="0" u="none" strike="noStrike" kern="1200" cap="none" spc="100" normalizeH="0" baseline="0" noProof="0" dirty="0">
                <a:ln>
                  <a:noFill/>
                </a:ln>
                <a:solidFill>
                  <a:srgbClr val="006C39"/>
                </a:solidFill>
                <a:effectLst/>
                <a:uLnTx/>
                <a:uFillTx/>
                <a:latin typeface="Century Gothic" panose="020B0502020202020204" pitchFamily="34" charset="0"/>
                <a:ea typeface="微软雅黑" panose="020B0503020204020204" pitchFamily="34" charset="-122"/>
                <a:cs typeface="+mn-cs"/>
              </a:endParaRPr>
            </a:p>
          </p:txBody>
        </p:sp>
        <p:sp>
          <p:nvSpPr>
            <p:cNvPr id="14" name="文本框 13">
              <a:extLst>
                <a:ext uri="{FF2B5EF4-FFF2-40B4-BE49-F238E27FC236}">
                  <a16:creationId xmlns:a16="http://schemas.microsoft.com/office/drawing/2014/main" id="{D3C07288-9E2C-41A0-9BD8-FC6941580CF1}"/>
                </a:ext>
              </a:extLst>
            </p:cNvPr>
            <p:cNvSpPr txBox="1"/>
            <p:nvPr/>
          </p:nvSpPr>
          <p:spPr>
            <a:xfrm>
              <a:off x="678857" y="3123177"/>
              <a:ext cx="2414169" cy="2982347"/>
            </a:xfrm>
            <a:prstGeom prst="rect">
              <a:avLst/>
            </a:prstGeom>
            <a:noFill/>
          </p:spPr>
          <p:txBody>
            <a:bodyPr wrap="square" lIns="0" rtlCol="0">
              <a:noAutofit/>
            </a:bodyPr>
            <a:lstStyle/>
            <a:p>
              <a:pPr marL="0" marR="0" lvl="0" indent="0" algn="just" defTabSz="914400" rtl="0" eaLnBrk="1" fontAlgn="base" latinLnBrk="0" hangingPunct="0">
                <a:lnSpc>
                  <a:spcPct val="150000"/>
                </a:lnSpc>
                <a:spcBef>
                  <a:spcPct val="0"/>
                </a:spcBef>
                <a:spcAft>
                  <a:spcPct val="0"/>
                </a:spcAft>
                <a:buClrTx/>
                <a:buSzTx/>
                <a:buFontTx/>
                <a:buNone/>
                <a:tabLst/>
                <a:defRPr/>
              </a:pPr>
              <a:r>
                <a:rPr kumimoji="0" lang="zh-CN" altLang="en-US" sz="1800" b="0" i="0" u="none" strike="noStrike" kern="1200" cap="none" spc="100" normalizeH="0" baseline="0" noProof="0" dirty="0">
                  <a:ln>
                    <a:noFill/>
                  </a:ln>
                  <a:solidFill>
                    <a:prstClr val="black"/>
                  </a:solidFill>
                  <a:effectLst/>
                  <a:uLnTx/>
                  <a:uFillTx/>
                  <a:latin typeface="微软雅黑"/>
                  <a:ea typeface="微软雅黑" panose="020B0503020204020204" pitchFamily="34" charset="-122"/>
                  <a:cs typeface="+mn-cs"/>
                </a:rPr>
                <a:t>依赖</a:t>
              </a:r>
              <a:r>
                <a:rPr kumimoji="0" lang="en-US" altLang="zh-CN" sz="1800" b="0" i="0" u="none" strike="noStrike" kern="1200" cap="none" spc="100" normalizeH="0" baseline="0" noProof="0" dirty="0">
                  <a:ln>
                    <a:noFill/>
                  </a:ln>
                  <a:solidFill>
                    <a:prstClr val="black"/>
                  </a:solidFill>
                  <a:effectLst/>
                  <a:uLnTx/>
                  <a:uFillTx/>
                  <a:latin typeface="微软雅黑"/>
                  <a:ea typeface="微软雅黑" panose="020B0503020204020204" pitchFamily="34" charset="-122"/>
                  <a:cs typeface="+mn-cs"/>
                </a:rPr>
                <a:t>ES2015</a:t>
              </a:r>
              <a:r>
                <a:rPr kumimoji="0" lang="zh-CN" altLang="en-US" sz="1800" b="0" i="0" u="none" strike="noStrike" kern="1200" cap="none" spc="100" normalizeH="0" baseline="0" noProof="0" dirty="0">
                  <a:ln>
                    <a:noFill/>
                  </a:ln>
                  <a:solidFill>
                    <a:prstClr val="black"/>
                  </a:solidFill>
                  <a:effectLst/>
                  <a:uLnTx/>
                  <a:uFillTx/>
                  <a:latin typeface="微软雅黑"/>
                  <a:ea typeface="微软雅黑" panose="020B0503020204020204" pitchFamily="34" charset="-122"/>
                  <a:cs typeface="+mn-cs"/>
                </a:rPr>
                <a:t>的</a:t>
              </a:r>
              <a:r>
                <a:rPr kumimoji="0" lang="en-US" altLang="zh-CN" sz="1800" b="0" i="0" u="none" strike="noStrike" kern="1200" cap="none" spc="100" normalizeH="0" baseline="0" noProof="0" dirty="0">
                  <a:ln>
                    <a:noFill/>
                  </a:ln>
                  <a:solidFill>
                    <a:prstClr val="black"/>
                  </a:solidFill>
                  <a:effectLst/>
                  <a:uLnTx/>
                  <a:uFillTx/>
                  <a:latin typeface="微软雅黑"/>
                  <a:ea typeface="微软雅黑" panose="020B0503020204020204" pitchFamily="34" charset="-122"/>
                  <a:cs typeface="+mn-cs"/>
                </a:rPr>
                <a:t>import</a:t>
              </a:r>
              <a:r>
                <a:rPr kumimoji="0" lang="zh-CN" altLang="en-US" sz="1800" b="0" i="0" u="none" strike="noStrike" kern="1200" cap="none" spc="100" normalizeH="0" baseline="0" noProof="0" dirty="0">
                  <a:ln>
                    <a:noFill/>
                  </a:ln>
                  <a:solidFill>
                    <a:prstClr val="black"/>
                  </a:solidFill>
                  <a:effectLst/>
                  <a:uLnTx/>
                  <a:uFillTx/>
                  <a:latin typeface="微软雅黑"/>
                  <a:ea typeface="微软雅黑" panose="020B0503020204020204" pitchFamily="34" charset="-122"/>
                  <a:cs typeface="+mn-cs"/>
                </a:rPr>
                <a:t>、</a:t>
              </a:r>
              <a:r>
                <a:rPr kumimoji="0" lang="en-US" altLang="zh-CN" sz="1800" b="0" i="0" u="none" strike="noStrike" kern="1200" cap="none" spc="100" normalizeH="0" baseline="0" noProof="0" dirty="0">
                  <a:ln>
                    <a:noFill/>
                  </a:ln>
                  <a:solidFill>
                    <a:prstClr val="black"/>
                  </a:solidFill>
                  <a:effectLst/>
                  <a:uLnTx/>
                  <a:uFillTx/>
                  <a:latin typeface="微软雅黑"/>
                  <a:ea typeface="微软雅黑" panose="020B0503020204020204" pitchFamily="34" charset="-122"/>
                  <a:cs typeface="+mn-cs"/>
                </a:rPr>
                <a:t>export</a:t>
              </a:r>
              <a:r>
                <a:rPr kumimoji="0" lang="zh-CN" altLang="en-US" sz="1800" b="0" i="0" u="none" strike="noStrike" kern="1200" cap="none" spc="100" normalizeH="0" baseline="0" noProof="0" dirty="0">
                  <a:ln>
                    <a:noFill/>
                  </a:ln>
                  <a:solidFill>
                    <a:prstClr val="black"/>
                  </a:solidFill>
                  <a:effectLst/>
                  <a:uLnTx/>
                  <a:uFillTx/>
                  <a:latin typeface="微软雅黑"/>
                  <a:ea typeface="微软雅黑" panose="020B0503020204020204" pitchFamily="34" charset="-122"/>
                  <a:cs typeface="+mn-cs"/>
                </a:rPr>
                <a:t>模块语法，分析依赖关系，确定未使用的模块，在最终生成的代码中将它们剔除。</a:t>
              </a:r>
            </a:p>
          </p:txBody>
        </p:sp>
      </p:grpSp>
      <p:grpSp>
        <p:nvGrpSpPr>
          <p:cNvPr id="15" name="组合 14">
            <a:extLst>
              <a:ext uri="{FF2B5EF4-FFF2-40B4-BE49-F238E27FC236}">
                <a16:creationId xmlns:a16="http://schemas.microsoft.com/office/drawing/2014/main" id="{3AE1C27E-AAD5-4AEE-8661-FB2A1F7F7CEF}"/>
              </a:ext>
            </a:extLst>
          </p:cNvPr>
          <p:cNvGrpSpPr/>
          <p:nvPr/>
        </p:nvGrpSpPr>
        <p:grpSpPr>
          <a:xfrm>
            <a:off x="4771350" y="1607291"/>
            <a:ext cx="2678931" cy="3917208"/>
            <a:chOff x="4809450" y="2188316"/>
            <a:chExt cx="2678931" cy="3917208"/>
          </a:xfrm>
        </p:grpSpPr>
        <p:sp>
          <p:nvSpPr>
            <p:cNvPr id="16" name="矩形 15">
              <a:extLst>
                <a:ext uri="{FF2B5EF4-FFF2-40B4-BE49-F238E27FC236}">
                  <a16:creationId xmlns:a16="http://schemas.microsoft.com/office/drawing/2014/main" id="{678EE4BB-86C1-4632-85D4-AFD8DA732254}"/>
                </a:ext>
              </a:extLst>
            </p:cNvPr>
            <p:cNvSpPr/>
            <p:nvPr/>
          </p:nvSpPr>
          <p:spPr>
            <a:xfrm>
              <a:off x="4809451" y="2819802"/>
              <a:ext cx="720000" cy="72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20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17" name="文本框 16">
              <a:extLst>
                <a:ext uri="{FF2B5EF4-FFF2-40B4-BE49-F238E27FC236}">
                  <a16:creationId xmlns:a16="http://schemas.microsoft.com/office/drawing/2014/main" id="{7E57FC14-8070-4F3F-87EA-DA88182E25E6}"/>
                </a:ext>
              </a:extLst>
            </p:cNvPr>
            <p:cNvSpPr txBox="1"/>
            <p:nvPr/>
          </p:nvSpPr>
          <p:spPr>
            <a:xfrm>
              <a:off x="4809451" y="2188316"/>
              <a:ext cx="1690527" cy="461665"/>
            </a:xfrm>
            <a:prstGeom prst="rect">
              <a:avLst/>
            </a:prstGeom>
            <a:noFill/>
          </p:spPr>
          <p:txBody>
            <a:bodyPr wrap="none" lIns="0"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400" b="1" i="0" u="none" strike="noStrike" kern="1200" cap="none" spc="100" normalizeH="0" baseline="0" noProof="0" dirty="0">
                  <a:ln>
                    <a:noFill/>
                  </a:ln>
                  <a:solidFill>
                    <a:srgbClr val="006C39"/>
                  </a:solidFill>
                  <a:effectLst/>
                  <a:uLnTx/>
                  <a:uFillTx/>
                  <a:latin typeface="Century Gothic" panose="020B0502020202020204" pitchFamily="34" charset="0"/>
                  <a:ea typeface="微软雅黑" panose="020B0503020204020204" pitchFamily="34" charset="-122"/>
                  <a:cs typeface="+mn-cs"/>
                </a:rPr>
                <a:t>动态标记法</a:t>
              </a:r>
              <a:endParaRPr kumimoji="0" lang="en-US" altLang="zh-CN" sz="2400" b="1" i="0" u="none" strike="noStrike" kern="1200" cap="none" spc="100" normalizeH="0" baseline="0" noProof="0" dirty="0">
                <a:ln>
                  <a:noFill/>
                </a:ln>
                <a:solidFill>
                  <a:srgbClr val="006C39"/>
                </a:solidFill>
                <a:effectLst/>
                <a:uLnTx/>
                <a:uFillTx/>
                <a:latin typeface="Century Gothic" panose="020B0502020202020204" pitchFamily="34" charset="0"/>
                <a:ea typeface="微软雅黑" panose="020B0503020204020204" pitchFamily="34" charset="-122"/>
                <a:cs typeface="+mn-cs"/>
              </a:endParaRPr>
            </a:p>
          </p:txBody>
        </p:sp>
        <p:sp>
          <p:nvSpPr>
            <p:cNvPr id="18" name="文本框 17">
              <a:extLst>
                <a:ext uri="{FF2B5EF4-FFF2-40B4-BE49-F238E27FC236}">
                  <a16:creationId xmlns:a16="http://schemas.microsoft.com/office/drawing/2014/main" id="{9813BEEA-754F-47C9-8A5D-B53A56379029}"/>
                </a:ext>
              </a:extLst>
            </p:cNvPr>
            <p:cNvSpPr txBox="1"/>
            <p:nvPr/>
          </p:nvSpPr>
          <p:spPr>
            <a:xfrm>
              <a:off x="4809450" y="3123178"/>
              <a:ext cx="2678931" cy="2982346"/>
            </a:xfrm>
            <a:prstGeom prst="rect">
              <a:avLst/>
            </a:prstGeom>
            <a:noFill/>
          </p:spPr>
          <p:txBody>
            <a:bodyPr wrap="square" lIns="0" rtlCol="0">
              <a:noAutofit/>
            </a:bodyPr>
            <a:lstStyle/>
            <a:p>
              <a:pPr marL="0" marR="0" lvl="0" indent="0" algn="just" defTabSz="914400" rtl="0" eaLnBrk="1" fontAlgn="base" latinLnBrk="0" hangingPunct="0">
                <a:lnSpc>
                  <a:spcPct val="150000"/>
                </a:lnSpc>
                <a:spcBef>
                  <a:spcPct val="0"/>
                </a:spcBef>
                <a:spcAft>
                  <a:spcPct val="0"/>
                </a:spcAft>
                <a:buClrTx/>
                <a:buSzTx/>
                <a:buFontTx/>
                <a:buNone/>
                <a:tabLst/>
                <a:defRPr/>
              </a:pPr>
              <a:r>
                <a:rPr kumimoji="0" lang="zh-CN" altLang="en-US" sz="1800" b="0" i="0" u="none" strike="noStrike" kern="1200" cap="none" spc="100" normalizeH="0" baseline="0" noProof="0" dirty="0">
                  <a:ln>
                    <a:noFill/>
                  </a:ln>
                  <a:solidFill>
                    <a:prstClr val="black"/>
                  </a:solidFill>
                  <a:effectLst/>
                  <a:uLnTx/>
                  <a:uFillTx/>
                  <a:latin typeface="微软雅黑"/>
                  <a:ea typeface="微软雅黑" panose="020B0503020204020204" pitchFamily="34" charset="-122"/>
                  <a:cs typeface="+mn-cs"/>
                </a:rPr>
                <a:t>记录构成</a:t>
              </a:r>
              <a:r>
                <a:rPr kumimoji="0" lang="en-US" altLang="zh-CN" sz="1800" b="0" i="0" u="none" strike="noStrike" kern="1200" cap="none" spc="100" normalizeH="0" baseline="0" noProof="0" dirty="0">
                  <a:ln>
                    <a:noFill/>
                  </a:ln>
                  <a:solidFill>
                    <a:prstClr val="black"/>
                  </a:solidFill>
                  <a:effectLst/>
                  <a:uLnTx/>
                  <a:uFillTx/>
                  <a:latin typeface="微软雅黑"/>
                  <a:ea typeface="微软雅黑" panose="020B0503020204020204" pitchFamily="34" charset="-122"/>
                  <a:cs typeface="+mn-cs"/>
                </a:rPr>
                <a:t>PHP Web</a:t>
              </a:r>
              <a:r>
                <a:rPr kumimoji="0" lang="zh-CN" altLang="en-US" sz="1800" b="0" i="0" u="none" strike="noStrike" kern="1200" cap="none" spc="100" normalizeH="0" baseline="0" noProof="0" dirty="0">
                  <a:ln>
                    <a:noFill/>
                  </a:ln>
                  <a:solidFill>
                    <a:prstClr val="black"/>
                  </a:solidFill>
                  <a:effectLst/>
                  <a:uLnTx/>
                  <a:uFillTx/>
                  <a:latin typeface="微软雅黑"/>
                  <a:ea typeface="微软雅黑" panose="020B0503020204020204" pitchFamily="34" charset="-122"/>
                  <a:cs typeface="+mn-cs"/>
                </a:rPr>
                <a:t>系统的所有源文件，逐一标注元数据。待系统启动后，利用动态分析技术维护并追踪上述元数据的变化，即可统计得知不常用（冗余）的源文件。</a:t>
              </a:r>
            </a:p>
          </p:txBody>
        </p:sp>
      </p:grpSp>
      <p:grpSp>
        <p:nvGrpSpPr>
          <p:cNvPr id="19" name="组合 18">
            <a:extLst>
              <a:ext uri="{FF2B5EF4-FFF2-40B4-BE49-F238E27FC236}">
                <a16:creationId xmlns:a16="http://schemas.microsoft.com/office/drawing/2014/main" id="{03F5CACD-F12D-428A-A85B-BA5C6607B6E8}"/>
              </a:ext>
            </a:extLst>
          </p:cNvPr>
          <p:cNvGrpSpPr/>
          <p:nvPr/>
        </p:nvGrpSpPr>
        <p:grpSpPr>
          <a:xfrm>
            <a:off x="8462090" y="1607291"/>
            <a:ext cx="2569829" cy="3917208"/>
            <a:chOff x="9038552" y="2188316"/>
            <a:chExt cx="2569829" cy="3917208"/>
          </a:xfrm>
        </p:grpSpPr>
        <p:sp>
          <p:nvSpPr>
            <p:cNvPr id="20" name="矩形 19">
              <a:extLst>
                <a:ext uri="{FF2B5EF4-FFF2-40B4-BE49-F238E27FC236}">
                  <a16:creationId xmlns:a16="http://schemas.microsoft.com/office/drawing/2014/main" id="{51C959A8-76C0-4A27-9E4F-5CFAEA1EFF4D}"/>
                </a:ext>
              </a:extLst>
            </p:cNvPr>
            <p:cNvSpPr/>
            <p:nvPr/>
          </p:nvSpPr>
          <p:spPr>
            <a:xfrm>
              <a:off x="9038552" y="2819802"/>
              <a:ext cx="720000" cy="72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zh-CN" altLang="en-US" sz="20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21" name="文本框 20">
              <a:extLst>
                <a:ext uri="{FF2B5EF4-FFF2-40B4-BE49-F238E27FC236}">
                  <a16:creationId xmlns:a16="http://schemas.microsoft.com/office/drawing/2014/main" id="{B9932CB4-01A3-450C-AFF8-986CBEAA454C}"/>
                </a:ext>
              </a:extLst>
            </p:cNvPr>
            <p:cNvSpPr txBox="1"/>
            <p:nvPr/>
          </p:nvSpPr>
          <p:spPr>
            <a:xfrm>
              <a:off x="9038552" y="2188316"/>
              <a:ext cx="2102499" cy="461665"/>
            </a:xfrm>
            <a:prstGeom prst="rect">
              <a:avLst/>
            </a:prstGeom>
            <a:noFill/>
          </p:spPr>
          <p:txBody>
            <a:bodyPr wrap="none" lIns="0"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400" b="1" i="0" u="none" strike="noStrike" kern="1200" cap="none" spc="100" normalizeH="0" baseline="0" noProof="0" dirty="0">
                  <a:ln>
                    <a:noFill/>
                  </a:ln>
                  <a:solidFill>
                    <a:srgbClr val="006C39"/>
                  </a:solidFill>
                  <a:effectLst/>
                  <a:uLnTx/>
                  <a:uFillTx/>
                  <a:latin typeface="Century Gothic" panose="020B0502020202020204" pitchFamily="34" charset="0"/>
                  <a:ea typeface="微软雅黑" panose="020B0503020204020204" pitchFamily="34" charset="-122"/>
                  <a:cs typeface="+mn-cs"/>
                </a:rPr>
                <a:t>DUM</a:t>
              </a:r>
              <a:r>
                <a:rPr kumimoji="0" lang="zh-CN" altLang="en-US" sz="2400" b="1" i="0" u="none" strike="noStrike" kern="1200" cap="none" spc="100" normalizeH="0" baseline="0" noProof="0" dirty="0">
                  <a:ln>
                    <a:noFill/>
                  </a:ln>
                  <a:solidFill>
                    <a:srgbClr val="006C39"/>
                  </a:solidFill>
                  <a:effectLst/>
                  <a:uLnTx/>
                  <a:uFillTx/>
                  <a:latin typeface="Century Gothic" panose="020B0502020202020204" pitchFamily="34" charset="0"/>
                  <a:ea typeface="微软雅黑" panose="020B0503020204020204" pitchFamily="34" charset="-122"/>
                  <a:cs typeface="+mn-cs"/>
                </a:rPr>
                <a:t>技术方案</a:t>
              </a:r>
            </a:p>
          </p:txBody>
        </p:sp>
        <p:sp>
          <p:nvSpPr>
            <p:cNvPr id="22" name="文本框 21">
              <a:extLst>
                <a:ext uri="{FF2B5EF4-FFF2-40B4-BE49-F238E27FC236}">
                  <a16:creationId xmlns:a16="http://schemas.microsoft.com/office/drawing/2014/main" id="{49CC292C-EC56-4CA9-B3DF-337A59B88AC3}"/>
                </a:ext>
              </a:extLst>
            </p:cNvPr>
            <p:cNvSpPr txBox="1"/>
            <p:nvPr/>
          </p:nvSpPr>
          <p:spPr>
            <a:xfrm>
              <a:off x="9038552" y="3123178"/>
              <a:ext cx="2569829" cy="2982346"/>
            </a:xfrm>
            <a:prstGeom prst="rect">
              <a:avLst/>
            </a:prstGeom>
            <a:noFill/>
          </p:spPr>
          <p:txBody>
            <a:bodyPr wrap="square" lIns="0" rtlCol="0">
              <a:noAutofit/>
            </a:bodyPr>
            <a:lstStyle/>
            <a:p>
              <a:pPr marL="0" marR="0" lvl="0" indent="0" algn="just" defTabSz="914400" rtl="0" eaLnBrk="1" fontAlgn="base" latinLnBrk="0" hangingPunct="0">
                <a:lnSpc>
                  <a:spcPct val="150000"/>
                </a:lnSpc>
                <a:spcBef>
                  <a:spcPct val="0"/>
                </a:spcBef>
                <a:spcAft>
                  <a:spcPct val="0"/>
                </a:spcAft>
                <a:buClrTx/>
                <a:buSzTx/>
                <a:buFontTx/>
                <a:buNone/>
                <a:tabLst/>
                <a:defRPr/>
              </a:pPr>
              <a:r>
                <a:rPr kumimoji="0" lang="zh-CN" altLang="en-US" sz="1800" b="0" i="0" u="none" strike="noStrike" kern="1200" cap="none" spc="100" normalizeH="0" baseline="0" noProof="0" dirty="0">
                  <a:ln>
                    <a:noFill/>
                  </a:ln>
                  <a:solidFill>
                    <a:prstClr val="black"/>
                  </a:solidFill>
                  <a:effectLst/>
                  <a:uLnTx/>
                  <a:uFillTx/>
                  <a:latin typeface="微软雅黑"/>
                  <a:ea typeface="微软雅黑" panose="020B0503020204020204" pitchFamily="34" charset="-122"/>
                  <a:cs typeface="+mn-cs"/>
                </a:rPr>
                <a:t>被设计为在</a:t>
              </a:r>
              <a:r>
                <a:rPr kumimoji="0" lang="en-US" altLang="zh-CN" sz="1800" b="0" i="0" u="none" strike="noStrike" kern="1200" cap="none" spc="100" normalizeH="0" baseline="0" noProof="0" dirty="0">
                  <a:ln>
                    <a:noFill/>
                  </a:ln>
                  <a:solidFill>
                    <a:prstClr val="black"/>
                  </a:solidFill>
                  <a:effectLst/>
                  <a:uLnTx/>
                  <a:uFillTx/>
                  <a:latin typeface="微软雅黑"/>
                  <a:ea typeface="微软雅黑" panose="020B0503020204020204" pitchFamily="34" charset="-122"/>
                  <a:cs typeface="+mn-cs"/>
                </a:rPr>
                <a:t>Java</a:t>
              </a:r>
              <a:r>
                <a:rPr kumimoji="0" lang="zh-CN" altLang="en-US" sz="1800" b="0" i="0" u="none" strike="noStrike" kern="1200" cap="none" spc="100" normalizeH="0" baseline="0" noProof="0" dirty="0">
                  <a:ln>
                    <a:noFill/>
                  </a:ln>
                  <a:solidFill>
                    <a:prstClr val="black"/>
                  </a:solidFill>
                  <a:effectLst/>
                  <a:uLnTx/>
                  <a:uFillTx/>
                  <a:latin typeface="微软雅黑"/>
                  <a:ea typeface="微软雅黑" panose="020B0503020204020204" pitchFamily="34" charset="-122"/>
                  <a:cs typeface="+mn-cs"/>
                </a:rPr>
                <a:t>字节码上工作，利用其信息将源程序转换为</a:t>
              </a:r>
              <a:r>
                <a:rPr kumimoji="0" lang="zh-CN" altLang="en-US" sz="1800" b="1" i="0" u="none" strike="noStrike" kern="1200" cap="none" spc="100" normalizeH="0" baseline="0" noProof="0" dirty="0">
                  <a:ln>
                    <a:noFill/>
                  </a:ln>
                  <a:solidFill>
                    <a:prstClr val="black"/>
                  </a:solidFill>
                  <a:effectLst/>
                  <a:uLnTx/>
                  <a:uFillTx/>
                  <a:latin typeface="微软雅黑"/>
                  <a:ea typeface="微软雅黑" panose="020B0503020204020204" pitchFamily="34" charset="-122"/>
                  <a:cs typeface="+mn-cs"/>
                </a:rPr>
                <a:t>有向图表示</a:t>
              </a:r>
              <a:r>
                <a:rPr kumimoji="0" lang="zh-CN" altLang="en-US" sz="1800" b="0" i="0" u="none" strike="noStrike" kern="1200" cap="none" spc="100" normalizeH="0" baseline="0" noProof="0" dirty="0">
                  <a:ln>
                    <a:noFill/>
                  </a:ln>
                  <a:solidFill>
                    <a:prstClr val="black"/>
                  </a:solidFill>
                  <a:effectLst/>
                  <a:uLnTx/>
                  <a:uFillTx/>
                  <a:latin typeface="微软雅黑"/>
                  <a:ea typeface="微软雅黑" panose="020B0503020204020204" pitchFamily="34" charset="-122"/>
                  <a:cs typeface="+mn-cs"/>
                </a:rPr>
                <a:t>，并通过从一个起始节点开始遍历以标记可达节点。遍历结束时，不可达节点即为代表不可达方法的死代码。</a:t>
              </a:r>
            </a:p>
          </p:txBody>
        </p:sp>
      </p:grpSp>
    </p:spTree>
    <p:extLst>
      <p:ext uri="{BB962C8B-B14F-4D97-AF65-F5344CB8AC3E}">
        <p14:creationId xmlns:p14="http://schemas.microsoft.com/office/powerpoint/2010/main" val="4265882229"/>
      </p:ext>
    </p:extLst>
  </p:cSld>
  <p:clrMapOvr>
    <a:masterClrMapping/>
  </p:clrMapOvr>
  <p:transition spd="slow">
    <p:push dir="u"/>
  </p:transition>
</p:sld>
</file>

<file path=ppt/tags/tag1.xml><?xml version="1.0" encoding="utf-8"?>
<p:tagLst xmlns:a="http://schemas.openxmlformats.org/drawingml/2006/main" xmlns:r="http://schemas.openxmlformats.org/officeDocument/2006/relationships" xmlns:p="http://schemas.openxmlformats.org/presentationml/2006/main">
  <p:tag name="PA" val="v5.1.2"/>
</p:tagLst>
</file>

<file path=ppt/tags/tag2.xml><?xml version="1.0" encoding="utf-8"?>
<p:tagLst xmlns:a="http://schemas.openxmlformats.org/drawingml/2006/main" xmlns:r="http://schemas.openxmlformats.org/officeDocument/2006/relationships" xmlns:p="http://schemas.openxmlformats.org/presentationml/2006/main">
  <p:tag name="PA" val="v5.1.2"/>
</p:tagLst>
</file>

<file path=ppt/tags/tag3.xml><?xml version="1.0" encoding="utf-8"?>
<p:tagLst xmlns:a="http://schemas.openxmlformats.org/drawingml/2006/main" xmlns:r="http://schemas.openxmlformats.org/officeDocument/2006/relationships" xmlns:p="http://schemas.openxmlformats.org/presentationml/2006/main">
  <p:tag name="PA" val="v5.1.2"/>
</p:tagLst>
</file>

<file path=ppt/tags/tag4.xml><?xml version="1.0" encoding="utf-8"?>
<p:tagLst xmlns:a="http://schemas.openxmlformats.org/drawingml/2006/main" xmlns:r="http://schemas.openxmlformats.org/officeDocument/2006/relationships" xmlns:p="http://schemas.openxmlformats.org/presentationml/2006/main">
  <p:tag name="PA" val="v5.1.2"/>
</p:tagLst>
</file>

<file path=ppt/tags/tag5.xml><?xml version="1.0" encoding="utf-8"?>
<p:tagLst xmlns:a="http://schemas.openxmlformats.org/drawingml/2006/main" xmlns:r="http://schemas.openxmlformats.org/officeDocument/2006/relationships" xmlns:p="http://schemas.openxmlformats.org/presentationml/2006/main">
  <p:tag name="PA" val="v5.1.2"/>
</p:tagLst>
</file>

<file path=ppt/tags/tag6.xml><?xml version="1.0" encoding="utf-8"?>
<p:tagLst xmlns:a="http://schemas.openxmlformats.org/drawingml/2006/main" xmlns:r="http://schemas.openxmlformats.org/officeDocument/2006/relationships" xmlns:p="http://schemas.openxmlformats.org/presentationml/2006/main">
  <p:tag name="PA" val="v5.1.2"/>
</p:tagLst>
</file>

<file path=ppt/tags/tag7.xml><?xml version="1.0" encoding="utf-8"?>
<p:tagLst xmlns:a="http://schemas.openxmlformats.org/drawingml/2006/main" xmlns:r="http://schemas.openxmlformats.org/officeDocument/2006/relationships" xmlns:p="http://schemas.openxmlformats.org/presentationml/2006/main">
  <p:tag name="PA" val="v5.1.2"/>
</p:tagLst>
</file>

<file path=ppt/theme/theme1.xml><?xml version="1.0" encoding="utf-8"?>
<a:theme xmlns:a="http://schemas.openxmlformats.org/drawingml/2006/main" name="封2​​">
  <a:themeElements>
    <a:clrScheme name="自定义 34">
      <a:dk1>
        <a:sysClr val="windowText" lastClr="000000"/>
      </a:dk1>
      <a:lt1>
        <a:sysClr val="window" lastClr="FFFFFF"/>
      </a:lt1>
      <a:dk2>
        <a:srgbClr val="006C39"/>
      </a:dk2>
      <a:lt2>
        <a:srgbClr val="FFFFFF"/>
      </a:lt2>
      <a:accent1>
        <a:srgbClr val="006C39"/>
      </a:accent1>
      <a:accent2>
        <a:srgbClr val="3F3F3F"/>
      </a:accent2>
      <a:accent3>
        <a:srgbClr val="A2A2A2"/>
      </a:accent3>
      <a:accent4>
        <a:srgbClr val="A13F0B"/>
      </a:accent4>
      <a:accent5>
        <a:srgbClr val="4EB3CF"/>
      </a:accent5>
      <a:accent6>
        <a:srgbClr val="51C3F9"/>
      </a:accent6>
      <a:hlink>
        <a:srgbClr val="EE7B08"/>
      </a:hlink>
      <a:folHlink>
        <a:srgbClr val="977B2D"/>
      </a:folHlink>
    </a:clrScheme>
    <a:fontScheme name="自定义 1">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目6​​">
  <a:themeElements>
    <a:clrScheme name="自定义 34">
      <a:dk1>
        <a:sysClr val="windowText" lastClr="000000"/>
      </a:dk1>
      <a:lt1>
        <a:sysClr val="window" lastClr="FFFFFF"/>
      </a:lt1>
      <a:dk2>
        <a:srgbClr val="006C39"/>
      </a:dk2>
      <a:lt2>
        <a:srgbClr val="FFFFFF"/>
      </a:lt2>
      <a:accent1>
        <a:srgbClr val="006C39"/>
      </a:accent1>
      <a:accent2>
        <a:srgbClr val="3F3F3F"/>
      </a:accent2>
      <a:accent3>
        <a:srgbClr val="A2A2A2"/>
      </a:accent3>
      <a:accent4>
        <a:srgbClr val="A13F0B"/>
      </a:accent4>
      <a:accent5>
        <a:srgbClr val="4EB3CF"/>
      </a:accent5>
      <a:accent6>
        <a:srgbClr val="51C3F9"/>
      </a:accent6>
      <a:hlink>
        <a:srgbClr val="EE7B08"/>
      </a:hlink>
      <a:folHlink>
        <a:srgbClr val="977B2D"/>
      </a:folHlink>
    </a:clrScheme>
    <a:fontScheme name="自定义 1">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内页​​">
  <a:themeElements>
    <a:clrScheme name="自定义 34">
      <a:dk1>
        <a:sysClr val="windowText" lastClr="000000"/>
      </a:dk1>
      <a:lt1>
        <a:sysClr val="window" lastClr="FFFFFF"/>
      </a:lt1>
      <a:dk2>
        <a:srgbClr val="006C39"/>
      </a:dk2>
      <a:lt2>
        <a:srgbClr val="FFFFFF"/>
      </a:lt2>
      <a:accent1>
        <a:srgbClr val="006C39"/>
      </a:accent1>
      <a:accent2>
        <a:srgbClr val="3F3F3F"/>
      </a:accent2>
      <a:accent3>
        <a:srgbClr val="A2A2A2"/>
      </a:accent3>
      <a:accent4>
        <a:srgbClr val="A13F0B"/>
      </a:accent4>
      <a:accent5>
        <a:srgbClr val="4EB3CF"/>
      </a:accent5>
      <a:accent6>
        <a:srgbClr val="51C3F9"/>
      </a:accent6>
      <a:hlink>
        <a:srgbClr val="EE7B08"/>
      </a:hlink>
      <a:folHlink>
        <a:srgbClr val="977B2D"/>
      </a:folHlink>
    </a:clrScheme>
    <a:fontScheme name="自定义 1">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596</TotalTime>
  <Words>2335</Words>
  <Application>Microsoft Office PowerPoint</Application>
  <PresentationFormat>宽屏</PresentationFormat>
  <Paragraphs>189</Paragraphs>
  <Slides>29</Slides>
  <Notes>29</Notes>
  <HiddenSlides>0</HiddenSlides>
  <MMClips>0</MMClips>
  <ScaleCrop>false</ScaleCrop>
  <HeadingPairs>
    <vt:vector size="6" baseType="variant">
      <vt:variant>
        <vt:lpstr>已用的字体</vt:lpstr>
      </vt:variant>
      <vt:variant>
        <vt:i4>8</vt:i4>
      </vt:variant>
      <vt:variant>
        <vt:lpstr>主题</vt:lpstr>
      </vt:variant>
      <vt:variant>
        <vt:i4>3</vt:i4>
      </vt:variant>
      <vt:variant>
        <vt:lpstr>幻灯片标题</vt:lpstr>
      </vt:variant>
      <vt:variant>
        <vt:i4>29</vt:i4>
      </vt:variant>
    </vt:vector>
  </HeadingPairs>
  <TitlesOfParts>
    <vt:vector size="40" baseType="lpstr">
      <vt:lpstr>等线</vt:lpstr>
      <vt:lpstr>黑体</vt:lpstr>
      <vt:lpstr>微软雅黑</vt:lpstr>
      <vt:lpstr>微软雅黑 Light</vt:lpstr>
      <vt:lpstr>Arial</vt:lpstr>
      <vt:lpstr>Century Gothic</vt:lpstr>
      <vt:lpstr>SpaceMono Nerd Font Mono</vt:lpstr>
      <vt:lpstr>Wingdings</vt:lpstr>
      <vt:lpstr>封2​​</vt:lpstr>
      <vt:lpstr>目6​​</vt:lpstr>
      <vt:lpstr>内页​​</vt:lpstr>
      <vt:lpstr>基于死代码移除的跨操作系统软件移植方案 开题报告</vt:lpstr>
      <vt:lpstr>PowerPoint 演示文稿</vt:lpstr>
      <vt:lpstr>PowerPoint 演示文稿</vt:lpstr>
      <vt:lpstr>1.1 选题背景</vt:lpstr>
      <vt:lpstr>1.1 选题背景</vt:lpstr>
      <vt:lpstr>1.2 国内外研究现状 – 软件移植技术</vt:lpstr>
      <vt:lpstr>1.2 国内外研究现状 – 软件移植难度评估</vt:lpstr>
      <vt:lpstr>1.2 国内外研究现状 – 死代码的定义</vt:lpstr>
      <vt:lpstr>1.2 国内外研究现状 – 死代码探测技术</vt:lpstr>
      <vt:lpstr>1.2 国内外研究现状 – IR与函数调用图</vt:lpstr>
      <vt:lpstr>1.2 国内外研究现状 – Rust的函数调用图</vt:lpstr>
      <vt:lpstr>1.2 国内外研究现状 – 移植对象介绍</vt:lpstr>
      <vt:lpstr>1.2 国内外研究现状 – SNT代码结构</vt:lpstr>
      <vt:lpstr>1.2 国内外研究现状 – SNT的模块间关系</vt:lpstr>
      <vt:lpstr>1.2 国内外研究现状 – SNT依赖项的兼容性</vt:lpstr>
      <vt:lpstr>1.2 国内外研究现状 – SNT依赖项的兼容性</vt:lpstr>
      <vt:lpstr>1.3 选题研究内容</vt:lpstr>
      <vt:lpstr>PowerPoint 演示文稿</vt:lpstr>
      <vt:lpstr>2.1 死代码探测方案设计 </vt:lpstr>
      <vt:lpstr>2.1 死代码探测方案设计 – 构造函数调用图 </vt:lpstr>
      <vt:lpstr>2.1 死代码探测方案设计 – 输出结构化信息</vt:lpstr>
      <vt:lpstr>2.1 跨操作系统移植方案</vt:lpstr>
      <vt:lpstr>2.1 跨操作系统移植方案 - rust-std标准库</vt:lpstr>
      <vt:lpstr>2.1 跨操作系统移植方案 - SNT改造计划</vt:lpstr>
      <vt:lpstr>PowerPoint 演示文稿</vt:lpstr>
      <vt:lpstr>3.1 工作时间安排</vt:lpstr>
      <vt:lpstr>3.2 预期研究成果</vt:lpstr>
      <vt:lpstr>3.3 选题创新点</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基于死代码移除的跨操作系统软件移植方案 开题报告</dc:title>
  <dc:creator>Endericedragon Fu</dc:creator>
  <cp:lastModifiedBy>Endericedragon Fu</cp:lastModifiedBy>
  <cp:revision>61</cp:revision>
  <dcterms:created xsi:type="dcterms:W3CDTF">2024-07-18T14:08:55Z</dcterms:created>
  <dcterms:modified xsi:type="dcterms:W3CDTF">2024-07-22T04:03:29Z</dcterms:modified>
</cp:coreProperties>
</file>