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52" r:id="rId9"/>
    <p:sldMasterId id="2147483765" r:id="rId10"/>
  </p:sldMasterIdLst>
  <p:notesMasterIdLst>
    <p:notesMasterId r:id="rId22"/>
  </p:notesMasterIdLst>
  <p:sldIdLst>
    <p:sldId id="256" r:id="rId11"/>
    <p:sldId id="257" r:id="rId12"/>
    <p:sldId id="258" r:id="rId13"/>
    <p:sldId id="267" r:id="rId14"/>
    <p:sldId id="264" r:id="rId15"/>
    <p:sldId id="265" r:id="rId16"/>
    <p:sldId id="266" r:id="rId17"/>
    <p:sldId id="260" r:id="rId18"/>
    <p:sldId id="268" r:id="rId19"/>
    <p:sldId id="262" r:id="rId20"/>
    <p:sldId id="26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238" autoAdjust="0"/>
  </p:normalViewPr>
  <p:slideViewPr>
    <p:cSldViewPr snapToGrid="0">
      <p:cViewPr>
        <p:scale>
          <a:sx n="66" d="100"/>
          <a:sy n="66" d="100"/>
        </p:scale>
        <p:origin x="885" y="-2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98635D-DDF4-4C93-B2C1-BA62E0177296}" type="datetimeFigureOut">
              <a:rPr lang="zh-CN" altLang="en-US" smtClean="0"/>
              <a:t>2024/1/12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14DD05-BA64-4C3C-A004-62330EA05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891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14DD05-BA64-4C3C-A004-62330EA0533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8524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14DD05-BA64-4C3C-A004-62330EA0533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401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14DD05-BA64-4C3C-A004-62330EA0533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876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14DD05-BA64-4C3C-A004-62330EA0533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220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14DD05-BA64-4C3C-A004-62330EA0533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607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14DD05-BA64-4C3C-A004-62330EA0533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029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strike="noStrike" spc="-1" dirty="0">
                <a:solidFill>
                  <a:srgbClr val="3D3D3D"/>
                </a:solidFill>
                <a:latin typeface="Gill Sans MT"/>
              </a:rPr>
              <a:t>根据外设的中断向量号从硬件维护的阻塞队列中获取对应协程，并根据其优先级插入到对应的就绪队列中</a:t>
            </a:r>
            <a:endParaRPr lang="en-US" altLang="zh-CN" sz="1050" b="0" strike="noStrike" spc="-1" dirty="0">
              <a:solidFill>
                <a:srgbClr val="3D3D3D"/>
              </a:solidFill>
              <a:latin typeface="Gill Sans MT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14DD05-BA64-4C3C-A004-62330EA0533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464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14DD05-BA64-4C3C-A004-62330EA0533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749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14DD05-BA64-4C3C-A004-62330EA0533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174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14DD05-BA64-4C3C-A004-62330EA0533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796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7E1F4B7-DA1D-44F2-B03E-477E1465EFD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6675D73-4C8E-4447-98F9-F72156E3296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6"/>
          </p:nvPr>
        </p:nvSpPr>
        <p:spPr/>
        <p:txBody>
          <a:bodyPr/>
          <a:lstStyle/>
          <a:p>
            <a:fld id="{2F2D6BD0-454A-4BB5-9A3F-8C7E39A83EE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lstStyle/>
          <a:p>
            <a:fld id="{49244106-D727-45AD-B9D1-5FA97A41BD4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lstStyle/>
          <a:p>
            <a:fld id="{FB8C2F38-20BD-47D5-89C6-5109E949C44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6"/>
          </p:nvPr>
        </p:nvSpPr>
        <p:spPr/>
        <p:txBody>
          <a:bodyPr/>
          <a:lstStyle/>
          <a:p>
            <a:fld id="{A9EB7EF6-2E29-4089-9CA0-F9EF4589603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6"/>
          </p:nvPr>
        </p:nvSpPr>
        <p:spPr/>
        <p:txBody>
          <a:bodyPr/>
          <a:lstStyle/>
          <a:p>
            <a:fld id="{9D1CDD9C-6F81-482A-BE26-085F4006BAC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6"/>
          </p:nvPr>
        </p:nvSpPr>
        <p:spPr/>
        <p:txBody>
          <a:bodyPr/>
          <a:lstStyle/>
          <a:p>
            <a:fld id="{054390ED-D640-41EB-A0E3-C5DC9C431F4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6"/>
          </p:nvPr>
        </p:nvSpPr>
        <p:spPr/>
        <p:txBody>
          <a:bodyPr/>
          <a:lstStyle/>
          <a:p>
            <a:fld id="{38B4D410-150D-4102-98DC-C56E84CC1BF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6"/>
          </p:nvPr>
        </p:nvSpPr>
        <p:spPr/>
        <p:txBody>
          <a:bodyPr/>
          <a:lstStyle/>
          <a:p>
            <a:fld id="{E776301F-7F51-4A51-A59A-20D32EDC22C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2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6"/>
          </p:nvPr>
        </p:nvSpPr>
        <p:spPr/>
        <p:txBody>
          <a:bodyPr/>
          <a:lstStyle/>
          <a:p>
            <a:fld id="{FC912A82-4FA4-4FE1-80D1-72940CBDFA2A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2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FAE506E5-6A71-4B3B-83BA-66371706582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2BB05AB-DE47-4D63-8056-3250B4D24748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1CED2789-7E9A-4D08-9464-CCC70BA3CA3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8F705E90-EAAA-4A2F-9E17-C693E5D8C92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8CA75978-F544-4B8E-A7B4-80ADB5F8C68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F482873F-6E22-473F-94DD-07C00659B23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508BA241-19E7-424D-BC54-7F0E21AB69D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65AAEAFB-8BC1-4F55-ABA2-7CDCDEE4604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3071CA93-F116-41B8-9CC4-50D2C4680C9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89339E00-808F-4539-B445-E054B94D099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45FBDCDD-CE8A-4470-BC22-12DA31124CB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CD8DD257-D670-4546-82D0-72D2D64EF8E7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E124F57-C416-412C-8888-465D6FEE578D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9B6A080C-F5AF-4F6A-ADA9-309C4ADF17F4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46BBAFC-AEAB-46E0-BAE8-6D6F1FE00D9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3E55016-4A10-41CD-826A-3C29C0215C8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4898C1C-B8D9-4DBD-A25B-563A671A574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B79D9CF-C6C6-4318-A52D-EADA7306C40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75B394B-778B-4BB6-9BFD-763C1CBDDB0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4D43262-EB96-4811-88BA-06C016FDB69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4E075F2-AE38-4894-A9B7-6E1D26EB4EE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613C8AD-3CC9-499D-8143-54B85467B08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7B316F3-F079-46B6-855B-ED5A48E9AFB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A9DB58C-1432-44AE-9A82-364993F3D93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A00CDDB-742B-4926-98BC-5152AE24EFA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F01BBD6-A578-4B59-BFA3-0721EDA9FAF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013694B-C16E-4308-8C06-D251966E4B23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6127EBE7-7BDD-412F-92FB-F507C39E7D9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130930C-BD06-43B1-AB06-E57608FD981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DA280CFF-9B65-4B5E-A960-E73E5381846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54764EC2-380A-43CC-94C6-DFFF14C8D57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CCC589E1-8466-4FEE-A2AD-E11CD3E0589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F7ADB03-3BE6-4EBE-A1B3-7E96EE114B2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32D9A950-F948-4C33-A990-A179E5A3ECE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7FC94D01-9ADA-49D1-BFA7-0F2F72397E1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DB093442-A50E-470D-A76A-363DC86973F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9F86049-41E8-4F15-B9B2-FFC9ECF3DB4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4C5FD300-41DB-4656-B27D-0D36FD3D328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0191CBB-4767-478F-8267-802CA9FEC435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9AC0A18C-C9AA-4C12-BE4B-508194844D63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3D40C7BF-8942-450B-9566-0865622A2C8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1A187E16-D863-4A15-B628-7201CAA1DFB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512872E0-66E2-4521-93E2-B79380AA329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45B1B1B-6E44-4AA9-8B71-2CB60E87F37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F52E005D-3CA0-4E84-8F25-E5CAC030A68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E30DF92E-223F-4348-9BC1-F2E93EA643A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B11506A2-0338-4BF4-B526-E3DA1A6AFC8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7C23B967-B69B-4C2D-9EA8-DE88AE5D4CB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65FEAFE0-362B-426B-9C45-BF0F6EC0795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647FBC69-8BDD-4C72-A26D-1429DC1B6A7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8E32FF40-F3FB-4FBA-9903-4AFD78D0402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6256D7A-4F65-4EF2-A527-0DC52398DD63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8E4E627F-4E2D-4703-988C-E4D275E6450A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21B51402-56A3-4530-8BD0-A562345A622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EFF807E-10B3-4CD8-995B-E27BB84EB54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9ED64813-A24B-44A9-A87C-E74CBBC2652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DF7A68F0-FB30-4D04-98C3-554055CC9F9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AB9108B6-C2AF-49A5-A23E-CD11FBAA2AE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301BDD7A-90FE-474D-BD6C-11C3CE0DB55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955435CF-C402-44D4-BB67-1AC03ECFD0D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D1568435-480C-40DA-997E-8B7D64EA638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8D7D784-3F8A-43BC-98B7-666C27C8847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177CB049-097B-4087-A666-6C75E05D8B1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B9B20179-EF39-47D1-91B9-73F336EF376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48CA600F-1768-41DA-8924-28415801D2F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0E546E6-41A3-40D1-BF8B-337FD82FC37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70DFB913-1BDC-4189-B48C-24AE051E6000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8342B2A4-4B64-416B-8DFC-3B3C06128F0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55BF9B5D-BC27-4037-8D26-83F3DBA6A81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55AE6436-CA9B-45A3-B096-571C3AB4FBF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A87E87CB-C21F-415F-8283-FFAC16032F4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B4EE4B6A-6946-4DEE-B680-672E070C315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E6551AD1-9E13-488D-BD8E-BDF052F1073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750865B3-9296-4FDF-B988-F708D459E3A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39829501-254F-4D15-BEC2-994C55A8668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9C3A8FC8-08EE-49F5-8D6F-DC727B40533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DB29541-C7B2-4C85-8F8B-B8FA8810624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755A3493-08AE-444F-BA1B-E96653EF3D4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68DAFF5A-BC41-4F40-A3ED-F83CDE8F2E25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5A199EE6-945E-4FA9-8126-3E1CD2E8BFB6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4C11F5CB-30EC-41B9-B558-6ADBDCD99D6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49FCB423-3920-4077-BE95-C00BFA07462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B80B0A94-DE50-4B71-9F10-4293B4035AC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E9C305A5-9320-49B8-8228-24363EAAEF8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CCC1889E-8098-4978-BA3E-AE88CE506B7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96B240AA-315B-448B-A357-51AD1B0B35D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25296BBE-4B23-4026-A49E-B0A674DD8A8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6BD688F-0593-4FAF-882B-05B17A7EA12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DAB89BB4-6CE4-429A-AD06-FDB54598835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B936350E-E0D2-4FCD-866E-6D08C65F2A4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E1CB11AD-464F-4127-9BF6-5FD0FFE1C00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1A344051-FD59-41DA-8241-52A942A98A92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4B557326-55FE-43CB-8DD3-1D2CE9111F84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5B0AAC2C-2697-4FC4-935E-1058ABB3AC2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E061E652-694B-4B90-9A8E-2CB7FB418AA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38B64A7D-F62E-494B-AF33-4DF17CDB25D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792A77CF-ABC8-4EA2-AB5F-81AD05A6D6C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5120B13E-07A9-43A7-8E2B-A9D212CA452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DF0D159-991B-470C-B4DD-39060E54429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90B5376A-9F41-40C7-9DA3-91A3CE9CD8F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3BF12F5F-60D3-41F5-A8B1-EDBC0FD80C9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816035C9-8F26-4810-A020-043C1B34EBB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855E8F5A-1310-4F66-AE35-814027630A6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E3577663-A09D-4D9F-B53F-6218E59581E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E29A9C25-F2DA-4146-ACED-0751A49A2E7F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77C1E5C6-DC71-4735-A56F-932043CC809D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lstStyle/>
          <a:p>
            <a:fld id="{71D25561-738C-4161-9AEF-0F6C20C33A7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lstStyle/>
          <a:p>
            <a:fld id="{B8213C98-58AD-4E52-AD19-8DFEB471D9B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lstStyle/>
          <a:p>
            <a:fld id="{819571C0-80B7-46EF-BFA9-39640FF74E3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 hidden="1"/>
          <p:cNvSpPr/>
          <p:nvPr/>
        </p:nvSpPr>
        <p:spPr>
          <a:xfrm>
            <a:off x="586800" y="654480"/>
            <a:ext cx="81720" cy="895320"/>
          </a:xfrm>
          <a:prstGeom prst="rect">
            <a:avLst/>
          </a:prstGeom>
          <a:solidFill>
            <a:srgbClr val="6608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" name="组合 3"/>
          <p:cNvGrpSpPr/>
          <p:nvPr/>
        </p:nvGrpSpPr>
        <p:grpSpPr>
          <a:xfrm>
            <a:off x="599400" y="1732320"/>
            <a:ext cx="10992600" cy="1906200"/>
            <a:chOff x="599400" y="1732320"/>
            <a:chExt cx="10992600" cy="1906200"/>
          </a:xfrm>
        </p:grpSpPr>
        <p:sp>
          <p:nvSpPr>
            <p:cNvPr id="2" name="矩形 21"/>
            <p:cNvSpPr/>
            <p:nvPr/>
          </p:nvSpPr>
          <p:spPr>
            <a:xfrm>
              <a:off x="599400" y="1736280"/>
              <a:ext cx="10992600" cy="19022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" name="矩形 13"/>
            <p:cNvSpPr/>
            <p:nvPr/>
          </p:nvSpPr>
          <p:spPr>
            <a:xfrm>
              <a:off x="599400" y="1732320"/>
              <a:ext cx="488160" cy="790920"/>
            </a:xfrm>
            <a:prstGeom prst="rect">
              <a:avLst/>
            </a:prstGeom>
            <a:solidFill>
              <a:srgbClr val="6608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" name="PlaceHolder 1"/>
          <p:cNvSpPr>
            <a:spLocks noGrp="1"/>
          </p:cNvSpPr>
          <p:nvPr>
            <p:ph type="ftr" idx="1"/>
          </p:nvPr>
        </p:nvSpPr>
        <p:spPr>
          <a:xfrm>
            <a:off x="833400" y="5592960"/>
            <a:ext cx="658440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&lt;页脚&gt;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sldNum" idx="2"/>
          </p:nvPr>
        </p:nvSpPr>
        <p:spPr>
          <a:xfrm>
            <a:off x="10151640" y="5597280"/>
            <a:ext cx="120204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660874"/>
                </a:solidFill>
                <a:latin typeface="Gill Sans M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C568800-E1CC-4A95-8FEA-7F63AFAF3AA3}" type="slidenum">
              <a:rPr lang="en-US" sz="900" b="0" strike="noStrike" spc="-1">
                <a:solidFill>
                  <a:srgbClr val="660874"/>
                </a:solidFill>
                <a:latin typeface="Gill Sans MT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dt" idx="3"/>
          </p:nvPr>
        </p:nvSpPr>
        <p:spPr>
          <a:xfrm>
            <a:off x="7523640" y="5597280"/>
            <a:ext cx="252216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&lt;日期/时间&gt;</a:t>
            </a:r>
          </a:p>
        </p:txBody>
      </p:sp>
      <p:sp>
        <p:nvSpPr>
          <p:cNvPr id="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zh-CN" sz="4400" b="0" strike="noStrike" spc="-1">
                <a:latin typeface="Arial"/>
              </a:rPr>
              <a:t>单击以编辑标题文本格式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3200" b="0" strike="noStrike" spc="-1">
                <a:latin typeface="Arial"/>
              </a:rPr>
              <a:t>点击以编辑提纲文本格式</a:t>
            </a:r>
            <a:endParaRPr lang="en-US" sz="3200" b="0" strike="noStrike" spc="-1"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800" b="0" strike="noStrike" spc="-1">
                <a:latin typeface="Arial"/>
              </a:rPr>
              <a:t>第二提纲级别</a:t>
            </a:r>
            <a:endParaRPr lang="en-US" sz="2800" b="0" strike="noStrike" spc="-1"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400" b="0" strike="noStrike" spc="-1">
                <a:latin typeface="Arial"/>
              </a:rPr>
              <a:t>第三提纲级别</a:t>
            </a:r>
            <a:endParaRPr lang="en-US" sz="2400" b="0" strike="noStrike" spc="-1"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latin typeface="Arial"/>
              </a:rPr>
              <a:t>第四提纲级别</a:t>
            </a:r>
            <a:endParaRPr lang="en-US" sz="2000" b="0" strike="noStrike" spc="-1"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latin typeface="Arial"/>
              </a:rPr>
              <a:t>第五提纲级别</a:t>
            </a:r>
            <a:endParaRPr lang="en-US" sz="2000" b="0" strike="noStrike" spc="-1"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latin typeface="Arial"/>
              </a:rPr>
              <a:t>第六提纲级别</a:t>
            </a:r>
            <a:endParaRPr lang="en-US" sz="2000" b="0" strike="noStrike" spc="-1"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latin typeface="Arial"/>
              </a:rPr>
              <a:t>第七提纲级别</a:t>
            </a:r>
            <a:endParaRPr lang="en-US" sz="20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矩形 8"/>
          <p:cNvSpPr/>
          <p:nvPr/>
        </p:nvSpPr>
        <p:spPr>
          <a:xfrm>
            <a:off x="586800" y="654480"/>
            <a:ext cx="81720" cy="895320"/>
          </a:xfrm>
          <a:prstGeom prst="rect">
            <a:avLst/>
          </a:prstGeom>
          <a:solidFill>
            <a:srgbClr val="6608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2" name="PlaceHolder 1"/>
          <p:cNvSpPr>
            <a:spLocks noGrp="1"/>
          </p:cNvSpPr>
          <p:nvPr>
            <p:ph type="ftr" idx="28"/>
          </p:nvPr>
        </p:nvSpPr>
        <p:spPr>
          <a:xfrm>
            <a:off x="833400" y="5592960"/>
            <a:ext cx="658440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&lt;页脚&gt;</a:t>
            </a:r>
          </a:p>
        </p:txBody>
      </p:sp>
      <p:sp>
        <p:nvSpPr>
          <p:cNvPr id="393" name="PlaceHolder 2"/>
          <p:cNvSpPr>
            <a:spLocks noGrp="1"/>
          </p:cNvSpPr>
          <p:nvPr>
            <p:ph type="sldNum" idx="29"/>
          </p:nvPr>
        </p:nvSpPr>
        <p:spPr>
          <a:xfrm>
            <a:off x="10151640" y="5597280"/>
            <a:ext cx="120204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660874"/>
                </a:solidFill>
                <a:latin typeface="Gill Sans M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A0EEF90-F2F9-40D3-990D-A614D88F08FB}" type="slidenum">
              <a:rPr lang="en-US" sz="900" b="0" strike="noStrike" spc="-1">
                <a:solidFill>
                  <a:srgbClr val="660874"/>
                </a:solidFill>
                <a:latin typeface="Gill Sans MT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 type="dt" idx="30"/>
          </p:nvPr>
        </p:nvSpPr>
        <p:spPr>
          <a:xfrm>
            <a:off x="7523640" y="5597280"/>
            <a:ext cx="252216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&lt;日期/时间&gt;</a:t>
            </a:r>
          </a:p>
        </p:txBody>
      </p:sp>
      <p:sp>
        <p:nvSpPr>
          <p:cNvPr id="39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zh-CN" sz="4400" b="0" strike="noStrike" spc="-1">
                <a:latin typeface="Arial"/>
              </a:rPr>
              <a:t>单击以编辑标题文本格式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9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3200" b="0" strike="noStrike" spc="-1">
                <a:latin typeface="Arial"/>
              </a:rPr>
              <a:t>点击以编辑提纲文本格式</a:t>
            </a:r>
            <a:endParaRPr lang="en-US" sz="3200" b="0" strike="noStrike" spc="-1"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800" b="0" strike="noStrike" spc="-1">
                <a:latin typeface="Arial"/>
              </a:rPr>
              <a:t>第二提纲级别</a:t>
            </a:r>
            <a:endParaRPr lang="en-US" sz="2800" b="0" strike="noStrike" spc="-1"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400" b="0" strike="noStrike" spc="-1">
                <a:latin typeface="Arial"/>
              </a:rPr>
              <a:t>第三提纲级别</a:t>
            </a:r>
            <a:endParaRPr lang="en-US" sz="2400" b="0" strike="noStrike" spc="-1"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latin typeface="Arial"/>
              </a:rPr>
              <a:t>第四提纲级别</a:t>
            </a:r>
            <a:endParaRPr lang="en-US" sz="2000" b="0" strike="noStrike" spc="-1"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latin typeface="Arial"/>
              </a:rPr>
              <a:t>第五提纲级别</a:t>
            </a:r>
            <a:endParaRPr lang="en-US" sz="2000" b="0" strike="noStrike" spc="-1"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latin typeface="Arial"/>
              </a:rPr>
              <a:t>第六提纲级别</a:t>
            </a:r>
            <a:endParaRPr lang="en-US" sz="2000" b="0" strike="noStrike" spc="-1"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latin typeface="Arial"/>
              </a:rPr>
              <a:t>第七提纲级别</a:t>
            </a:r>
            <a:endParaRPr lang="en-US" sz="20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8" hidden="1"/>
          <p:cNvSpPr/>
          <p:nvPr/>
        </p:nvSpPr>
        <p:spPr>
          <a:xfrm>
            <a:off x="586800" y="654480"/>
            <a:ext cx="81720" cy="895320"/>
          </a:xfrm>
          <a:prstGeom prst="rect">
            <a:avLst/>
          </a:prstGeom>
          <a:solidFill>
            <a:srgbClr val="6608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Rectangle 8"/>
          <p:cNvSpPr/>
          <p:nvPr/>
        </p:nvSpPr>
        <p:spPr>
          <a:xfrm>
            <a:off x="695880" y="678600"/>
            <a:ext cx="358920" cy="582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7" name="矩形 11"/>
          <p:cNvSpPr/>
          <p:nvPr/>
        </p:nvSpPr>
        <p:spPr>
          <a:xfrm>
            <a:off x="695880" y="1261800"/>
            <a:ext cx="358920" cy="4916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PlaceHolder 1"/>
          <p:cNvSpPr>
            <a:spLocks noGrp="1"/>
          </p:cNvSpPr>
          <p:nvPr>
            <p:ph type="ftr" idx="4"/>
          </p:nvPr>
        </p:nvSpPr>
        <p:spPr>
          <a:xfrm>
            <a:off x="1687320" y="5592960"/>
            <a:ext cx="581004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&lt;页脚&gt;</a:t>
            </a:r>
          </a:p>
        </p:txBody>
      </p:sp>
      <p:sp>
        <p:nvSpPr>
          <p:cNvPr id="49" name="PlaceHolder 2"/>
          <p:cNvSpPr>
            <a:spLocks noGrp="1"/>
          </p:cNvSpPr>
          <p:nvPr>
            <p:ph type="sldNum" idx="5"/>
          </p:nvPr>
        </p:nvSpPr>
        <p:spPr>
          <a:xfrm>
            <a:off x="10558440" y="5597280"/>
            <a:ext cx="105156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660874"/>
                </a:solidFill>
                <a:latin typeface="Gill Sans M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3A9ADA9-B00C-4074-986D-EA9A3481969F}" type="slidenum">
              <a:rPr lang="en-US" sz="900" b="0" strike="noStrike" spc="-1">
                <a:solidFill>
                  <a:srgbClr val="660874"/>
                </a:solidFill>
                <a:latin typeface="Gill Sans MT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dt" idx="6"/>
          </p:nvPr>
        </p:nvSpPr>
        <p:spPr>
          <a:xfrm>
            <a:off x="7606080" y="5597280"/>
            <a:ext cx="284364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&lt;日期/时间&gt;</a:t>
            </a:r>
          </a:p>
        </p:txBody>
      </p:sp>
      <p:sp>
        <p:nvSpPr>
          <p:cNvPr id="5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zh-CN" sz="4400" b="0" strike="noStrike" spc="-1">
                <a:latin typeface="Arial"/>
              </a:rPr>
              <a:t>单击以编辑标题文本格式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3200" b="0" strike="noStrike" spc="-1">
                <a:latin typeface="Arial"/>
              </a:rPr>
              <a:t>点击以编辑提纲文本格式</a:t>
            </a:r>
            <a:endParaRPr lang="en-US" sz="3200" b="0" strike="noStrike" spc="-1"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800" b="0" strike="noStrike" spc="-1">
                <a:latin typeface="Arial"/>
              </a:rPr>
              <a:t>第二提纲级别</a:t>
            </a:r>
            <a:endParaRPr lang="en-US" sz="2800" b="0" strike="noStrike" spc="-1"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400" b="0" strike="noStrike" spc="-1">
                <a:latin typeface="Arial"/>
              </a:rPr>
              <a:t>第三提纲级别</a:t>
            </a:r>
            <a:endParaRPr lang="en-US" sz="2400" b="0" strike="noStrike" spc="-1"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latin typeface="Arial"/>
              </a:rPr>
              <a:t>第四提纲级别</a:t>
            </a:r>
            <a:endParaRPr lang="en-US" sz="2000" b="0" strike="noStrike" spc="-1"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latin typeface="Arial"/>
              </a:rPr>
              <a:t>第五提纲级别</a:t>
            </a:r>
            <a:endParaRPr lang="en-US" sz="2000" b="0" strike="noStrike" spc="-1"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latin typeface="Arial"/>
              </a:rPr>
              <a:t>第六提纲级别</a:t>
            </a:r>
            <a:endParaRPr lang="en-US" sz="2000" b="0" strike="noStrike" spc="-1"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latin typeface="Arial"/>
              </a:rPr>
              <a:t>第七提纲级别</a:t>
            </a:r>
            <a:endParaRPr lang="en-US" sz="20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矩形 8"/>
          <p:cNvSpPr/>
          <p:nvPr/>
        </p:nvSpPr>
        <p:spPr>
          <a:xfrm>
            <a:off x="586800" y="654480"/>
            <a:ext cx="81720" cy="895320"/>
          </a:xfrm>
          <a:prstGeom prst="rect">
            <a:avLst/>
          </a:prstGeom>
          <a:solidFill>
            <a:srgbClr val="6608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PlaceHolder 1"/>
          <p:cNvSpPr>
            <a:spLocks noGrp="1"/>
          </p:cNvSpPr>
          <p:nvPr>
            <p:ph type="ftr" idx="7"/>
          </p:nvPr>
        </p:nvSpPr>
        <p:spPr>
          <a:xfrm>
            <a:off x="833400" y="5592960"/>
            <a:ext cx="658440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&lt;页脚&gt;</a:t>
            </a:r>
          </a:p>
        </p:txBody>
      </p:sp>
      <p:sp>
        <p:nvSpPr>
          <p:cNvPr id="91" name="PlaceHolder 2"/>
          <p:cNvSpPr>
            <a:spLocks noGrp="1"/>
          </p:cNvSpPr>
          <p:nvPr>
            <p:ph type="sldNum" idx="8"/>
          </p:nvPr>
        </p:nvSpPr>
        <p:spPr>
          <a:xfrm>
            <a:off x="10151640" y="5597280"/>
            <a:ext cx="120204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660874"/>
                </a:solidFill>
                <a:latin typeface="Gill Sans M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5C58BAC-E25C-43E0-B17F-FF59F947AD08}" type="slidenum">
              <a:rPr lang="en-US" sz="900" b="0" strike="noStrike" spc="-1">
                <a:solidFill>
                  <a:srgbClr val="660874"/>
                </a:solidFill>
                <a:latin typeface="Gill Sans MT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dt" idx="9"/>
          </p:nvPr>
        </p:nvSpPr>
        <p:spPr>
          <a:xfrm>
            <a:off x="7523640" y="5597280"/>
            <a:ext cx="252216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&lt;日期/时间&gt;</a:t>
            </a:r>
          </a:p>
        </p:txBody>
      </p:sp>
      <p:sp>
        <p:nvSpPr>
          <p:cNvPr id="9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zh-CN" sz="4400" b="0" strike="noStrike" spc="-1">
                <a:latin typeface="Arial"/>
              </a:rPr>
              <a:t>单击以编辑标题文本格式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3200" b="0" strike="noStrike" spc="-1">
                <a:latin typeface="Arial"/>
              </a:rPr>
              <a:t>点击以编辑提纲文本格式</a:t>
            </a:r>
            <a:endParaRPr lang="en-US" sz="3200" b="0" strike="noStrike" spc="-1"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800" b="0" strike="noStrike" spc="-1">
                <a:latin typeface="Arial"/>
              </a:rPr>
              <a:t>第二提纲级别</a:t>
            </a:r>
            <a:endParaRPr lang="en-US" sz="2800" b="0" strike="noStrike" spc="-1"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400" b="0" strike="noStrike" spc="-1">
                <a:latin typeface="Arial"/>
              </a:rPr>
              <a:t>第三提纲级别</a:t>
            </a:r>
            <a:endParaRPr lang="en-US" sz="2400" b="0" strike="noStrike" spc="-1"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latin typeface="Arial"/>
              </a:rPr>
              <a:t>第四提纲级别</a:t>
            </a:r>
            <a:endParaRPr lang="en-US" sz="2000" b="0" strike="noStrike" spc="-1"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latin typeface="Arial"/>
              </a:rPr>
              <a:t>第五提纲级别</a:t>
            </a:r>
            <a:endParaRPr lang="en-US" sz="2000" b="0" strike="noStrike" spc="-1"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latin typeface="Arial"/>
              </a:rPr>
              <a:t>第六提纲级别</a:t>
            </a:r>
            <a:endParaRPr lang="en-US" sz="2000" b="0" strike="noStrike" spc="-1"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latin typeface="Arial"/>
              </a:rPr>
              <a:t>第七提纲级别</a:t>
            </a:r>
            <a:endParaRPr lang="en-US" sz="20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矩形 8"/>
          <p:cNvSpPr/>
          <p:nvPr/>
        </p:nvSpPr>
        <p:spPr>
          <a:xfrm>
            <a:off x="586800" y="654480"/>
            <a:ext cx="81720" cy="895320"/>
          </a:xfrm>
          <a:prstGeom prst="rect">
            <a:avLst/>
          </a:prstGeom>
          <a:solidFill>
            <a:srgbClr val="6608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PlaceHolder 1"/>
          <p:cNvSpPr>
            <a:spLocks noGrp="1"/>
          </p:cNvSpPr>
          <p:nvPr>
            <p:ph type="ftr" idx="10"/>
          </p:nvPr>
        </p:nvSpPr>
        <p:spPr>
          <a:xfrm>
            <a:off x="833400" y="5592960"/>
            <a:ext cx="658440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&lt;页脚&gt;</a:t>
            </a:r>
          </a:p>
        </p:txBody>
      </p:sp>
      <p:sp>
        <p:nvSpPr>
          <p:cNvPr id="133" name="PlaceHolder 2"/>
          <p:cNvSpPr>
            <a:spLocks noGrp="1"/>
          </p:cNvSpPr>
          <p:nvPr>
            <p:ph type="sldNum" idx="11"/>
          </p:nvPr>
        </p:nvSpPr>
        <p:spPr>
          <a:xfrm>
            <a:off x="10151640" y="5597280"/>
            <a:ext cx="120204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660874"/>
                </a:solidFill>
                <a:latin typeface="Gill Sans M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3E1071-499E-47B6-8AD0-B4F3B439A947}" type="slidenum">
              <a:rPr lang="en-US" sz="900" b="0" strike="noStrike" spc="-1">
                <a:solidFill>
                  <a:srgbClr val="660874"/>
                </a:solidFill>
                <a:latin typeface="Gill Sans MT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dt" idx="12"/>
          </p:nvPr>
        </p:nvSpPr>
        <p:spPr>
          <a:xfrm>
            <a:off x="7523640" y="5597280"/>
            <a:ext cx="252216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&lt;日期/时间&gt;</a:t>
            </a:r>
          </a:p>
        </p:txBody>
      </p:sp>
      <p:sp>
        <p:nvSpPr>
          <p:cNvPr id="13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zh-CN" sz="4400" b="0" strike="noStrike" spc="-1">
                <a:latin typeface="Arial"/>
              </a:rPr>
              <a:t>单击以编辑标题文本格式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3200" b="0" strike="noStrike" spc="-1">
                <a:latin typeface="Arial"/>
              </a:rPr>
              <a:t>点击以编辑提纲文本格式</a:t>
            </a:r>
            <a:endParaRPr lang="en-US" sz="3200" b="0" strike="noStrike" spc="-1"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800" b="0" strike="noStrike" spc="-1">
                <a:latin typeface="Arial"/>
              </a:rPr>
              <a:t>第二提纲级别</a:t>
            </a:r>
            <a:endParaRPr lang="en-US" sz="2800" b="0" strike="noStrike" spc="-1"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400" b="0" strike="noStrike" spc="-1">
                <a:latin typeface="Arial"/>
              </a:rPr>
              <a:t>第三提纲级别</a:t>
            </a:r>
            <a:endParaRPr lang="en-US" sz="2400" b="0" strike="noStrike" spc="-1"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latin typeface="Arial"/>
              </a:rPr>
              <a:t>第四提纲级别</a:t>
            </a:r>
            <a:endParaRPr lang="en-US" sz="2000" b="0" strike="noStrike" spc="-1"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latin typeface="Arial"/>
              </a:rPr>
              <a:t>第五提纲级别</a:t>
            </a:r>
            <a:endParaRPr lang="en-US" sz="2000" b="0" strike="noStrike" spc="-1"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latin typeface="Arial"/>
              </a:rPr>
              <a:t>第六提纲级别</a:t>
            </a:r>
            <a:endParaRPr lang="en-US" sz="2000" b="0" strike="noStrike" spc="-1"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latin typeface="Arial"/>
              </a:rPr>
              <a:t>第七提纲级别</a:t>
            </a:r>
            <a:endParaRPr lang="en-US" sz="20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矩形 8" hidden="1"/>
          <p:cNvSpPr/>
          <p:nvPr/>
        </p:nvSpPr>
        <p:spPr>
          <a:xfrm>
            <a:off x="586800" y="654480"/>
            <a:ext cx="81720" cy="895320"/>
          </a:xfrm>
          <a:prstGeom prst="rect">
            <a:avLst/>
          </a:prstGeom>
          <a:solidFill>
            <a:srgbClr val="6608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PlaceHolder 1"/>
          <p:cNvSpPr>
            <a:spLocks noGrp="1"/>
          </p:cNvSpPr>
          <p:nvPr>
            <p:ph type="ftr" idx="13"/>
          </p:nvPr>
        </p:nvSpPr>
        <p:spPr>
          <a:xfrm>
            <a:off x="833400" y="5592960"/>
            <a:ext cx="658440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&lt;页脚&gt;</a:t>
            </a:r>
          </a:p>
        </p:txBody>
      </p:sp>
      <p:sp>
        <p:nvSpPr>
          <p:cNvPr id="175" name="PlaceHolder 2"/>
          <p:cNvSpPr>
            <a:spLocks noGrp="1"/>
          </p:cNvSpPr>
          <p:nvPr>
            <p:ph type="sldNum" idx="14"/>
          </p:nvPr>
        </p:nvSpPr>
        <p:spPr>
          <a:xfrm>
            <a:off x="10151640" y="5597280"/>
            <a:ext cx="120204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660874"/>
                </a:solidFill>
                <a:latin typeface="Gill Sans M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3F5D5A9-EDFF-4B10-AF9C-5D5FBEC2999C}" type="slidenum">
              <a:rPr lang="en-US" sz="900" b="0" strike="noStrike" spc="-1">
                <a:solidFill>
                  <a:srgbClr val="660874"/>
                </a:solidFill>
                <a:latin typeface="Gill Sans MT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dt" idx="15"/>
          </p:nvPr>
        </p:nvSpPr>
        <p:spPr>
          <a:xfrm>
            <a:off x="7523640" y="5597280"/>
            <a:ext cx="252216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&lt;日期/时间&gt;</a:t>
            </a:r>
          </a:p>
        </p:txBody>
      </p:sp>
      <p:sp>
        <p:nvSpPr>
          <p:cNvPr id="17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zh-CN" sz="4400" b="0" strike="noStrike" spc="-1">
                <a:latin typeface="Arial"/>
              </a:rPr>
              <a:t>单击以编辑标题文本格式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3200" b="0" strike="noStrike" spc="-1">
                <a:latin typeface="Arial"/>
              </a:rPr>
              <a:t>点击以编辑提纲文本格式</a:t>
            </a:r>
            <a:endParaRPr lang="en-US" sz="3200" b="0" strike="noStrike" spc="-1"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800" b="0" strike="noStrike" spc="-1">
                <a:latin typeface="Arial"/>
              </a:rPr>
              <a:t>第二提纲级别</a:t>
            </a:r>
            <a:endParaRPr lang="en-US" sz="2800" b="0" strike="noStrike" spc="-1"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400" b="0" strike="noStrike" spc="-1">
                <a:latin typeface="Arial"/>
              </a:rPr>
              <a:t>第三提纲级别</a:t>
            </a:r>
            <a:endParaRPr lang="en-US" sz="2400" b="0" strike="noStrike" spc="-1"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latin typeface="Arial"/>
              </a:rPr>
              <a:t>第四提纲级别</a:t>
            </a:r>
            <a:endParaRPr lang="en-US" sz="2000" b="0" strike="noStrike" spc="-1"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latin typeface="Arial"/>
              </a:rPr>
              <a:t>第五提纲级别</a:t>
            </a:r>
            <a:endParaRPr lang="en-US" sz="2000" b="0" strike="noStrike" spc="-1"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latin typeface="Arial"/>
              </a:rPr>
              <a:t>第六提纲级别</a:t>
            </a:r>
            <a:endParaRPr lang="en-US" sz="2000" b="0" strike="noStrike" spc="-1"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latin typeface="Arial"/>
              </a:rPr>
              <a:t>第七提纲级别</a:t>
            </a:r>
            <a:endParaRPr lang="en-US" sz="20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矩形 8" hidden="1"/>
          <p:cNvSpPr/>
          <p:nvPr/>
        </p:nvSpPr>
        <p:spPr>
          <a:xfrm>
            <a:off x="586800" y="654480"/>
            <a:ext cx="81720" cy="895320"/>
          </a:xfrm>
          <a:prstGeom prst="rect">
            <a:avLst/>
          </a:prstGeom>
          <a:solidFill>
            <a:srgbClr val="6608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16" name="组合 8"/>
          <p:cNvGrpSpPr/>
          <p:nvPr/>
        </p:nvGrpSpPr>
        <p:grpSpPr>
          <a:xfrm>
            <a:off x="599400" y="1736280"/>
            <a:ext cx="10992600" cy="1902240"/>
            <a:chOff x="599400" y="1736280"/>
            <a:chExt cx="10992600" cy="1902240"/>
          </a:xfrm>
        </p:grpSpPr>
        <p:sp>
          <p:nvSpPr>
            <p:cNvPr id="217" name="矩形 9"/>
            <p:cNvSpPr/>
            <p:nvPr/>
          </p:nvSpPr>
          <p:spPr>
            <a:xfrm>
              <a:off x="599400" y="1736280"/>
              <a:ext cx="10992600" cy="19022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8" name="矩形 11"/>
            <p:cNvSpPr/>
            <p:nvPr/>
          </p:nvSpPr>
          <p:spPr>
            <a:xfrm>
              <a:off x="599400" y="1736280"/>
              <a:ext cx="191880" cy="1902240"/>
            </a:xfrm>
            <a:prstGeom prst="rect">
              <a:avLst/>
            </a:prstGeom>
            <a:solidFill>
              <a:srgbClr val="6608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19" name="PlaceHolder 1"/>
          <p:cNvSpPr>
            <a:spLocks noGrp="1"/>
          </p:cNvSpPr>
          <p:nvPr>
            <p:ph type="ftr" idx="16"/>
          </p:nvPr>
        </p:nvSpPr>
        <p:spPr>
          <a:xfrm>
            <a:off x="833400" y="5592960"/>
            <a:ext cx="658440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&lt;页脚&gt;</a:t>
            </a:r>
          </a:p>
        </p:txBody>
      </p:sp>
      <p:sp>
        <p:nvSpPr>
          <p:cNvPr id="220" name="PlaceHolder 2"/>
          <p:cNvSpPr>
            <a:spLocks noGrp="1"/>
          </p:cNvSpPr>
          <p:nvPr>
            <p:ph type="sldNum" idx="17"/>
          </p:nvPr>
        </p:nvSpPr>
        <p:spPr>
          <a:xfrm>
            <a:off x="10151640" y="5597280"/>
            <a:ext cx="120204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660874"/>
                </a:solidFill>
                <a:latin typeface="Gill Sans M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6DE34FB-B724-4F06-BEF1-A2A50FBD57B5}" type="slidenum">
              <a:rPr lang="en-US" sz="900" b="0" strike="noStrike" spc="-1">
                <a:solidFill>
                  <a:srgbClr val="660874"/>
                </a:solidFill>
                <a:latin typeface="Gill Sans MT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dt" idx="18"/>
          </p:nvPr>
        </p:nvSpPr>
        <p:spPr>
          <a:xfrm>
            <a:off x="7523640" y="5597280"/>
            <a:ext cx="252216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&lt;日期/时间&gt;</a:t>
            </a:r>
          </a:p>
        </p:txBody>
      </p:sp>
      <p:sp>
        <p:nvSpPr>
          <p:cNvPr id="22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zh-CN" sz="4400" b="0" strike="noStrike" spc="-1">
                <a:latin typeface="Arial"/>
              </a:rPr>
              <a:t>单击以编辑标题文本格式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2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3200" b="0" strike="noStrike" spc="-1">
                <a:latin typeface="Arial"/>
              </a:rPr>
              <a:t>点击以编辑提纲文本格式</a:t>
            </a:r>
            <a:endParaRPr lang="en-US" sz="3200" b="0" strike="noStrike" spc="-1"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800" b="0" strike="noStrike" spc="-1">
                <a:latin typeface="Arial"/>
              </a:rPr>
              <a:t>第二提纲级别</a:t>
            </a:r>
            <a:endParaRPr lang="en-US" sz="2800" b="0" strike="noStrike" spc="-1"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400" b="0" strike="noStrike" spc="-1">
                <a:latin typeface="Arial"/>
              </a:rPr>
              <a:t>第三提纲级别</a:t>
            </a:r>
            <a:endParaRPr lang="en-US" sz="2400" b="0" strike="noStrike" spc="-1"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latin typeface="Arial"/>
              </a:rPr>
              <a:t>第四提纲级别</a:t>
            </a:r>
            <a:endParaRPr lang="en-US" sz="2000" b="0" strike="noStrike" spc="-1"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latin typeface="Arial"/>
              </a:rPr>
              <a:t>第五提纲级别</a:t>
            </a:r>
            <a:endParaRPr lang="en-US" sz="2000" b="0" strike="noStrike" spc="-1"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latin typeface="Arial"/>
              </a:rPr>
              <a:t>第六提纲级别</a:t>
            </a:r>
            <a:endParaRPr lang="en-US" sz="2000" b="0" strike="noStrike" spc="-1"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latin typeface="Arial"/>
              </a:rPr>
              <a:t>第七提纲级别</a:t>
            </a:r>
            <a:endParaRPr lang="en-US" sz="20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矩形 8" hidden="1"/>
          <p:cNvSpPr/>
          <p:nvPr/>
        </p:nvSpPr>
        <p:spPr>
          <a:xfrm>
            <a:off x="586800" y="654480"/>
            <a:ext cx="81720" cy="895320"/>
          </a:xfrm>
          <a:prstGeom prst="rect">
            <a:avLst/>
          </a:prstGeom>
          <a:solidFill>
            <a:srgbClr val="6608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Rectangle 7"/>
          <p:cNvSpPr/>
          <p:nvPr/>
        </p:nvSpPr>
        <p:spPr>
          <a:xfrm>
            <a:off x="447840" y="4914720"/>
            <a:ext cx="384480" cy="1031040"/>
          </a:xfrm>
          <a:prstGeom prst="rect">
            <a:avLst/>
          </a:prstGeom>
          <a:solidFill>
            <a:srgbClr val="660874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62" name="PlaceHolder 1"/>
          <p:cNvSpPr>
            <a:spLocks noGrp="1"/>
          </p:cNvSpPr>
          <p:nvPr>
            <p:ph type="ftr" idx="19"/>
          </p:nvPr>
        </p:nvSpPr>
        <p:spPr>
          <a:xfrm>
            <a:off x="833400" y="6084360"/>
            <a:ext cx="658440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&lt;页脚&gt;</a:t>
            </a:r>
          </a:p>
        </p:txBody>
      </p:sp>
      <p:sp>
        <p:nvSpPr>
          <p:cNvPr id="263" name="PlaceHolder 2"/>
          <p:cNvSpPr>
            <a:spLocks noGrp="1"/>
          </p:cNvSpPr>
          <p:nvPr>
            <p:ph type="sldNum" idx="20"/>
          </p:nvPr>
        </p:nvSpPr>
        <p:spPr>
          <a:xfrm>
            <a:off x="10151640" y="6088680"/>
            <a:ext cx="120204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660874"/>
                </a:solidFill>
                <a:latin typeface="Gill Sans M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C1B0DA7-AE04-463C-9C58-A08E5DB36DE9}" type="slidenum">
              <a:rPr lang="en-US" sz="900" b="0" strike="noStrike" spc="-1">
                <a:solidFill>
                  <a:srgbClr val="660874"/>
                </a:solidFill>
                <a:latin typeface="Gill Sans MT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dt" idx="21"/>
          </p:nvPr>
        </p:nvSpPr>
        <p:spPr>
          <a:xfrm>
            <a:off x="7523640" y="6088680"/>
            <a:ext cx="252216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&lt;日期/时间&gt;</a:t>
            </a:r>
          </a:p>
        </p:txBody>
      </p:sp>
      <p:sp>
        <p:nvSpPr>
          <p:cNvPr id="26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zh-CN" sz="4400" b="0" strike="noStrike" spc="-1">
                <a:latin typeface="Arial"/>
              </a:rPr>
              <a:t>单击以编辑标题文本格式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6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3200" b="0" strike="noStrike" spc="-1">
                <a:latin typeface="Arial"/>
              </a:rPr>
              <a:t>点击以编辑提纲文本格式</a:t>
            </a:r>
            <a:endParaRPr lang="en-US" sz="3200" b="0" strike="noStrike" spc="-1"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800" b="0" strike="noStrike" spc="-1">
                <a:latin typeface="Arial"/>
              </a:rPr>
              <a:t>第二提纲级别</a:t>
            </a:r>
            <a:endParaRPr lang="en-US" sz="2800" b="0" strike="noStrike" spc="-1"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400" b="0" strike="noStrike" spc="-1">
                <a:latin typeface="Arial"/>
              </a:rPr>
              <a:t>第三提纲级别</a:t>
            </a:r>
            <a:endParaRPr lang="en-US" sz="2400" b="0" strike="noStrike" spc="-1"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latin typeface="Arial"/>
              </a:rPr>
              <a:t>第四提纲级别</a:t>
            </a:r>
            <a:endParaRPr lang="en-US" sz="2000" b="0" strike="noStrike" spc="-1"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latin typeface="Arial"/>
              </a:rPr>
              <a:t>第五提纲级别</a:t>
            </a:r>
            <a:endParaRPr lang="en-US" sz="2000" b="0" strike="noStrike" spc="-1"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latin typeface="Arial"/>
              </a:rPr>
              <a:t>第六提纲级别</a:t>
            </a:r>
            <a:endParaRPr lang="en-US" sz="2000" b="0" strike="noStrike" spc="-1"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latin typeface="Arial"/>
              </a:rPr>
              <a:t>第七提纲级别</a:t>
            </a:r>
            <a:endParaRPr lang="en-US" sz="20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矩形 8" hidden="1"/>
          <p:cNvSpPr/>
          <p:nvPr/>
        </p:nvSpPr>
        <p:spPr>
          <a:xfrm>
            <a:off x="586800" y="654480"/>
            <a:ext cx="81720" cy="895320"/>
          </a:xfrm>
          <a:prstGeom prst="rect">
            <a:avLst/>
          </a:prstGeom>
          <a:solidFill>
            <a:srgbClr val="6608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Rectangle 6"/>
          <p:cNvSpPr/>
          <p:nvPr/>
        </p:nvSpPr>
        <p:spPr>
          <a:xfrm>
            <a:off x="8884080" y="675720"/>
            <a:ext cx="87840" cy="790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05" name="PlaceHolder 1"/>
          <p:cNvSpPr>
            <a:spLocks noGrp="1"/>
          </p:cNvSpPr>
          <p:nvPr>
            <p:ph type="ftr" idx="22"/>
          </p:nvPr>
        </p:nvSpPr>
        <p:spPr>
          <a:xfrm>
            <a:off x="833400" y="5592960"/>
            <a:ext cx="658440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&lt;页脚&gt;</a:t>
            </a:r>
          </a:p>
        </p:txBody>
      </p:sp>
      <p:sp>
        <p:nvSpPr>
          <p:cNvPr id="306" name="PlaceHolder 2"/>
          <p:cNvSpPr>
            <a:spLocks noGrp="1"/>
          </p:cNvSpPr>
          <p:nvPr>
            <p:ph type="sldNum" idx="23"/>
          </p:nvPr>
        </p:nvSpPr>
        <p:spPr>
          <a:xfrm>
            <a:off x="10151640" y="5597280"/>
            <a:ext cx="120204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660874"/>
                </a:solidFill>
                <a:latin typeface="Gill Sans M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65B7FA8-7337-4263-A2A9-457894B2F666}" type="slidenum">
              <a:rPr lang="en-US" sz="900" b="0" strike="noStrike" spc="-1">
                <a:solidFill>
                  <a:srgbClr val="660874"/>
                </a:solidFill>
                <a:latin typeface="Gill Sans MT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dt" idx="24"/>
          </p:nvPr>
        </p:nvSpPr>
        <p:spPr>
          <a:xfrm>
            <a:off x="7523640" y="5597280"/>
            <a:ext cx="252216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&lt;日期/时间&gt;</a:t>
            </a:r>
          </a:p>
        </p:txBody>
      </p:sp>
      <p:sp>
        <p:nvSpPr>
          <p:cNvPr id="30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zh-CN" sz="4400" b="0" strike="noStrike" spc="-1">
                <a:latin typeface="Arial"/>
              </a:rPr>
              <a:t>单击以编辑标题文本格式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0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3200" b="0" strike="noStrike" spc="-1">
                <a:latin typeface="Arial"/>
              </a:rPr>
              <a:t>点击以编辑提纲文本格式</a:t>
            </a:r>
            <a:endParaRPr lang="en-US" sz="3200" b="0" strike="noStrike" spc="-1"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800" b="0" strike="noStrike" spc="-1">
                <a:latin typeface="Arial"/>
              </a:rPr>
              <a:t>第二提纲级别</a:t>
            </a:r>
            <a:endParaRPr lang="en-US" sz="2800" b="0" strike="noStrike" spc="-1"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400" b="0" strike="noStrike" spc="-1">
                <a:latin typeface="Arial"/>
              </a:rPr>
              <a:t>第三提纲级别</a:t>
            </a:r>
            <a:endParaRPr lang="en-US" sz="2400" b="0" strike="noStrike" spc="-1"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latin typeface="Arial"/>
              </a:rPr>
              <a:t>第四提纲级别</a:t>
            </a:r>
            <a:endParaRPr lang="en-US" sz="2000" b="0" strike="noStrike" spc="-1"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latin typeface="Arial"/>
              </a:rPr>
              <a:t>第五提纲级别</a:t>
            </a:r>
            <a:endParaRPr lang="en-US" sz="2000" b="0" strike="noStrike" spc="-1"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latin typeface="Arial"/>
              </a:rPr>
              <a:t>第六提纲级别</a:t>
            </a:r>
            <a:endParaRPr lang="en-US" sz="2000" b="0" strike="noStrike" spc="-1"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latin typeface="Arial"/>
              </a:rPr>
              <a:t>第七提纲级别</a:t>
            </a:r>
            <a:endParaRPr lang="en-US" sz="20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矩形 8" hidden="1"/>
          <p:cNvSpPr/>
          <p:nvPr/>
        </p:nvSpPr>
        <p:spPr>
          <a:xfrm>
            <a:off x="586800" y="654480"/>
            <a:ext cx="81720" cy="895320"/>
          </a:xfrm>
          <a:prstGeom prst="rect">
            <a:avLst/>
          </a:prstGeom>
          <a:solidFill>
            <a:srgbClr val="6608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47" name="组合 8"/>
          <p:cNvGrpSpPr/>
          <p:nvPr/>
        </p:nvGrpSpPr>
        <p:grpSpPr>
          <a:xfrm>
            <a:off x="599400" y="1736280"/>
            <a:ext cx="10992600" cy="1902240"/>
            <a:chOff x="599400" y="1736280"/>
            <a:chExt cx="10992600" cy="1902240"/>
          </a:xfrm>
        </p:grpSpPr>
        <p:sp>
          <p:nvSpPr>
            <p:cNvPr id="348" name="矩形 9"/>
            <p:cNvSpPr/>
            <p:nvPr/>
          </p:nvSpPr>
          <p:spPr>
            <a:xfrm>
              <a:off x="599400" y="1736280"/>
              <a:ext cx="10992600" cy="19022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9" name="矩形 11"/>
            <p:cNvSpPr/>
            <p:nvPr/>
          </p:nvSpPr>
          <p:spPr>
            <a:xfrm>
              <a:off x="599400" y="1736280"/>
              <a:ext cx="191880" cy="1902240"/>
            </a:xfrm>
            <a:prstGeom prst="rect">
              <a:avLst/>
            </a:prstGeom>
            <a:solidFill>
              <a:srgbClr val="6608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50" name="PlaceHolder 1"/>
          <p:cNvSpPr>
            <a:spLocks noGrp="1"/>
          </p:cNvSpPr>
          <p:nvPr>
            <p:ph type="ftr" idx="25"/>
          </p:nvPr>
        </p:nvSpPr>
        <p:spPr>
          <a:xfrm>
            <a:off x="833400" y="5592960"/>
            <a:ext cx="658440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&lt;页脚&gt;</a:t>
            </a:r>
          </a:p>
        </p:txBody>
      </p:sp>
      <p:sp>
        <p:nvSpPr>
          <p:cNvPr id="351" name="PlaceHolder 2"/>
          <p:cNvSpPr>
            <a:spLocks noGrp="1"/>
          </p:cNvSpPr>
          <p:nvPr>
            <p:ph type="sldNum" idx="26"/>
          </p:nvPr>
        </p:nvSpPr>
        <p:spPr>
          <a:xfrm>
            <a:off x="10151640" y="5597280"/>
            <a:ext cx="120204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660874"/>
                </a:solidFill>
                <a:latin typeface="Gill Sans M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6B1AA57-3599-4DF5-88CF-939767888FFC}" type="slidenum">
              <a:rPr lang="en-US" sz="900" b="0" strike="noStrike" spc="-1">
                <a:solidFill>
                  <a:srgbClr val="660874"/>
                </a:solidFill>
                <a:latin typeface="Gill Sans MT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dt" idx="27"/>
          </p:nvPr>
        </p:nvSpPr>
        <p:spPr>
          <a:xfrm>
            <a:off x="7523640" y="5597280"/>
            <a:ext cx="252216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&lt;日期/时间&gt;</a:t>
            </a:r>
          </a:p>
        </p:txBody>
      </p:sp>
      <p:sp>
        <p:nvSpPr>
          <p:cNvPr id="35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zh-CN" sz="4400" b="0" strike="noStrike" spc="-1">
                <a:latin typeface="Arial"/>
              </a:rPr>
              <a:t>单击以编辑标题文本格式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5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3200" b="0" strike="noStrike" spc="-1">
                <a:latin typeface="Arial"/>
              </a:rPr>
              <a:t>点击以编辑提纲文本格式</a:t>
            </a:r>
            <a:endParaRPr lang="en-US" sz="3200" b="0" strike="noStrike" spc="-1"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800" b="0" strike="noStrike" spc="-1">
                <a:latin typeface="Arial"/>
              </a:rPr>
              <a:t>第二提纲级别</a:t>
            </a:r>
            <a:endParaRPr lang="en-US" sz="2800" b="0" strike="noStrike" spc="-1"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400" b="0" strike="noStrike" spc="-1">
                <a:latin typeface="Arial"/>
              </a:rPr>
              <a:t>第三提纲级别</a:t>
            </a:r>
            <a:endParaRPr lang="en-US" sz="2400" b="0" strike="noStrike" spc="-1"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latin typeface="Arial"/>
              </a:rPr>
              <a:t>第四提纲级别</a:t>
            </a:r>
            <a:endParaRPr lang="en-US" sz="2000" b="0" strike="noStrike" spc="-1"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latin typeface="Arial"/>
              </a:rPr>
              <a:t>第五提纲级别</a:t>
            </a:r>
            <a:endParaRPr lang="en-US" sz="2000" b="0" strike="noStrike" spc="-1"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latin typeface="Arial"/>
              </a:rPr>
              <a:t>第六提纲级别</a:t>
            </a:r>
            <a:endParaRPr lang="en-US" sz="2000" b="0" strike="noStrike" spc="-1"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latin typeface="Arial"/>
              </a:rPr>
              <a:t>第七提纲级别</a:t>
            </a:r>
            <a:endParaRPr lang="en-US" sz="20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dl.acm.org/doi/10.1145/3477132.3483569" TargetMode="External"/><Relationship Id="rId13" Type="http://schemas.openxmlformats.org/officeDocument/2006/relationships/hyperlink" Target="https://lwn.net/Articles/869140/" TargetMode="External"/><Relationship Id="rId3" Type="http://schemas.openxmlformats.org/officeDocument/2006/relationships/hyperlink" Target="https://courses.cs.washington.edu/courses/cse551/15sp/papers/ix-osdi14.pdf" TargetMode="External"/><Relationship Id="rId7" Type="http://schemas.openxmlformats.org/officeDocument/2006/relationships/hyperlink" Target="https://dl.acm.org/doi/10.1145/3600006.3613136" TargetMode="External"/><Relationship Id="rId12" Type="http://schemas.openxmlformats.org/officeDocument/2006/relationships/hyperlink" Target="https://www.usenix.org/conference/hotos-ix/cassyopia-compiler-assisted-system-optimizatio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9.xml"/><Relationship Id="rId6" Type="http://schemas.openxmlformats.org/officeDocument/2006/relationships/hyperlink" Target="https://www.usenix.org/conference/nsdi19/presentation/kaffes" TargetMode="External"/><Relationship Id="rId11" Type="http://schemas.openxmlformats.org/officeDocument/2006/relationships/hyperlink" Target="https://www.usenix.org/conference/atc22/presentation/kuznetsov" TargetMode="External"/><Relationship Id="rId5" Type="http://schemas.openxmlformats.org/officeDocument/2006/relationships/hyperlink" Target="https://www.usenix.org/conference/nsdi19/presentation/ousterhout" TargetMode="External"/><Relationship Id="rId10" Type="http://schemas.openxmlformats.org/officeDocument/2006/relationships/hyperlink" Target="https://www.usenix.org/conference/osdi23/presentation/zhou-zhe" TargetMode="External"/><Relationship Id="rId4" Type="http://schemas.openxmlformats.org/officeDocument/2006/relationships/hyperlink" Target="https://dl.acm.org/doi/pdf/10.1145/3132747.3132780" TargetMode="External"/><Relationship Id="rId9" Type="http://schemas.openxmlformats.org/officeDocument/2006/relationships/hyperlink" Target="https://dl.acm.org/doi/10.5555/1924943.1924946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9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9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9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subTitle"/>
          </p:nvPr>
        </p:nvSpPr>
        <p:spPr>
          <a:xfrm>
            <a:off x="1221840" y="3818880"/>
            <a:ext cx="9747360" cy="133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zh-CN" sz="2000" b="0" strike="noStrike" spc="-1" dirty="0">
                <a:solidFill>
                  <a:srgbClr val="660874"/>
                </a:solidFill>
                <a:latin typeface="Gill Sans MT"/>
              </a:rPr>
              <a:t>清华大学计算机系 赵方亮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660874"/>
                </a:solidFill>
                <a:latin typeface="Gill Sans MT"/>
              </a:rPr>
              <a:t>2024</a:t>
            </a:r>
            <a:r>
              <a:rPr lang="zh-CN" sz="2000" b="0" strike="noStrike" spc="-1" dirty="0">
                <a:solidFill>
                  <a:srgbClr val="660874"/>
                </a:solidFill>
                <a:latin typeface="Gill Sans MT"/>
              </a:rPr>
              <a:t>年</a:t>
            </a:r>
            <a:r>
              <a:rPr lang="en-US" sz="2000" b="0" strike="noStrike" spc="-1" dirty="0">
                <a:solidFill>
                  <a:srgbClr val="660874"/>
                </a:solidFill>
                <a:latin typeface="Gill Sans MT"/>
              </a:rPr>
              <a:t>1</a:t>
            </a:r>
            <a:r>
              <a:rPr lang="zh-CN" sz="2000" b="0" strike="noStrike" spc="-1" dirty="0">
                <a:solidFill>
                  <a:srgbClr val="660874"/>
                </a:solidFill>
                <a:latin typeface="Gill Sans MT"/>
              </a:rPr>
              <a:t>月</a:t>
            </a:r>
            <a:r>
              <a:rPr lang="en-US" altLang="zh-CN" sz="2000" b="0" strike="noStrike" spc="-1" dirty="0">
                <a:solidFill>
                  <a:srgbClr val="660874"/>
                </a:solidFill>
                <a:latin typeface="Gill Sans MT"/>
              </a:rPr>
              <a:t>1</a:t>
            </a:r>
            <a:r>
              <a:rPr lang="en-US" sz="2000" b="0" strike="noStrike" spc="-1" dirty="0">
                <a:solidFill>
                  <a:srgbClr val="660874"/>
                </a:solidFill>
                <a:latin typeface="Gill Sans MT"/>
              </a:rPr>
              <a:t>2</a:t>
            </a:r>
            <a:r>
              <a:rPr lang="zh-CN" sz="2000" b="0" strike="noStrike" spc="-1" dirty="0">
                <a:solidFill>
                  <a:srgbClr val="660874"/>
                </a:solidFill>
                <a:latin typeface="Gill Sans MT"/>
              </a:rPr>
              <a:t>日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zh-CN" sz="2000" b="0" strike="noStrike" spc="-1" dirty="0">
                <a:solidFill>
                  <a:srgbClr val="660874"/>
                </a:solidFill>
                <a:latin typeface="Gill Sans MT"/>
              </a:rPr>
              <a:t>指导教师：向勇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 type="title"/>
          </p:nvPr>
        </p:nvSpPr>
        <p:spPr>
          <a:xfrm>
            <a:off x="1221840" y="2028240"/>
            <a:ext cx="9747720" cy="1316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zh-CN" altLang="en-US" sz="4000" b="0" strike="noStrike" spc="-1" dirty="0">
                <a:solidFill>
                  <a:srgbClr val="660874"/>
                </a:solidFill>
                <a:latin typeface="Gill Sans MT"/>
              </a:rPr>
              <a:t>结合协程调度的中断控制器设计与应用</a:t>
            </a:r>
            <a:endParaRPr lang="en-US" sz="4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/>
          </p:nvPr>
        </p:nvSpPr>
        <p:spPr>
          <a:xfrm>
            <a:off x="899377" y="2235482"/>
            <a:ext cx="1992600" cy="534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zh-CN" altLang="en-US" sz="2200" b="0" strike="noStrike" spc="-1" dirty="0">
                <a:solidFill>
                  <a:srgbClr val="660874"/>
                </a:solidFill>
                <a:latin typeface="Gill Sans MT"/>
              </a:rPr>
              <a:t>低时延服务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458" name="PlaceHolder 2"/>
          <p:cNvSpPr>
            <a:spLocks noGrp="1"/>
          </p:cNvSpPr>
          <p:nvPr>
            <p:ph/>
          </p:nvPr>
        </p:nvSpPr>
        <p:spPr>
          <a:xfrm>
            <a:off x="593017" y="2910840"/>
            <a:ext cx="2658960" cy="2582479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660874"/>
              </a:buClr>
              <a:buSzPct val="92000"/>
              <a:buFont typeface="Wingdings 2" charset="2"/>
              <a:buChar char=""/>
            </a:pPr>
            <a:r>
              <a:rPr lang="en-US" altLang="zh-CN" sz="1800" b="0" strike="noStrike" spc="-1" dirty="0">
                <a:solidFill>
                  <a:srgbClr val="3D3D3D"/>
                </a:solidFill>
                <a:latin typeface="Gill Sans MT"/>
                <a:hlinkClick r:id="rId3"/>
              </a:rPr>
              <a:t>IX</a:t>
            </a:r>
            <a:endParaRPr lang="en-US" altLang="zh-CN" sz="1800" b="0" strike="noStrike" spc="-1" dirty="0">
              <a:solidFill>
                <a:srgbClr val="3D3D3D"/>
              </a:solidFill>
              <a:latin typeface="Gill Sans MT"/>
            </a:endParaRPr>
          </a:p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660874"/>
              </a:buClr>
              <a:buSzPct val="92000"/>
              <a:buFont typeface="Wingdings 2" charset="2"/>
              <a:buChar char=""/>
            </a:pPr>
            <a:r>
              <a:rPr lang="en-US" altLang="zh-CN" sz="1800" spc="-1" dirty="0" err="1">
                <a:solidFill>
                  <a:srgbClr val="3D3D3D"/>
                </a:solidFill>
                <a:latin typeface="Gill Sans MT"/>
                <a:hlinkClick r:id="rId4"/>
              </a:rPr>
              <a:t>ZygOS</a:t>
            </a:r>
            <a:endParaRPr lang="en-US" altLang="zh-CN" sz="1800" b="0" strike="noStrike" spc="-1" dirty="0">
              <a:solidFill>
                <a:srgbClr val="3D3D3D"/>
              </a:solidFill>
              <a:latin typeface="Gill Sans MT"/>
            </a:endParaRPr>
          </a:p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660874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 dirty="0">
                <a:latin typeface="Arial"/>
                <a:hlinkClick r:id="rId5"/>
              </a:rPr>
              <a:t>Shenango</a:t>
            </a:r>
            <a:endParaRPr lang="en-US" sz="1800" b="0" strike="noStrike" spc="-1" dirty="0">
              <a:latin typeface="Arial"/>
            </a:endParaRPr>
          </a:p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660874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 dirty="0">
                <a:solidFill>
                  <a:srgbClr val="3D3D3D"/>
                </a:solidFill>
                <a:latin typeface="Gill Sans MT"/>
                <a:hlinkClick r:id="rId6"/>
              </a:rPr>
              <a:t>Shinjuku</a:t>
            </a:r>
            <a:endParaRPr lang="en-US" sz="1800" b="0" strike="noStrike" spc="-1" dirty="0">
              <a:latin typeface="Arial"/>
            </a:endParaRPr>
          </a:p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660874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 dirty="0">
                <a:solidFill>
                  <a:srgbClr val="3D3D3D"/>
                </a:solidFill>
                <a:latin typeface="Gill Sans MT"/>
                <a:hlinkClick r:id="rId7"/>
              </a:rPr>
              <a:t>Concord</a:t>
            </a:r>
            <a:endParaRPr lang="en-US" sz="1800" b="0" strike="noStrike" spc="-1" dirty="0">
              <a:solidFill>
                <a:srgbClr val="3D3D3D"/>
              </a:solidFill>
              <a:latin typeface="Gill Sans MT"/>
            </a:endParaRPr>
          </a:p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660874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 dirty="0" err="1">
                <a:latin typeface="Arial"/>
                <a:hlinkClick r:id="rId8"/>
              </a:rPr>
              <a:t>Demikernel</a:t>
            </a:r>
            <a:endParaRPr lang="en-US" sz="1800" b="0" strike="noStrike" spc="-1" dirty="0">
              <a:latin typeface="Arial"/>
            </a:endParaRPr>
          </a:p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660874"/>
              </a:buClr>
              <a:buSzPct val="92000"/>
              <a:buFont typeface="Wingdings 2" charset="2"/>
              <a:buChar char=""/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459" name="PlaceHolder 3"/>
          <p:cNvSpPr>
            <a:spLocks noGrp="1"/>
          </p:cNvSpPr>
          <p:nvPr>
            <p:ph type="title"/>
          </p:nvPr>
        </p:nvSpPr>
        <p:spPr>
          <a:xfrm>
            <a:off x="835200" y="593280"/>
            <a:ext cx="10520280" cy="1014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zh-CN" sz="2800" b="0" strike="noStrike" spc="-1">
                <a:solidFill>
                  <a:srgbClr val="660874"/>
                </a:solidFill>
                <a:latin typeface="Gill Sans MT"/>
              </a:rPr>
              <a:t>参考文献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307D89CF-03DA-03D8-5D0C-66AD41CD3512}"/>
              </a:ext>
            </a:extLst>
          </p:cNvPr>
          <p:cNvSpPr txBox="1">
            <a:spLocks/>
          </p:cNvSpPr>
          <p:nvPr/>
        </p:nvSpPr>
        <p:spPr>
          <a:xfrm>
            <a:off x="4839602" y="2235482"/>
            <a:ext cx="1992600" cy="534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zh-CN" altLang="en-US" sz="2200" spc="-1" dirty="0">
                <a:solidFill>
                  <a:srgbClr val="660874"/>
                </a:solidFill>
                <a:latin typeface="Gill Sans MT"/>
              </a:rPr>
              <a:t>系统调用优化</a:t>
            </a:r>
            <a:endParaRPr lang="en-US" sz="2200" spc="-1" dirty="0">
              <a:latin typeface="Arial"/>
            </a:endParaRP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8DF4F87F-6512-CA6F-58D6-AC2E7859429B}"/>
              </a:ext>
            </a:extLst>
          </p:cNvPr>
          <p:cNvSpPr txBox="1">
            <a:spLocks/>
          </p:cNvSpPr>
          <p:nvPr/>
        </p:nvSpPr>
        <p:spPr>
          <a:xfrm>
            <a:off x="4533242" y="2910842"/>
            <a:ext cx="2658960" cy="1931502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660874"/>
              </a:buClr>
              <a:buSzPct val="92000"/>
              <a:buFont typeface="Wingdings 2" charset="2"/>
              <a:buChar char=""/>
            </a:pPr>
            <a:r>
              <a:rPr lang="en-US" sz="1800" spc="-1" dirty="0" err="1">
                <a:latin typeface="Arial"/>
                <a:hlinkClick r:id="rId9"/>
              </a:rPr>
              <a:t>FlexSC</a:t>
            </a:r>
            <a:endParaRPr lang="en-US" sz="1800" spc="-1" dirty="0">
              <a:latin typeface="Arial"/>
            </a:endParaRPr>
          </a:p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660874"/>
              </a:buClr>
              <a:buSzPct val="92000"/>
              <a:buFont typeface="Wingdings 2" charset="2"/>
              <a:buChar char=""/>
            </a:pPr>
            <a:r>
              <a:rPr lang="en-US" sz="1800" spc="-1" dirty="0" err="1">
                <a:solidFill>
                  <a:srgbClr val="3D3D3D"/>
                </a:solidFill>
                <a:latin typeface="Gill Sans MT"/>
                <a:hlinkClick r:id="rId10"/>
              </a:rPr>
              <a:t>Userspace</a:t>
            </a:r>
            <a:r>
              <a:rPr lang="en-US" sz="1800" spc="-1" dirty="0">
                <a:solidFill>
                  <a:srgbClr val="3D3D3D"/>
                </a:solidFill>
                <a:latin typeface="Gill Sans MT"/>
                <a:hlinkClick r:id="rId10"/>
              </a:rPr>
              <a:t> Bypass</a:t>
            </a:r>
            <a:endParaRPr lang="en-US" sz="1800" spc="-1" dirty="0">
              <a:latin typeface="Arial"/>
            </a:endParaRPr>
          </a:p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660874"/>
              </a:buClr>
              <a:buSzPct val="92000"/>
              <a:buFont typeface="Wingdings 2" charset="2"/>
              <a:buChar char=""/>
            </a:pPr>
            <a:r>
              <a:rPr lang="en-US" sz="1800" spc="-1" dirty="0" err="1">
                <a:solidFill>
                  <a:srgbClr val="3D3D3D"/>
                </a:solidFill>
                <a:latin typeface="Gill Sans MT"/>
                <a:hlinkClick r:id="rId11"/>
              </a:rPr>
              <a:t>Privbox</a:t>
            </a:r>
            <a:endParaRPr lang="en-US" sz="1800" spc="-1" dirty="0">
              <a:solidFill>
                <a:srgbClr val="3D3D3D"/>
              </a:solidFill>
              <a:latin typeface="Gill Sans MT"/>
            </a:endParaRPr>
          </a:p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660874"/>
              </a:buClr>
              <a:buSzPct val="92000"/>
              <a:buFont typeface="Wingdings 2" charset="2"/>
              <a:buChar char=""/>
            </a:pPr>
            <a:r>
              <a:rPr lang="en-US" sz="1800" spc="-1" dirty="0" err="1">
                <a:solidFill>
                  <a:srgbClr val="3D3D3D"/>
                </a:solidFill>
                <a:latin typeface="Gill Sans MT"/>
                <a:hlinkClick r:id="rId12"/>
              </a:rPr>
              <a:t>Cassyopia</a:t>
            </a:r>
            <a:endParaRPr lang="en-US" sz="1800" spc="-1" dirty="0">
              <a:solidFill>
                <a:srgbClr val="3D3D3D"/>
              </a:solidFill>
              <a:latin typeface="Gill Sans MT"/>
            </a:endParaRPr>
          </a:p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660874"/>
              </a:buClr>
              <a:buSzPct val="92000"/>
              <a:buFont typeface="Wingdings 2" charset="2"/>
              <a:buChar char=""/>
            </a:pPr>
            <a:endParaRPr lang="en-US" sz="1800" spc="-1" dirty="0">
              <a:latin typeface="Arial"/>
            </a:endParaRPr>
          </a:p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660874"/>
              </a:buClr>
              <a:buSzPct val="92000"/>
              <a:buFont typeface="Wingdings 2" charset="2"/>
              <a:buChar char=""/>
            </a:pPr>
            <a:endParaRPr lang="en-US" sz="1800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Font typeface="Arial" panose="020B0604020202020204" pitchFamily="34" charset="0"/>
              <a:buNone/>
            </a:pPr>
            <a:endParaRPr lang="en-US" sz="1800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Font typeface="Arial" panose="020B0604020202020204" pitchFamily="34" charset="0"/>
              <a:buNone/>
            </a:pPr>
            <a:endParaRPr lang="en-US" sz="1800" spc="-1" dirty="0">
              <a:latin typeface="Arial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FA8F293C-FCE0-403C-BB28-58BD0C633633}"/>
              </a:ext>
            </a:extLst>
          </p:cNvPr>
          <p:cNvSpPr txBox="1">
            <a:spLocks/>
          </p:cNvSpPr>
          <p:nvPr/>
        </p:nvSpPr>
        <p:spPr>
          <a:xfrm>
            <a:off x="9086187" y="2235480"/>
            <a:ext cx="1992600" cy="534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altLang="zh-CN" sz="2200" spc="-1" dirty="0">
                <a:solidFill>
                  <a:srgbClr val="660874"/>
                </a:solidFill>
                <a:latin typeface="Gill Sans MT"/>
              </a:rPr>
              <a:t>IPC </a:t>
            </a:r>
            <a:r>
              <a:rPr lang="zh-CN" altLang="en-US" sz="2200" spc="-1" dirty="0">
                <a:solidFill>
                  <a:srgbClr val="660874"/>
                </a:solidFill>
                <a:latin typeface="Gill Sans MT"/>
              </a:rPr>
              <a:t>优化</a:t>
            </a:r>
            <a:endParaRPr lang="en-US" sz="2200" spc="-1" dirty="0">
              <a:latin typeface="Arial"/>
            </a:endParaRPr>
          </a:p>
        </p:txBody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E954C4B3-D004-6875-4EE9-4D5774F8C3FD}"/>
              </a:ext>
            </a:extLst>
          </p:cNvPr>
          <p:cNvSpPr txBox="1">
            <a:spLocks/>
          </p:cNvSpPr>
          <p:nvPr/>
        </p:nvSpPr>
        <p:spPr>
          <a:xfrm>
            <a:off x="8779827" y="2910840"/>
            <a:ext cx="2658960" cy="1931502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660874"/>
              </a:buClr>
              <a:buSzPct val="92000"/>
              <a:buFont typeface="Wingdings 2" charset="2"/>
              <a:buChar char=""/>
            </a:pPr>
            <a:r>
              <a:rPr lang="en-US" altLang="zh-CN" sz="1800" spc="-1" dirty="0">
                <a:latin typeface="Arial"/>
                <a:hlinkClick r:id="rId13"/>
              </a:rPr>
              <a:t>x</a:t>
            </a:r>
            <a:r>
              <a:rPr lang="en-US" sz="1800" spc="-1" dirty="0">
                <a:latin typeface="Arial"/>
                <a:hlinkClick r:id="rId13"/>
              </a:rPr>
              <a:t>86 User </a:t>
            </a:r>
            <a:r>
              <a:rPr lang="en-US" altLang="zh-CN" sz="1800" spc="-1" dirty="0">
                <a:latin typeface="Arial"/>
                <a:hlinkClick r:id="rId13"/>
              </a:rPr>
              <a:t>Interrupt</a:t>
            </a:r>
            <a:endParaRPr lang="en-US" sz="1800" spc="-1" dirty="0">
              <a:latin typeface="Arial"/>
            </a:endParaRPr>
          </a:p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660874"/>
              </a:buClr>
              <a:buSzPct val="92000"/>
              <a:buFont typeface="Wingdings 2" charset="2"/>
              <a:buChar char=""/>
            </a:pPr>
            <a:endParaRPr lang="en-US" sz="1800" spc="-1" dirty="0">
              <a:latin typeface="Arial"/>
            </a:endParaRPr>
          </a:p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660874"/>
              </a:buClr>
              <a:buSzPct val="92000"/>
              <a:buFont typeface="Wingdings 2" charset="2"/>
              <a:buChar char=""/>
            </a:pPr>
            <a:endParaRPr lang="en-US" sz="1800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Font typeface="Arial" panose="020B0604020202020204" pitchFamily="34" charset="0"/>
              <a:buNone/>
            </a:pPr>
            <a:endParaRPr lang="en-US" sz="1800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Font typeface="Arial" panose="020B0604020202020204" pitchFamily="34" charset="0"/>
              <a:buNone/>
            </a:pPr>
            <a:endParaRPr lang="en-US" sz="1800" spc="-1" dirty="0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1221840" y="2028240"/>
            <a:ext cx="9747720" cy="1316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zh-CN" sz="4000" b="0" strike="noStrike" spc="-1">
                <a:solidFill>
                  <a:srgbClr val="660874"/>
                </a:solidFill>
                <a:latin typeface="Gill Sans MT"/>
              </a:rPr>
              <a:t>谢谢！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/>
          </p:nvPr>
        </p:nvSpPr>
        <p:spPr>
          <a:xfrm>
            <a:off x="833400" y="2180520"/>
            <a:ext cx="10520280" cy="3677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660874"/>
              </a:buClr>
              <a:buSzPct val="92000"/>
              <a:buFont typeface="Wingdings 2" charset="2"/>
              <a:buChar char=""/>
            </a:pPr>
            <a:r>
              <a:rPr lang="zh-CN" altLang="en-US" sz="2400" b="0" strike="noStrike" spc="-1" dirty="0">
                <a:solidFill>
                  <a:srgbClr val="3D3D3D"/>
                </a:solidFill>
                <a:latin typeface="Gill Sans MT"/>
              </a:rPr>
              <a:t>构建低时延服务成为重要研究领域</a:t>
            </a:r>
            <a:endParaRPr lang="en-US" altLang="zh-CN" sz="2400" b="0" strike="noStrike" spc="-1" dirty="0">
              <a:solidFill>
                <a:srgbClr val="3D3D3D"/>
              </a:solidFill>
              <a:latin typeface="Gill Sans MT"/>
            </a:endParaRPr>
          </a:p>
          <a:p>
            <a:pPr marL="457200" lvl="1"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660874"/>
              </a:buClr>
              <a:buSzPct val="92000"/>
              <a:buNone/>
            </a:pPr>
            <a:endParaRPr lang="en-US" altLang="zh-CN" sz="2000" spc="-1" dirty="0">
              <a:solidFill>
                <a:srgbClr val="3D3D3D"/>
              </a:solidFill>
              <a:latin typeface="Gill Sans MT"/>
            </a:endParaRPr>
          </a:p>
          <a:p>
            <a:pPr marL="763200" lvl="1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660874"/>
              </a:buClr>
              <a:buSzPct val="92000"/>
              <a:buFont typeface="Wingdings 2" charset="2"/>
              <a:buChar char=""/>
            </a:pPr>
            <a:r>
              <a:rPr lang="zh-CN" altLang="en-US" sz="2000" spc="-1" dirty="0">
                <a:solidFill>
                  <a:srgbClr val="3D3D3D"/>
                </a:solidFill>
                <a:latin typeface="Gill Sans MT"/>
              </a:rPr>
              <a:t>协程</a:t>
            </a:r>
            <a:endParaRPr lang="en-US" altLang="zh-CN" sz="2000" spc="-1" dirty="0">
              <a:solidFill>
                <a:srgbClr val="3D3D3D"/>
              </a:solidFill>
              <a:latin typeface="Gill Sans MT"/>
            </a:endParaRPr>
          </a:p>
          <a:p>
            <a:pPr marL="763200" lvl="1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660874"/>
              </a:buClr>
              <a:buSzPct val="92000"/>
              <a:buFont typeface="Wingdings 2" charset="2"/>
              <a:buChar char=""/>
            </a:pPr>
            <a:r>
              <a:rPr lang="zh-CN" altLang="en-US" sz="2000" spc="-1" dirty="0">
                <a:solidFill>
                  <a:srgbClr val="3D3D3D"/>
                </a:solidFill>
                <a:latin typeface="Gill Sans MT"/>
              </a:rPr>
              <a:t>中断</a:t>
            </a:r>
            <a:endParaRPr lang="en-US" altLang="zh-CN" sz="2000" spc="-1" dirty="0">
              <a:solidFill>
                <a:srgbClr val="3D3D3D"/>
              </a:solidFill>
              <a:latin typeface="Gill Sans MT"/>
            </a:endParaRPr>
          </a:p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660874"/>
              </a:buClr>
              <a:buSzPct val="92000"/>
              <a:buFont typeface="Wingdings 2" charset="2"/>
              <a:buChar char=""/>
            </a:pPr>
            <a:endParaRPr lang="en-US" altLang="zh-CN" b="0" strike="noStrike" spc="-1" dirty="0">
              <a:solidFill>
                <a:srgbClr val="3D3D3D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lang="en-US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lang="en-US" b="0" strike="noStrike" spc="-1" dirty="0">
              <a:latin typeface="Arial"/>
            </a:endParaRPr>
          </a:p>
        </p:txBody>
      </p:sp>
      <p:sp>
        <p:nvSpPr>
          <p:cNvPr id="436" name="PlaceHolder 2"/>
          <p:cNvSpPr>
            <a:spLocks noGrp="1"/>
          </p:cNvSpPr>
          <p:nvPr>
            <p:ph type="title"/>
          </p:nvPr>
        </p:nvSpPr>
        <p:spPr>
          <a:xfrm>
            <a:off x="835200" y="593280"/>
            <a:ext cx="10520280" cy="1014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zh-CN" altLang="en-US" sz="2800" b="0" strike="noStrike" spc="-1" dirty="0">
                <a:solidFill>
                  <a:srgbClr val="660874"/>
                </a:solidFill>
                <a:latin typeface="Gill Sans MT"/>
              </a:rPr>
              <a:t>设计</a:t>
            </a:r>
            <a:r>
              <a:rPr lang="zh-CN" sz="2800" b="0" strike="noStrike" spc="-1" dirty="0">
                <a:solidFill>
                  <a:srgbClr val="660874"/>
                </a:solidFill>
                <a:latin typeface="Gill Sans MT"/>
              </a:rPr>
              <a:t>背景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/>
          </p:nvPr>
        </p:nvSpPr>
        <p:spPr>
          <a:xfrm>
            <a:off x="887400" y="1705435"/>
            <a:ext cx="3272370" cy="534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zh-CN" altLang="en-US" sz="2400" b="0" strike="noStrike" spc="-1" dirty="0">
                <a:solidFill>
                  <a:srgbClr val="660874"/>
                </a:solidFill>
                <a:latin typeface="Gill Sans MT"/>
              </a:rPr>
              <a:t>调度策略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/>
          </p:nvPr>
        </p:nvSpPr>
        <p:spPr>
          <a:xfrm>
            <a:off x="581040" y="2380794"/>
            <a:ext cx="5392080" cy="1759841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660874"/>
              </a:buClr>
              <a:buSzPct val="92000"/>
              <a:buFont typeface="Wingdings 2" charset="2"/>
              <a:buChar char=""/>
            </a:pPr>
            <a:r>
              <a:rPr lang="en-US" altLang="zh-CN" sz="2000" spc="-1" dirty="0">
                <a:solidFill>
                  <a:srgbClr val="3D3D3D"/>
                </a:solidFill>
                <a:latin typeface="Gill Sans MT"/>
              </a:rPr>
              <a:t>D-FCFS</a:t>
            </a:r>
          </a:p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660874"/>
              </a:buClr>
              <a:buSzPct val="92000"/>
              <a:buFont typeface="Wingdings 2" charset="2"/>
              <a:buChar char=""/>
            </a:pPr>
            <a:r>
              <a:rPr lang="en-US" altLang="zh-CN" sz="2000" spc="-1" dirty="0">
                <a:solidFill>
                  <a:srgbClr val="3D3D3D"/>
                </a:solidFill>
                <a:latin typeface="Gill Sans MT"/>
              </a:rPr>
              <a:t>D-FCFS + Work stealing</a:t>
            </a:r>
          </a:p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660874"/>
              </a:buClr>
              <a:buSzPct val="92000"/>
              <a:buFont typeface="Wingdings 2" charset="2"/>
              <a:buChar char=""/>
            </a:pPr>
            <a:r>
              <a:rPr lang="en-US" altLang="zh-CN" sz="2000" spc="-1" dirty="0">
                <a:solidFill>
                  <a:srgbClr val="3D3D3D"/>
                </a:solidFill>
                <a:latin typeface="Gill Sans MT"/>
              </a:rPr>
              <a:t>C-FCFS</a:t>
            </a:r>
          </a:p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660874"/>
              </a:buClr>
              <a:buSzPct val="92000"/>
              <a:buFont typeface="Wingdings 2" charset="2"/>
              <a:buChar char=""/>
            </a:pPr>
            <a:r>
              <a:rPr lang="en-US" altLang="zh-CN" sz="2000" spc="-1" dirty="0">
                <a:solidFill>
                  <a:srgbClr val="3D3D3D"/>
                </a:solidFill>
                <a:latin typeface="Gill Sans MT"/>
              </a:rPr>
              <a:t>C-FCFS + PS</a:t>
            </a:r>
          </a:p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660874"/>
              </a:buClr>
              <a:buSzPct val="92000"/>
              <a:buFont typeface="Wingdings 2" charset="2"/>
              <a:buChar char=""/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/>
          </p:nvPr>
        </p:nvSpPr>
        <p:spPr>
          <a:xfrm>
            <a:off x="6523560" y="1705435"/>
            <a:ext cx="3347463" cy="552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zh-CN" altLang="en-US" sz="2400" b="0" strike="noStrike" spc="-1" dirty="0">
                <a:solidFill>
                  <a:srgbClr val="660874"/>
                </a:solidFill>
                <a:latin typeface="Gill Sans MT"/>
              </a:rPr>
              <a:t>中断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440" name="PlaceHolder 4"/>
          <p:cNvSpPr>
            <a:spLocks noGrp="1"/>
          </p:cNvSpPr>
          <p:nvPr>
            <p:ph/>
          </p:nvPr>
        </p:nvSpPr>
        <p:spPr>
          <a:xfrm>
            <a:off x="6217560" y="2380794"/>
            <a:ext cx="5392080" cy="3208973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660874"/>
              </a:buClr>
              <a:buSzPct val="92000"/>
              <a:buFont typeface="Wingdings 2" charset="2"/>
              <a:buChar char=""/>
            </a:pPr>
            <a:r>
              <a:rPr lang="zh-CN" altLang="en-US" sz="2000" b="0" strike="noStrike" spc="-1" dirty="0">
                <a:solidFill>
                  <a:srgbClr val="3D3D3D"/>
                </a:solidFill>
                <a:latin typeface="Gill Sans MT"/>
              </a:rPr>
              <a:t>用途</a:t>
            </a:r>
            <a:endParaRPr lang="en-US" altLang="zh-CN" sz="2000" b="0" strike="noStrike" spc="-1" dirty="0">
              <a:solidFill>
                <a:srgbClr val="3D3D3D"/>
              </a:solidFill>
              <a:latin typeface="Gill Sans MT"/>
            </a:endParaRPr>
          </a:p>
          <a:p>
            <a:pPr marL="763200" lvl="1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660874"/>
              </a:buClr>
              <a:buSzPct val="92000"/>
              <a:buFont typeface="Wingdings 2" charset="2"/>
              <a:buChar char=""/>
            </a:pPr>
            <a:r>
              <a:rPr lang="zh-CN" altLang="en-US" sz="2000" b="0" strike="noStrike" spc="-1" dirty="0">
                <a:solidFill>
                  <a:srgbClr val="3D3D3D"/>
                </a:solidFill>
                <a:latin typeface="Gill Sans MT"/>
              </a:rPr>
              <a:t>资源控制</a:t>
            </a:r>
            <a:endParaRPr lang="en-US" altLang="zh-CN" sz="2000" b="0" strike="noStrike" spc="-1" dirty="0">
              <a:solidFill>
                <a:srgbClr val="3D3D3D"/>
              </a:solidFill>
              <a:latin typeface="Gill Sans MT"/>
            </a:endParaRPr>
          </a:p>
          <a:p>
            <a:pPr marL="763200" lvl="1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660874"/>
              </a:buClr>
              <a:buSzPct val="92000"/>
              <a:buFont typeface="Wingdings 2" charset="2"/>
              <a:buChar char=""/>
            </a:pPr>
            <a:r>
              <a:rPr lang="zh-CN" altLang="en-US" sz="2000" spc="-1" dirty="0">
                <a:solidFill>
                  <a:srgbClr val="3D3D3D"/>
                </a:solidFill>
                <a:latin typeface="Gill Sans MT"/>
              </a:rPr>
              <a:t>任务抢占</a:t>
            </a:r>
            <a:endParaRPr lang="en-US" altLang="zh-CN" sz="2000" spc="-1" dirty="0">
              <a:solidFill>
                <a:srgbClr val="3D3D3D"/>
              </a:solidFill>
              <a:latin typeface="Gill Sans MT"/>
            </a:endParaRPr>
          </a:p>
          <a:p>
            <a:pPr marL="763200" lvl="1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660874"/>
              </a:buClr>
              <a:buSzPct val="92000"/>
              <a:buFont typeface="Wingdings 2" charset="2"/>
              <a:buChar char=""/>
            </a:pPr>
            <a:r>
              <a:rPr lang="zh-CN" altLang="en-US" sz="2000" b="0" strike="noStrike" spc="-1" dirty="0">
                <a:solidFill>
                  <a:srgbClr val="3D3D3D"/>
                </a:solidFill>
                <a:latin typeface="Gill Sans MT"/>
              </a:rPr>
              <a:t>模拟中断抢占</a:t>
            </a:r>
            <a:endParaRPr lang="en-US" altLang="zh-CN" sz="2000" b="0" strike="noStrike" spc="-1" dirty="0">
              <a:solidFill>
                <a:srgbClr val="3D3D3D"/>
              </a:solidFill>
              <a:latin typeface="Gill Sans MT"/>
            </a:endParaRPr>
          </a:p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660874"/>
              </a:buClr>
              <a:buSzPct val="92000"/>
              <a:buFont typeface="Wingdings 2" charset="2"/>
              <a:buChar char=""/>
            </a:pPr>
            <a:r>
              <a:rPr lang="zh-CN" altLang="en-US" sz="2000" b="0" strike="noStrike" spc="-1" dirty="0">
                <a:solidFill>
                  <a:srgbClr val="3D3D3D"/>
                </a:solidFill>
                <a:latin typeface="Gill Sans MT"/>
              </a:rPr>
              <a:t>中断处理</a:t>
            </a:r>
            <a:endParaRPr lang="en-US" altLang="zh-CN" sz="2000" b="0" strike="noStrike" spc="-1" dirty="0">
              <a:solidFill>
                <a:srgbClr val="3D3D3D"/>
              </a:solidFill>
              <a:latin typeface="Gill Sans MT"/>
            </a:endParaRPr>
          </a:p>
          <a:p>
            <a:pPr marL="763200" lvl="1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660874"/>
              </a:buClr>
              <a:buSzPct val="92000"/>
              <a:buFont typeface="Wingdings 2" charset="2"/>
              <a:buChar char=""/>
            </a:pPr>
            <a:r>
              <a:rPr lang="zh-CN" altLang="en-US" sz="2000" spc="-1" dirty="0">
                <a:solidFill>
                  <a:srgbClr val="3D3D3D"/>
                </a:solidFill>
                <a:latin typeface="Gill Sans MT"/>
              </a:rPr>
              <a:t>软件处理中断</a:t>
            </a:r>
            <a:endParaRPr lang="en-US" altLang="zh-CN" sz="2000" spc="-1" dirty="0">
              <a:solidFill>
                <a:srgbClr val="3D3D3D"/>
              </a:solidFill>
              <a:latin typeface="Gill Sans MT"/>
            </a:endParaRPr>
          </a:p>
          <a:p>
            <a:pPr marL="763200" lvl="1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660874"/>
              </a:buClr>
              <a:buSzPct val="92000"/>
              <a:buFont typeface="Wingdings 2" charset="2"/>
              <a:buChar char=""/>
            </a:pPr>
            <a:r>
              <a:rPr lang="zh-CN" altLang="en-US" sz="2000" b="0" strike="noStrike" spc="-1" dirty="0">
                <a:solidFill>
                  <a:srgbClr val="3D3D3D"/>
                </a:solidFill>
                <a:latin typeface="Gill Sans MT"/>
              </a:rPr>
              <a:t>硬件处理中断</a:t>
            </a:r>
            <a:endParaRPr lang="en-US" altLang="zh-CN" sz="2000" b="0" strike="noStrike" spc="-1" dirty="0">
              <a:solidFill>
                <a:srgbClr val="3D3D3D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441" name="PlaceHolder 5"/>
          <p:cNvSpPr>
            <a:spLocks noGrp="1"/>
          </p:cNvSpPr>
          <p:nvPr>
            <p:ph type="title"/>
          </p:nvPr>
        </p:nvSpPr>
        <p:spPr>
          <a:xfrm>
            <a:off x="835200" y="593280"/>
            <a:ext cx="10520280" cy="1014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zh-CN" sz="2800" b="0" strike="noStrike" spc="-1" dirty="0">
                <a:solidFill>
                  <a:srgbClr val="660874"/>
                </a:solidFill>
                <a:latin typeface="Gill Sans MT"/>
              </a:rPr>
              <a:t>研究现状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048FF820-5E47-E973-36A3-24241654815F}"/>
              </a:ext>
            </a:extLst>
          </p:cNvPr>
          <p:cNvSpPr txBox="1">
            <a:spLocks/>
          </p:cNvSpPr>
          <p:nvPr/>
        </p:nvSpPr>
        <p:spPr>
          <a:xfrm>
            <a:off x="887400" y="4322979"/>
            <a:ext cx="3272370" cy="534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zh-CN" altLang="en-US" sz="2400" spc="-1" dirty="0">
                <a:solidFill>
                  <a:srgbClr val="660874"/>
                </a:solidFill>
                <a:latin typeface="Gill Sans MT"/>
              </a:rPr>
              <a:t>中断 </a:t>
            </a:r>
            <a:r>
              <a:rPr lang="en-US" altLang="zh-CN" sz="2400" spc="-1" dirty="0">
                <a:solidFill>
                  <a:srgbClr val="660874"/>
                </a:solidFill>
                <a:latin typeface="Gill Sans MT"/>
              </a:rPr>
              <a:t>+ </a:t>
            </a:r>
            <a:r>
              <a:rPr lang="zh-CN" altLang="en-US" sz="2400" spc="-1" dirty="0">
                <a:solidFill>
                  <a:srgbClr val="660874"/>
                </a:solidFill>
                <a:latin typeface="Gill Sans MT"/>
              </a:rPr>
              <a:t>协程</a:t>
            </a:r>
            <a:endParaRPr lang="en-US" sz="2400" spc="-1" dirty="0">
              <a:latin typeface="Arial"/>
            </a:endParaRP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981A5FC8-0417-8701-F1DC-32A5AC69CB17}"/>
              </a:ext>
            </a:extLst>
          </p:cNvPr>
          <p:cNvSpPr txBox="1">
            <a:spLocks/>
          </p:cNvSpPr>
          <p:nvPr/>
        </p:nvSpPr>
        <p:spPr>
          <a:xfrm>
            <a:off x="581040" y="4999264"/>
            <a:ext cx="5392080" cy="731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660874"/>
              </a:buClr>
              <a:buSzPct val="92000"/>
              <a:buFont typeface="Wingdings 2" charset="2"/>
              <a:buChar char=""/>
            </a:pPr>
            <a:r>
              <a:rPr lang="zh-CN" altLang="en-US" sz="2000" spc="-1" dirty="0">
                <a:solidFill>
                  <a:srgbClr val="3D3D3D"/>
                </a:solidFill>
                <a:latin typeface="Gill Sans MT"/>
              </a:rPr>
              <a:t>中断开销 </a:t>
            </a:r>
            <a:r>
              <a:rPr lang="en-US" altLang="zh-CN" sz="2000" spc="-1" dirty="0">
                <a:solidFill>
                  <a:srgbClr val="3D3D3D"/>
                </a:solidFill>
                <a:latin typeface="Gill Sans MT"/>
              </a:rPr>
              <a:t>VS </a:t>
            </a:r>
            <a:r>
              <a:rPr lang="zh-CN" altLang="en-US" sz="2000" spc="-1" dirty="0">
                <a:solidFill>
                  <a:srgbClr val="3D3D3D"/>
                </a:solidFill>
                <a:latin typeface="Gill Sans MT"/>
              </a:rPr>
              <a:t>协程调度开销</a:t>
            </a:r>
            <a:endParaRPr lang="en-US" altLang="zh-CN" sz="2000" spc="-1" dirty="0">
              <a:solidFill>
                <a:srgbClr val="3D3D3D"/>
              </a:solidFill>
              <a:latin typeface="Gill Sans MT"/>
            </a:endParaRPr>
          </a:p>
          <a:p>
            <a:pPr marL="0"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660874"/>
              </a:buClr>
              <a:buSzPct val="92000"/>
              <a:buNone/>
            </a:pP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Font typeface="Arial" panose="020B0604020202020204" pitchFamily="34" charset="0"/>
              <a:buNone/>
            </a:pPr>
            <a:endParaRPr lang="en-US" sz="1800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/>
          </p:nvPr>
        </p:nvSpPr>
        <p:spPr>
          <a:xfrm>
            <a:off x="887400" y="2250720"/>
            <a:ext cx="5086080" cy="534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zh-CN" altLang="en-US" sz="2400" spc="-1" dirty="0">
                <a:solidFill>
                  <a:srgbClr val="660874"/>
                </a:solidFill>
                <a:latin typeface="Gill Sans MT"/>
              </a:rPr>
              <a:t>系统架构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446" name="PlaceHolder 5"/>
          <p:cNvSpPr>
            <a:spLocks noGrp="1"/>
          </p:cNvSpPr>
          <p:nvPr>
            <p:ph type="title"/>
          </p:nvPr>
        </p:nvSpPr>
        <p:spPr>
          <a:xfrm>
            <a:off x="835200" y="593280"/>
            <a:ext cx="10520280" cy="1014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zh-CN" altLang="en-US" sz="2800" b="0" strike="noStrike" spc="-1" dirty="0">
                <a:solidFill>
                  <a:srgbClr val="660874"/>
                </a:solidFill>
                <a:latin typeface="Gill Sans MT"/>
              </a:rPr>
              <a:t>研究内容</a:t>
            </a:r>
            <a:endParaRPr lang="en-US" sz="2800" b="0" strike="noStrike" spc="-1" dirty="0"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A88D35A-352B-C0AB-0325-91A7AA4267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239" y="333812"/>
            <a:ext cx="7401669" cy="599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797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/>
          </p:nvPr>
        </p:nvSpPr>
        <p:spPr>
          <a:xfrm>
            <a:off x="887400" y="2250720"/>
            <a:ext cx="5086080" cy="534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zh-CN" altLang="en-US" sz="2400" spc="-1" dirty="0">
                <a:solidFill>
                  <a:srgbClr val="660874"/>
                </a:solidFill>
                <a:latin typeface="Gill Sans MT"/>
              </a:rPr>
              <a:t>基于优先级的协程调度机制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443" name="PlaceHolder 2"/>
          <p:cNvSpPr>
            <a:spLocks noGrp="1"/>
          </p:cNvSpPr>
          <p:nvPr>
            <p:ph/>
          </p:nvPr>
        </p:nvSpPr>
        <p:spPr>
          <a:xfrm>
            <a:off x="581040" y="2926080"/>
            <a:ext cx="5392080" cy="3144936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660874"/>
              </a:buClr>
              <a:buSzPct val="92000"/>
              <a:buFont typeface="Wingdings 2" charset="2"/>
              <a:buChar char=""/>
            </a:pPr>
            <a:r>
              <a:rPr lang="zh-CN" altLang="en-US" sz="2000" spc="-1" dirty="0">
                <a:solidFill>
                  <a:srgbClr val="3D3D3D"/>
                </a:solidFill>
                <a:latin typeface="Gill Sans MT"/>
              </a:rPr>
              <a:t>硬件维护就绪优先级队列</a:t>
            </a:r>
            <a:endParaRPr lang="en-US" altLang="zh-CN" sz="2000" spc="-1" dirty="0">
              <a:solidFill>
                <a:srgbClr val="3D3D3D"/>
              </a:solidFill>
              <a:latin typeface="Gill Sans MT"/>
            </a:endParaRPr>
          </a:p>
          <a:p>
            <a:pPr marL="763200" lvl="1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660874"/>
              </a:buClr>
              <a:buSzPct val="92000"/>
              <a:buFont typeface="Wingdings 2" charset="2"/>
              <a:buChar char=""/>
            </a:pPr>
            <a:r>
              <a:rPr lang="zh-CN" altLang="en-US" sz="2000" spc="-1" dirty="0">
                <a:solidFill>
                  <a:srgbClr val="3D3D3D"/>
                </a:solidFill>
                <a:latin typeface="Gill Sans MT"/>
              </a:rPr>
              <a:t>缩小调度开销</a:t>
            </a:r>
            <a:endParaRPr lang="en-US" altLang="zh-CN" sz="2000" spc="-1" dirty="0">
              <a:solidFill>
                <a:srgbClr val="3D3D3D"/>
              </a:solidFill>
              <a:latin typeface="Gill Sans MT"/>
            </a:endParaRPr>
          </a:p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660874"/>
              </a:buClr>
              <a:buSzPct val="92000"/>
              <a:buFont typeface="Wingdings 2" charset="2"/>
              <a:buChar char=""/>
            </a:pPr>
            <a:r>
              <a:rPr lang="zh-CN" altLang="en-US" sz="2000" spc="-1" dirty="0">
                <a:solidFill>
                  <a:srgbClr val="3D3D3D"/>
                </a:solidFill>
                <a:latin typeface="Gill Sans MT"/>
              </a:rPr>
              <a:t>协作式调度 </a:t>
            </a:r>
            <a:r>
              <a:rPr lang="en-US" altLang="zh-CN" sz="2000" spc="-1" dirty="0">
                <a:solidFill>
                  <a:srgbClr val="3D3D3D"/>
                </a:solidFill>
                <a:latin typeface="Gill Sans MT"/>
              </a:rPr>
              <a:t>+ </a:t>
            </a:r>
            <a:r>
              <a:rPr lang="zh-CN" altLang="en-US" sz="2000" spc="-1" dirty="0">
                <a:solidFill>
                  <a:srgbClr val="3D3D3D"/>
                </a:solidFill>
                <a:latin typeface="Gill Sans MT"/>
              </a:rPr>
              <a:t>优先级</a:t>
            </a:r>
            <a:endParaRPr lang="en-US" altLang="zh-CN" sz="2000" spc="-1" dirty="0">
              <a:solidFill>
                <a:srgbClr val="3D3D3D"/>
              </a:solidFill>
              <a:latin typeface="Gill Sans MT"/>
            </a:endParaRPr>
          </a:p>
          <a:p>
            <a:pPr marL="763200" lvl="1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660874"/>
              </a:buClr>
              <a:buSzPct val="92000"/>
              <a:buFont typeface="Wingdings 2" charset="2"/>
              <a:buChar char=""/>
            </a:pPr>
            <a:r>
              <a:rPr lang="zh-CN" altLang="en-US" sz="2000" spc="-1" dirty="0">
                <a:solidFill>
                  <a:srgbClr val="3D3D3D"/>
                </a:solidFill>
                <a:latin typeface="Gill Sans MT"/>
              </a:rPr>
              <a:t>拟合抢占式调度</a:t>
            </a:r>
            <a:endParaRPr lang="en-US" altLang="zh-CN" sz="1600" b="0" strike="noStrike" spc="-1" dirty="0">
              <a:solidFill>
                <a:srgbClr val="3D3D3D"/>
              </a:solidFill>
              <a:latin typeface="Gill Sans MT"/>
            </a:endParaRPr>
          </a:p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660874"/>
              </a:buClr>
              <a:buSzPct val="92000"/>
              <a:buFont typeface="Wingdings 2" charset="2"/>
              <a:buChar char=""/>
            </a:pPr>
            <a:r>
              <a:rPr lang="zh-CN" altLang="en-US" sz="2000" b="0" strike="noStrike" spc="-1" dirty="0">
                <a:solidFill>
                  <a:srgbClr val="3D3D3D"/>
                </a:solidFill>
                <a:latin typeface="Gill Sans MT"/>
              </a:rPr>
              <a:t>内核通过硬件接口感知用户态协程</a:t>
            </a:r>
            <a:endParaRPr lang="en-US" altLang="zh-CN" sz="2000" b="0" strike="noStrike" spc="-1" dirty="0">
              <a:solidFill>
                <a:srgbClr val="3D3D3D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446" name="PlaceHolder 5"/>
          <p:cNvSpPr>
            <a:spLocks noGrp="1"/>
          </p:cNvSpPr>
          <p:nvPr>
            <p:ph type="title"/>
          </p:nvPr>
        </p:nvSpPr>
        <p:spPr>
          <a:xfrm>
            <a:off x="835200" y="593280"/>
            <a:ext cx="10520280" cy="1014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zh-CN" altLang="en-US" sz="2800" b="0" strike="noStrike" spc="-1" dirty="0">
                <a:solidFill>
                  <a:srgbClr val="660874"/>
                </a:solidFill>
                <a:latin typeface="Gill Sans MT"/>
              </a:rPr>
              <a:t>研究内容</a:t>
            </a:r>
            <a:endParaRPr lang="en-US" sz="2800" b="0" strike="noStrike" spc="-1" dirty="0">
              <a:latin typeface="Arial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00B5B9E-366A-F467-AC09-930BD3396E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18"/>
          <a:stretch/>
        </p:blipFill>
        <p:spPr>
          <a:xfrm>
            <a:off x="4328162" y="121633"/>
            <a:ext cx="7537836" cy="223675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0B8068C-7815-8919-DA18-FA4B8B2E1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626" y="2615348"/>
            <a:ext cx="4572911" cy="417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836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/>
          </p:nvPr>
        </p:nvSpPr>
        <p:spPr>
          <a:xfrm>
            <a:off x="887399" y="2102838"/>
            <a:ext cx="4159219" cy="534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zh-CN" altLang="en-US" sz="2400" spc="-1" dirty="0">
                <a:solidFill>
                  <a:srgbClr val="660874"/>
                </a:solidFill>
                <a:latin typeface="Gill Sans MT"/>
              </a:rPr>
              <a:t>结合中断处理的协程唤醒机制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443" name="PlaceHolder 2"/>
          <p:cNvSpPr>
            <a:spLocks noGrp="1"/>
          </p:cNvSpPr>
          <p:nvPr>
            <p:ph/>
          </p:nvPr>
        </p:nvSpPr>
        <p:spPr>
          <a:xfrm>
            <a:off x="581040" y="2778197"/>
            <a:ext cx="4465578" cy="807844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660874"/>
              </a:buClr>
              <a:buSzPct val="92000"/>
              <a:buFont typeface="Wingdings 2" charset="2"/>
              <a:buChar char=""/>
            </a:pPr>
            <a:r>
              <a:rPr lang="zh-CN" altLang="en-US" sz="2000" b="0" strike="noStrike" spc="-1" dirty="0">
                <a:solidFill>
                  <a:srgbClr val="3D3D3D"/>
                </a:solidFill>
                <a:latin typeface="Gill Sans MT"/>
              </a:rPr>
              <a:t>硬件与 </a:t>
            </a:r>
            <a:r>
              <a:rPr lang="en-US" altLang="zh-CN" sz="2000" b="0" strike="noStrike" spc="-1" dirty="0">
                <a:solidFill>
                  <a:srgbClr val="3D3D3D"/>
                </a:solidFill>
                <a:latin typeface="Gill Sans MT"/>
              </a:rPr>
              <a:t>CPU </a:t>
            </a:r>
            <a:r>
              <a:rPr lang="zh-CN" altLang="en-US" sz="2000" b="0" strike="noStrike" spc="-1" dirty="0">
                <a:solidFill>
                  <a:srgbClr val="3D3D3D"/>
                </a:solidFill>
                <a:latin typeface="Gill Sans MT"/>
              </a:rPr>
              <a:t>并行处理中断，唤醒阻塞协程</a:t>
            </a:r>
            <a:endParaRPr lang="en-US" altLang="zh-CN" sz="2000" spc="-1" dirty="0">
              <a:solidFill>
                <a:srgbClr val="3D3D3D"/>
              </a:solidFill>
              <a:latin typeface="Gill Sans MT"/>
            </a:endParaRPr>
          </a:p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660874"/>
              </a:buClr>
              <a:buSzPct val="92000"/>
              <a:buFont typeface="Wingdings 2" charset="2"/>
              <a:buChar char=""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446" name="PlaceHolder 5"/>
          <p:cNvSpPr>
            <a:spLocks noGrp="1"/>
          </p:cNvSpPr>
          <p:nvPr>
            <p:ph type="title"/>
          </p:nvPr>
        </p:nvSpPr>
        <p:spPr>
          <a:xfrm>
            <a:off x="835200" y="593280"/>
            <a:ext cx="10520280" cy="1014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zh-CN" altLang="en-US" sz="2800" b="0" strike="noStrike" spc="-1" dirty="0">
                <a:solidFill>
                  <a:srgbClr val="660874"/>
                </a:solidFill>
                <a:latin typeface="Gill Sans MT"/>
              </a:rPr>
              <a:t>研究内容</a:t>
            </a:r>
            <a:endParaRPr lang="en-US" sz="2800" b="0" strike="noStrike" spc="-1" dirty="0"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354882C-7C27-6AEF-5EF1-1696332615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990" y="267870"/>
            <a:ext cx="5772832" cy="2898344"/>
          </a:xfrm>
          <a:prstGeom prst="rect">
            <a:avLst/>
          </a:prstGeom>
        </p:spPr>
      </p:pic>
      <p:sp>
        <p:nvSpPr>
          <p:cNvPr id="8" name="PlaceHolder 1">
            <a:extLst>
              <a:ext uri="{FF2B5EF4-FFF2-40B4-BE49-F238E27FC236}">
                <a16:creationId xmlns:a16="http://schemas.microsoft.com/office/drawing/2014/main" id="{4F07F9EF-62F7-84CD-AE9A-31612C49A4AC}"/>
              </a:ext>
            </a:extLst>
          </p:cNvPr>
          <p:cNvSpPr txBox="1">
            <a:spLocks/>
          </p:cNvSpPr>
          <p:nvPr/>
        </p:nvSpPr>
        <p:spPr>
          <a:xfrm>
            <a:off x="887398" y="3829810"/>
            <a:ext cx="3835675" cy="534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zh-CN" altLang="en-US" sz="2400" spc="-1" dirty="0">
                <a:solidFill>
                  <a:srgbClr val="660874"/>
                </a:solidFill>
                <a:latin typeface="Gill Sans MT"/>
              </a:rPr>
              <a:t>协程状态模型</a:t>
            </a:r>
            <a:endParaRPr lang="en-US" sz="2400" spc="-1" dirty="0">
              <a:latin typeface="Arial"/>
            </a:endParaRPr>
          </a:p>
        </p:txBody>
      </p:sp>
      <p:sp>
        <p:nvSpPr>
          <p:cNvPr id="9" name="PlaceHolder 2">
            <a:extLst>
              <a:ext uri="{FF2B5EF4-FFF2-40B4-BE49-F238E27FC236}">
                <a16:creationId xmlns:a16="http://schemas.microsoft.com/office/drawing/2014/main" id="{1F8B4148-8AC4-C583-AAAF-AD34A86833FE}"/>
              </a:ext>
            </a:extLst>
          </p:cNvPr>
          <p:cNvSpPr txBox="1">
            <a:spLocks/>
          </p:cNvSpPr>
          <p:nvPr/>
        </p:nvSpPr>
        <p:spPr>
          <a:xfrm>
            <a:off x="581040" y="4505169"/>
            <a:ext cx="4465578" cy="2158021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660874"/>
              </a:buClr>
              <a:buSzPct val="92000"/>
              <a:buFont typeface="Wingdings 2" charset="2"/>
              <a:buChar char=""/>
            </a:pPr>
            <a:r>
              <a:rPr lang="zh-CN" altLang="en-US" sz="2000" spc="-1" dirty="0">
                <a:solidFill>
                  <a:srgbClr val="3D3D3D"/>
                </a:solidFill>
                <a:latin typeface="Gill Sans MT"/>
              </a:rPr>
              <a:t>就绪</a:t>
            </a:r>
            <a:endParaRPr lang="en-US" altLang="zh-CN" sz="2000" spc="-1" dirty="0">
              <a:solidFill>
                <a:srgbClr val="3D3D3D"/>
              </a:solidFill>
              <a:latin typeface="Gill Sans MT"/>
            </a:endParaRPr>
          </a:p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660874"/>
              </a:buClr>
              <a:buSzPct val="92000"/>
              <a:buFont typeface="Wingdings 2" charset="2"/>
              <a:buChar char=""/>
            </a:pPr>
            <a:r>
              <a:rPr lang="zh-CN" altLang="en-US" sz="2000" spc="-1" dirty="0">
                <a:solidFill>
                  <a:srgbClr val="3D3D3D"/>
                </a:solidFill>
                <a:latin typeface="Gill Sans MT"/>
              </a:rPr>
              <a:t>阻塞：硬件、软件</a:t>
            </a:r>
            <a:endParaRPr lang="en-US" altLang="zh-CN" sz="2000" spc="-1" dirty="0">
              <a:solidFill>
                <a:srgbClr val="3D3D3D"/>
              </a:solidFill>
              <a:latin typeface="Gill Sans MT"/>
            </a:endParaRPr>
          </a:p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660874"/>
              </a:buClr>
              <a:buSzPct val="92000"/>
              <a:buFont typeface="Wingdings 2" charset="2"/>
              <a:buChar char=""/>
            </a:pPr>
            <a:r>
              <a:rPr lang="zh-CN" altLang="en-US" sz="2000" spc="-1" dirty="0">
                <a:solidFill>
                  <a:srgbClr val="3D3D3D"/>
                </a:solidFill>
                <a:latin typeface="Gill Sans MT"/>
              </a:rPr>
              <a:t>运行</a:t>
            </a:r>
            <a:endParaRPr lang="en-US" altLang="zh-CN" sz="2400" spc="-1" dirty="0">
              <a:solidFill>
                <a:srgbClr val="3D3D3D"/>
              </a:solidFill>
              <a:latin typeface="Arial"/>
            </a:endParaRPr>
          </a:p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660874"/>
              </a:buClr>
              <a:buSzPct val="92000"/>
              <a:buFont typeface="Wingdings 2" charset="2"/>
              <a:buChar char=""/>
            </a:pPr>
            <a:r>
              <a:rPr lang="zh-CN" altLang="en-US" sz="2400" spc="-1" dirty="0">
                <a:solidFill>
                  <a:srgbClr val="3D3D3D"/>
                </a:solidFill>
                <a:latin typeface="Arial"/>
              </a:rPr>
              <a:t>挂起：时钟中断、异常</a:t>
            </a:r>
            <a:endParaRPr lang="en-US" altLang="zh-CN" sz="2000" spc="-1" dirty="0">
              <a:solidFill>
                <a:srgbClr val="3D3D3D"/>
              </a:solidFill>
              <a:latin typeface="Gill Sans MT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95A228A-1B42-3182-5EA0-EB8222CD3C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449" y="3426957"/>
            <a:ext cx="6132511" cy="328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200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/>
          </p:nvPr>
        </p:nvSpPr>
        <p:spPr>
          <a:xfrm>
            <a:off x="887400" y="2250720"/>
            <a:ext cx="5815550" cy="534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zh-CN" altLang="en-US" sz="2400" spc="-1" dirty="0">
                <a:solidFill>
                  <a:srgbClr val="660874"/>
                </a:solidFill>
                <a:latin typeface="Gill Sans MT"/>
              </a:rPr>
              <a:t>基于协程调度与中断处理的 </a:t>
            </a:r>
            <a:r>
              <a:rPr lang="en-US" altLang="zh-CN" sz="2400" spc="-1" dirty="0">
                <a:solidFill>
                  <a:srgbClr val="660874"/>
                </a:solidFill>
                <a:latin typeface="Gill Sans MT"/>
              </a:rPr>
              <a:t>IPC </a:t>
            </a:r>
            <a:r>
              <a:rPr lang="zh-CN" altLang="en-US" sz="2400" spc="-1" dirty="0">
                <a:solidFill>
                  <a:srgbClr val="660874"/>
                </a:solidFill>
                <a:latin typeface="Gill Sans MT"/>
              </a:rPr>
              <a:t>加速机制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443" name="PlaceHolder 2"/>
          <p:cNvSpPr>
            <a:spLocks noGrp="1"/>
          </p:cNvSpPr>
          <p:nvPr>
            <p:ph/>
          </p:nvPr>
        </p:nvSpPr>
        <p:spPr>
          <a:xfrm>
            <a:off x="581040" y="2926080"/>
            <a:ext cx="5392080" cy="121655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660874"/>
              </a:buClr>
              <a:buSzPct val="92000"/>
              <a:buFont typeface="Wingdings 2" charset="2"/>
              <a:buChar char=""/>
            </a:pPr>
            <a:r>
              <a:rPr lang="zh-CN" altLang="en-US" sz="2000" b="0" strike="noStrike" spc="-1" dirty="0">
                <a:solidFill>
                  <a:srgbClr val="3D3D3D"/>
                </a:solidFill>
                <a:latin typeface="Gill Sans MT"/>
              </a:rPr>
              <a:t>系统调用加速</a:t>
            </a:r>
            <a:endParaRPr lang="en-US" altLang="zh-CN" sz="2000" b="0" strike="noStrike" spc="-1" dirty="0">
              <a:solidFill>
                <a:srgbClr val="3D3D3D"/>
              </a:solidFill>
              <a:latin typeface="Gill Sans MT"/>
            </a:endParaRPr>
          </a:p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660874"/>
              </a:buClr>
              <a:buSzPct val="92000"/>
              <a:buFont typeface="Wingdings 2" charset="2"/>
              <a:buChar char=""/>
            </a:pPr>
            <a:r>
              <a:rPr lang="zh-CN" altLang="en-US" sz="2000" spc="-1" dirty="0">
                <a:solidFill>
                  <a:srgbClr val="3D3D3D"/>
                </a:solidFill>
                <a:latin typeface="Gill Sans MT"/>
              </a:rPr>
              <a:t>基于 </a:t>
            </a:r>
            <a:r>
              <a:rPr lang="en-US" altLang="zh-CN" sz="2000" spc="-1" dirty="0">
                <a:solidFill>
                  <a:srgbClr val="3D3D3D"/>
                </a:solidFill>
                <a:latin typeface="Gill Sans MT"/>
              </a:rPr>
              <a:t>IPI </a:t>
            </a:r>
            <a:r>
              <a:rPr lang="zh-CN" altLang="en-US" sz="2000" spc="-1" dirty="0">
                <a:solidFill>
                  <a:srgbClr val="3D3D3D"/>
                </a:solidFill>
                <a:latin typeface="Gill Sans MT"/>
              </a:rPr>
              <a:t>实现的 </a:t>
            </a:r>
            <a:r>
              <a:rPr lang="en-US" altLang="zh-CN" sz="2000" spc="-1" dirty="0">
                <a:solidFill>
                  <a:srgbClr val="3D3D3D"/>
                </a:solidFill>
                <a:latin typeface="Gill Sans MT"/>
              </a:rPr>
              <a:t>IPC </a:t>
            </a:r>
            <a:r>
              <a:rPr lang="zh-CN" altLang="en-US" sz="2000" spc="-1" dirty="0">
                <a:solidFill>
                  <a:srgbClr val="3D3D3D"/>
                </a:solidFill>
                <a:latin typeface="Gill Sans MT"/>
              </a:rPr>
              <a:t>加速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446" name="PlaceHolder 5"/>
          <p:cNvSpPr>
            <a:spLocks noGrp="1"/>
          </p:cNvSpPr>
          <p:nvPr>
            <p:ph type="title"/>
          </p:nvPr>
        </p:nvSpPr>
        <p:spPr>
          <a:xfrm>
            <a:off x="835200" y="593280"/>
            <a:ext cx="10520280" cy="1014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zh-CN" altLang="en-US" sz="2800" b="0" strike="noStrike" spc="-1" dirty="0">
                <a:solidFill>
                  <a:srgbClr val="660874"/>
                </a:solidFill>
                <a:latin typeface="Gill Sans MT"/>
              </a:rPr>
              <a:t>研究内容</a:t>
            </a:r>
            <a:endParaRPr lang="en-US" sz="2800" b="0" strike="noStrike" spc="-1" dirty="0">
              <a:latin typeface="Arial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BC42B5-9027-7375-AAA6-0FA1C0C9D3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40" y="4354550"/>
            <a:ext cx="6455865" cy="117101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EE214CF-0916-6001-A8E9-449E7D1AE1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868" y="1191205"/>
            <a:ext cx="421005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175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/>
          </p:nvPr>
        </p:nvSpPr>
        <p:spPr>
          <a:xfrm>
            <a:off x="887400" y="2250720"/>
            <a:ext cx="5086080" cy="534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en-US" altLang="zh-CN" sz="2400" b="0" strike="noStrike" spc="-1" dirty="0">
                <a:solidFill>
                  <a:srgbClr val="660874"/>
                </a:solidFill>
                <a:latin typeface="Gill Sans MT"/>
              </a:rPr>
              <a:t>QEMU </a:t>
            </a:r>
            <a:r>
              <a:rPr lang="zh-CN" altLang="en-US" sz="2400" b="0" strike="noStrike" spc="-1" dirty="0">
                <a:solidFill>
                  <a:srgbClr val="660874"/>
                </a:solidFill>
                <a:latin typeface="Gill Sans MT"/>
              </a:rPr>
              <a:t>模拟环境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448" name="PlaceHolder 2"/>
          <p:cNvSpPr>
            <a:spLocks noGrp="1"/>
          </p:cNvSpPr>
          <p:nvPr>
            <p:ph/>
          </p:nvPr>
        </p:nvSpPr>
        <p:spPr>
          <a:xfrm>
            <a:off x="581040" y="2926080"/>
            <a:ext cx="5392080" cy="1278661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660874"/>
              </a:buClr>
              <a:buSzPct val="92000"/>
              <a:buFont typeface="Wingdings 2" charset="2"/>
              <a:buChar char=""/>
            </a:pPr>
            <a:r>
              <a:rPr lang="zh-CN" altLang="en-US" sz="2000" b="0" strike="noStrike" spc="-1" dirty="0">
                <a:solidFill>
                  <a:srgbClr val="3D3D3D"/>
                </a:solidFill>
                <a:latin typeface="Gill Sans MT"/>
              </a:rPr>
              <a:t>在 </a:t>
            </a:r>
            <a:r>
              <a:rPr lang="en-US" altLang="zh-CN" sz="2000" b="0" strike="noStrike" spc="-1" dirty="0">
                <a:solidFill>
                  <a:srgbClr val="3D3D3D"/>
                </a:solidFill>
                <a:latin typeface="Gill Sans MT"/>
              </a:rPr>
              <a:t>QEMU </a:t>
            </a:r>
            <a:r>
              <a:rPr lang="zh-CN" altLang="en-US" sz="2000" b="0" strike="noStrike" spc="-1" dirty="0">
                <a:solidFill>
                  <a:srgbClr val="3D3D3D"/>
                </a:solidFill>
                <a:latin typeface="Gill Sans MT"/>
              </a:rPr>
              <a:t>模拟器中，构建任务调度器模块，搭建原型系统，进行 </a:t>
            </a:r>
            <a:r>
              <a:rPr lang="en-US" altLang="zh-CN" sz="2000" b="0" strike="noStrike" spc="-1" dirty="0" err="1">
                <a:solidFill>
                  <a:srgbClr val="3D3D3D"/>
                </a:solidFill>
                <a:latin typeface="Gill Sans MT"/>
              </a:rPr>
              <a:t>MicroBench</a:t>
            </a:r>
            <a:r>
              <a:rPr lang="zh-CN" altLang="en-US" sz="2000" spc="-1" dirty="0">
                <a:solidFill>
                  <a:srgbClr val="3D3D3D"/>
                </a:solidFill>
                <a:latin typeface="Gill Sans MT"/>
              </a:rPr>
              <a:t>，验证方案可行性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449" name="PlaceHolder 3"/>
          <p:cNvSpPr>
            <a:spLocks noGrp="1"/>
          </p:cNvSpPr>
          <p:nvPr>
            <p:ph/>
          </p:nvPr>
        </p:nvSpPr>
        <p:spPr>
          <a:xfrm>
            <a:off x="6523560" y="2250720"/>
            <a:ext cx="5086080" cy="552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en-US" altLang="zh-CN" sz="2400" spc="-1" dirty="0">
                <a:solidFill>
                  <a:srgbClr val="660874"/>
                </a:solidFill>
                <a:latin typeface="Gill Sans MT"/>
              </a:rPr>
              <a:t>FPGA </a:t>
            </a:r>
            <a:r>
              <a:rPr lang="zh-CN" altLang="en-US" sz="2400" spc="-1" dirty="0">
                <a:solidFill>
                  <a:srgbClr val="660874"/>
                </a:solidFill>
                <a:latin typeface="Gill Sans MT"/>
              </a:rPr>
              <a:t>实现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450" name="PlaceHolder 4"/>
          <p:cNvSpPr>
            <a:spLocks noGrp="1"/>
          </p:cNvSpPr>
          <p:nvPr>
            <p:ph/>
          </p:nvPr>
        </p:nvSpPr>
        <p:spPr>
          <a:xfrm>
            <a:off x="6217560" y="2926080"/>
            <a:ext cx="5392080" cy="1503513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660874"/>
              </a:buClr>
              <a:buSzPct val="92000"/>
              <a:buFont typeface="Wingdings 2" charset="2"/>
              <a:buChar char=""/>
            </a:pPr>
            <a:r>
              <a:rPr lang="zh-CN" altLang="en-US" sz="2000" b="0" strike="noStrike" spc="-1" dirty="0">
                <a:solidFill>
                  <a:srgbClr val="3D3D3D"/>
                </a:solidFill>
                <a:latin typeface="Gill Sans MT"/>
              </a:rPr>
              <a:t>在 </a:t>
            </a:r>
            <a:r>
              <a:rPr lang="en-US" altLang="zh-CN" sz="2000" b="0" strike="noStrike" spc="-1" dirty="0">
                <a:solidFill>
                  <a:srgbClr val="3D3D3D"/>
                </a:solidFill>
                <a:latin typeface="Gill Sans MT"/>
              </a:rPr>
              <a:t>FPGA </a:t>
            </a:r>
            <a:r>
              <a:rPr lang="zh-CN" altLang="en-US" sz="2000" b="0" strike="noStrike" spc="-1" dirty="0">
                <a:solidFill>
                  <a:srgbClr val="3D3D3D"/>
                </a:solidFill>
                <a:latin typeface="Gill Sans MT"/>
              </a:rPr>
              <a:t>中实现任务调度器模块，构建原型系统。修改上层应用，进行 </a:t>
            </a:r>
            <a:r>
              <a:rPr lang="en-US" altLang="zh-CN" sz="2000" b="0" strike="noStrike" spc="-1" dirty="0" err="1">
                <a:solidFill>
                  <a:srgbClr val="3D3D3D"/>
                </a:solidFill>
                <a:latin typeface="Gill Sans MT"/>
              </a:rPr>
              <a:t>MacroBench</a:t>
            </a:r>
            <a:r>
              <a:rPr lang="zh-CN" altLang="en-US" sz="2000" b="0" strike="noStrike" spc="-1" dirty="0">
                <a:solidFill>
                  <a:srgbClr val="3D3D3D"/>
                </a:solidFill>
                <a:latin typeface="Gill Sans MT"/>
              </a:rPr>
              <a:t>，构建出低时延、高吞吐量、隔离性强的服务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451" name="PlaceHolder 5"/>
          <p:cNvSpPr>
            <a:spLocks noGrp="1"/>
          </p:cNvSpPr>
          <p:nvPr>
            <p:ph type="title"/>
          </p:nvPr>
        </p:nvSpPr>
        <p:spPr>
          <a:xfrm>
            <a:off x="835200" y="593280"/>
            <a:ext cx="10520280" cy="1014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zh-CN" sz="2800" b="0" strike="noStrike" spc="-1">
                <a:solidFill>
                  <a:srgbClr val="660874"/>
                </a:solidFill>
                <a:latin typeface="Gill Sans MT"/>
              </a:rPr>
              <a:t>实施方案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5"/>
          <p:cNvSpPr>
            <a:spLocks noGrp="1"/>
          </p:cNvSpPr>
          <p:nvPr>
            <p:ph type="title"/>
          </p:nvPr>
        </p:nvSpPr>
        <p:spPr>
          <a:xfrm>
            <a:off x="835200" y="593280"/>
            <a:ext cx="10520280" cy="1014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zh-CN" altLang="en-US" sz="2800" b="0" strike="noStrike" spc="-1" dirty="0">
                <a:solidFill>
                  <a:srgbClr val="660874"/>
                </a:solidFill>
                <a:latin typeface="Gill Sans MT"/>
              </a:rPr>
              <a:t>计划安排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21" name="PlaceHolder 2">
            <a:extLst>
              <a:ext uri="{FF2B5EF4-FFF2-40B4-BE49-F238E27FC236}">
                <a16:creationId xmlns:a16="http://schemas.microsoft.com/office/drawing/2014/main" id="{F838C71D-B668-38D5-4273-C3AA285FE7FE}"/>
              </a:ext>
            </a:extLst>
          </p:cNvPr>
          <p:cNvSpPr txBox="1">
            <a:spLocks/>
          </p:cNvSpPr>
          <p:nvPr/>
        </p:nvSpPr>
        <p:spPr>
          <a:xfrm>
            <a:off x="508468" y="1663331"/>
            <a:ext cx="11378731" cy="5129354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660874"/>
              </a:buClr>
              <a:buSzPct val="92000"/>
              <a:buFont typeface="+mj-lt"/>
              <a:buAutoNum type="arabicPeriod"/>
            </a:pPr>
            <a:r>
              <a:rPr lang="en-US" altLang="zh-CN" sz="1800" spc="-1" dirty="0">
                <a:solidFill>
                  <a:srgbClr val="3D3D3D"/>
                </a:solidFill>
                <a:latin typeface="Gill Sans MT"/>
              </a:rPr>
              <a:t>2023 </a:t>
            </a:r>
            <a:r>
              <a:rPr lang="zh-CN" altLang="en-US" sz="1800" spc="-1" dirty="0">
                <a:solidFill>
                  <a:srgbClr val="3D3D3D"/>
                </a:solidFill>
                <a:latin typeface="Gill Sans MT"/>
              </a:rPr>
              <a:t>年 </a:t>
            </a:r>
            <a:r>
              <a:rPr lang="en-US" altLang="zh-CN" sz="1800" spc="-1" dirty="0">
                <a:solidFill>
                  <a:srgbClr val="3D3D3D"/>
                </a:solidFill>
                <a:latin typeface="Gill Sans MT"/>
              </a:rPr>
              <a:t>11 </a:t>
            </a:r>
            <a:r>
              <a:rPr lang="zh-CN" altLang="en-US" sz="1800" spc="-1" dirty="0">
                <a:solidFill>
                  <a:srgbClr val="3D3D3D"/>
                </a:solidFill>
                <a:latin typeface="Gill Sans MT"/>
              </a:rPr>
              <a:t>月至 </a:t>
            </a:r>
            <a:r>
              <a:rPr lang="en-US" altLang="zh-CN" sz="1800" spc="-1" dirty="0">
                <a:solidFill>
                  <a:srgbClr val="3D3D3D"/>
                </a:solidFill>
                <a:latin typeface="Gill Sans MT"/>
              </a:rPr>
              <a:t>2024 </a:t>
            </a:r>
            <a:r>
              <a:rPr lang="zh-CN" altLang="en-US" sz="1800" spc="-1" dirty="0">
                <a:solidFill>
                  <a:srgbClr val="3D3D3D"/>
                </a:solidFill>
                <a:latin typeface="Gill Sans MT"/>
              </a:rPr>
              <a:t>年 </a:t>
            </a:r>
            <a:r>
              <a:rPr lang="en-US" altLang="zh-CN" sz="1800" spc="-1" dirty="0">
                <a:solidFill>
                  <a:srgbClr val="3D3D3D"/>
                </a:solidFill>
                <a:latin typeface="Gill Sans MT"/>
              </a:rPr>
              <a:t>1 </a:t>
            </a:r>
            <a:r>
              <a:rPr lang="zh-CN" altLang="en-US" sz="1800" spc="-1" dirty="0">
                <a:solidFill>
                  <a:srgbClr val="3D3D3D"/>
                </a:solidFill>
                <a:latin typeface="Gill Sans MT"/>
              </a:rPr>
              <a:t>月，查找相关资料，了解国内外的发展动态，细化设计方案，理清实施思路，完成开题工作。</a:t>
            </a:r>
            <a:endParaRPr lang="en-US" altLang="zh-CN" sz="1800" spc="-1" dirty="0">
              <a:solidFill>
                <a:srgbClr val="3D3D3D"/>
              </a:solidFill>
              <a:latin typeface="Gill Sans MT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660874"/>
              </a:buClr>
              <a:buSzPct val="92000"/>
              <a:buFont typeface="+mj-lt"/>
              <a:buAutoNum type="arabicPeriod"/>
            </a:pPr>
            <a:r>
              <a:rPr lang="en-US" altLang="zh-CN" sz="1800" spc="-1" dirty="0">
                <a:solidFill>
                  <a:srgbClr val="3D3D3D"/>
                </a:solidFill>
                <a:latin typeface="Gill Sans MT"/>
              </a:rPr>
              <a:t>2024 </a:t>
            </a:r>
            <a:r>
              <a:rPr lang="zh-CN" altLang="en-US" sz="1800" spc="-1" dirty="0">
                <a:solidFill>
                  <a:srgbClr val="3D3D3D"/>
                </a:solidFill>
                <a:latin typeface="Gill Sans MT"/>
              </a:rPr>
              <a:t>年 </a:t>
            </a:r>
            <a:r>
              <a:rPr lang="en-US" altLang="zh-CN" sz="1800" spc="-1" dirty="0">
                <a:solidFill>
                  <a:srgbClr val="3D3D3D"/>
                </a:solidFill>
                <a:latin typeface="Gill Sans MT"/>
              </a:rPr>
              <a:t>1 </a:t>
            </a:r>
            <a:r>
              <a:rPr lang="zh-CN" altLang="en-US" sz="1800" spc="-1" dirty="0">
                <a:solidFill>
                  <a:srgbClr val="3D3D3D"/>
                </a:solidFill>
                <a:latin typeface="Gill Sans MT"/>
              </a:rPr>
              <a:t>月至 </a:t>
            </a:r>
            <a:r>
              <a:rPr lang="en-US" altLang="zh-CN" sz="1800" spc="-1" dirty="0">
                <a:solidFill>
                  <a:srgbClr val="3D3D3D"/>
                </a:solidFill>
                <a:latin typeface="Gill Sans MT"/>
              </a:rPr>
              <a:t>2024 </a:t>
            </a:r>
            <a:r>
              <a:rPr lang="zh-CN" altLang="en-US" sz="1800" spc="-1" dirty="0">
                <a:solidFill>
                  <a:srgbClr val="3D3D3D"/>
                </a:solidFill>
                <a:latin typeface="Gill Sans MT"/>
              </a:rPr>
              <a:t>年 </a:t>
            </a:r>
            <a:r>
              <a:rPr lang="en-US" altLang="zh-CN" sz="1800" spc="-1" dirty="0">
                <a:solidFill>
                  <a:srgbClr val="3D3D3D"/>
                </a:solidFill>
                <a:latin typeface="Gill Sans MT"/>
              </a:rPr>
              <a:t>2 </a:t>
            </a:r>
            <a:r>
              <a:rPr lang="zh-CN" altLang="en-US" sz="1800" spc="-1" dirty="0">
                <a:solidFill>
                  <a:srgbClr val="3D3D3D"/>
                </a:solidFill>
                <a:latin typeface="Gill Sans MT"/>
              </a:rPr>
              <a:t>月，在 </a:t>
            </a:r>
            <a:r>
              <a:rPr lang="en-US" altLang="zh-CN" sz="1800" spc="-1" dirty="0">
                <a:solidFill>
                  <a:srgbClr val="3D3D3D"/>
                </a:solidFill>
                <a:latin typeface="Gill Sans MT"/>
              </a:rPr>
              <a:t>QEMU </a:t>
            </a:r>
            <a:r>
              <a:rPr lang="zh-CN" altLang="en-US" sz="1800" spc="-1" dirty="0">
                <a:solidFill>
                  <a:srgbClr val="3D3D3D"/>
                </a:solidFill>
                <a:latin typeface="Gill Sans MT"/>
              </a:rPr>
              <a:t>模拟器中实现基于优先级的协程调度器。</a:t>
            </a:r>
            <a:endParaRPr lang="en-US" altLang="zh-CN" sz="1800" spc="-1" dirty="0">
              <a:solidFill>
                <a:srgbClr val="3D3D3D"/>
              </a:solidFill>
              <a:latin typeface="Gill Sans MT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660874"/>
              </a:buClr>
              <a:buSzPct val="92000"/>
              <a:buFont typeface="+mj-lt"/>
              <a:buAutoNum type="arabicPeriod"/>
            </a:pPr>
            <a:r>
              <a:rPr lang="en-US" altLang="zh-CN" sz="1800" spc="-1" dirty="0">
                <a:solidFill>
                  <a:srgbClr val="3D3D3D"/>
                </a:solidFill>
                <a:latin typeface="Gill Sans MT"/>
              </a:rPr>
              <a:t>2024 </a:t>
            </a:r>
            <a:r>
              <a:rPr lang="zh-CN" altLang="en-US" sz="1800" spc="-1" dirty="0">
                <a:solidFill>
                  <a:srgbClr val="3D3D3D"/>
                </a:solidFill>
                <a:latin typeface="Gill Sans MT"/>
              </a:rPr>
              <a:t>年 </a:t>
            </a:r>
            <a:r>
              <a:rPr lang="en-US" altLang="zh-CN" sz="1800" spc="-1" dirty="0">
                <a:solidFill>
                  <a:srgbClr val="3D3D3D"/>
                </a:solidFill>
                <a:latin typeface="Gill Sans MT"/>
              </a:rPr>
              <a:t>2 </a:t>
            </a:r>
            <a:r>
              <a:rPr lang="zh-CN" altLang="en-US" sz="1800" spc="-1" dirty="0">
                <a:solidFill>
                  <a:srgbClr val="3D3D3D"/>
                </a:solidFill>
                <a:latin typeface="Gill Sans MT"/>
              </a:rPr>
              <a:t>月至 </a:t>
            </a:r>
            <a:r>
              <a:rPr lang="en-US" altLang="zh-CN" sz="1800" spc="-1" dirty="0">
                <a:solidFill>
                  <a:srgbClr val="3D3D3D"/>
                </a:solidFill>
                <a:latin typeface="Gill Sans MT"/>
              </a:rPr>
              <a:t>2024 </a:t>
            </a:r>
            <a:r>
              <a:rPr lang="zh-CN" altLang="en-US" sz="1800" spc="-1" dirty="0">
                <a:solidFill>
                  <a:srgbClr val="3D3D3D"/>
                </a:solidFill>
                <a:latin typeface="Gill Sans MT"/>
              </a:rPr>
              <a:t>年 </a:t>
            </a:r>
            <a:r>
              <a:rPr lang="en-US" altLang="zh-CN" sz="1800" spc="-1" dirty="0">
                <a:solidFill>
                  <a:srgbClr val="3D3D3D"/>
                </a:solidFill>
                <a:latin typeface="Gill Sans MT"/>
              </a:rPr>
              <a:t>3 </a:t>
            </a:r>
            <a:r>
              <a:rPr lang="zh-CN" altLang="en-US" sz="1800" spc="-1" dirty="0">
                <a:solidFill>
                  <a:srgbClr val="3D3D3D"/>
                </a:solidFill>
                <a:latin typeface="Gill Sans MT"/>
              </a:rPr>
              <a:t>月，在 </a:t>
            </a:r>
            <a:r>
              <a:rPr lang="en-US" altLang="zh-CN" sz="1800" spc="-1" dirty="0">
                <a:solidFill>
                  <a:srgbClr val="3D3D3D"/>
                </a:solidFill>
                <a:latin typeface="Gill Sans MT"/>
              </a:rPr>
              <a:t>QEMU </a:t>
            </a:r>
            <a:r>
              <a:rPr lang="zh-CN" altLang="en-US" sz="1800" spc="-1" dirty="0">
                <a:solidFill>
                  <a:srgbClr val="3D3D3D"/>
                </a:solidFill>
                <a:latin typeface="Gill Sans MT"/>
              </a:rPr>
              <a:t>模拟器中实现结合了协程调度的中断控制器（只考虑网卡中断处理）。</a:t>
            </a:r>
            <a:endParaRPr lang="en-US" altLang="zh-CN" sz="1800" spc="-1" dirty="0">
              <a:solidFill>
                <a:srgbClr val="3D3D3D"/>
              </a:solidFill>
              <a:latin typeface="Gill Sans MT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660874"/>
              </a:buClr>
              <a:buSzPct val="92000"/>
              <a:buFont typeface="+mj-lt"/>
              <a:buAutoNum type="arabicPeriod"/>
            </a:pPr>
            <a:r>
              <a:rPr lang="en-US" altLang="zh-CN" sz="1800" spc="-1" dirty="0">
                <a:solidFill>
                  <a:srgbClr val="3D3D3D"/>
                </a:solidFill>
                <a:latin typeface="Gill Sans MT"/>
              </a:rPr>
              <a:t>2024 </a:t>
            </a:r>
            <a:r>
              <a:rPr lang="zh-CN" altLang="en-US" sz="1800" spc="-1" dirty="0">
                <a:solidFill>
                  <a:srgbClr val="3D3D3D"/>
                </a:solidFill>
                <a:latin typeface="Gill Sans MT"/>
              </a:rPr>
              <a:t>年 </a:t>
            </a:r>
            <a:r>
              <a:rPr lang="en-US" altLang="zh-CN" sz="1800" spc="-1" dirty="0">
                <a:solidFill>
                  <a:srgbClr val="3D3D3D"/>
                </a:solidFill>
                <a:latin typeface="Gill Sans MT"/>
              </a:rPr>
              <a:t>3 </a:t>
            </a:r>
            <a:r>
              <a:rPr lang="zh-CN" altLang="en-US" sz="1800" spc="-1" dirty="0">
                <a:solidFill>
                  <a:srgbClr val="3D3D3D"/>
                </a:solidFill>
                <a:latin typeface="Gill Sans MT"/>
              </a:rPr>
              <a:t>月至 </a:t>
            </a:r>
            <a:r>
              <a:rPr lang="en-US" altLang="zh-CN" sz="1800" spc="-1" dirty="0">
                <a:solidFill>
                  <a:srgbClr val="3D3D3D"/>
                </a:solidFill>
                <a:latin typeface="Gill Sans MT"/>
              </a:rPr>
              <a:t>2024 </a:t>
            </a:r>
            <a:r>
              <a:rPr lang="zh-CN" altLang="en-US" sz="1800" spc="-1" dirty="0">
                <a:solidFill>
                  <a:srgbClr val="3D3D3D"/>
                </a:solidFill>
                <a:latin typeface="Gill Sans MT"/>
              </a:rPr>
              <a:t>年 </a:t>
            </a:r>
            <a:r>
              <a:rPr lang="en-US" altLang="zh-CN" sz="1800" spc="-1" dirty="0">
                <a:solidFill>
                  <a:srgbClr val="3D3D3D"/>
                </a:solidFill>
                <a:latin typeface="Gill Sans MT"/>
              </a:rPr>
              <a:t>5 </a:t>
            </a:r>
            <a:r>
              <a:rPr lang="zh-CN" altLang="en-US" sz="1800" spc="-1" dirty="0">
                <a:solidFill>
                  <a:srgbClr val="3D3D3D"/>
                </a:solidFill>
                <a:latin typeface="Gill Sans MT"/>
              </a:rPr>
              <a:t>月，在 </a:t>
            </a:r>
            <a:r>
              <a:rPr lang="en-US" altLang="zh-CN" sz="1800" spc="-1" dirty="0">
                <a:solidFill>
                  <a:srgbClr val="3D3D3D"/>
                </a:solidFill>
                <a:latin typeface="Gill Sans MT"/>
              </a:rPr>
              <a:t>FPGA </a:t>
            </a:r>
            <a:r>
              <a:rPr lang="zh-CN" altLang="en-US" sz="1800" spc="-1" dirty="0">
                <a:solidFill>
                  <a:srgbClr val="3D3D3D"/>
                </a:solidFill>
                <a:latin typeface="Gill Sans MT"/>
              </a:rPr>
              <a:t>中实现上一阶段的结合协程调度的中断控制器。在 </a:t>
            </a:r>
            <a:r>
              <a:rPr lang="en-US" altLang="zh-CN" sz="1800" spc="-1" dirty="0" err="1">
                <a:solidFill>
                  <a:srgbClr val="3D3D3D"/>
                </a:solidFill>
                <a:latin typeface="Gill Sans MT"/>
              </a:rPr>
              <a:t>Arceos</a:t>
            </a:r>
            <a:r>
              <a:rPr lang="en-US" altLang="zh-CN" sz="1800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altLang="zh-CN" sz="1800" spc="-1" dirty="0" err="1">
                <a:solidFill>
                  <a:srgbClr val="3D3D3D"/>
                </a:solidFill>
                <a:latin typeface="Gill Sans MT"/>
              </a:rPr>
              <a:t>unikernel</a:t>
            </a:r>
            <a:r>
              <a:rPr lang="en-US" altLang="zh-CN" sz="1800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zh-CN" altLang="en-US" sz="1800" spc="-1" dirty="0">
                <a:solidFill>
                  <a:srgbClr val="3D3D3D"/>
                </a:solidFill>
                <a:latin typeface="Gill Sans MT"/>
              </a:rPr>
              <a:t>环境下，测试网卡的性能，并改造 </a:t>
            </a:r>
            <a:r>
              <a:rPr lang="en-US" altLang="zh-CN" sz="1800" spc="-1" dirty="0" err="1">
                <a:solidFill>
                  <a:srgbClr val="3D3D3D"/>
                </a:solidFill>
                <a:latin typeface="Gill Sans MT"/>
              </a:rPr>
              <a:t>redis</a:t>
            </a:r>
            <a:r>
              <a:rPr lang="en-US" altLang="zh-CN" sz="1800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zh-CN" altLang="en-US" sz="1800" spc="-1" dirty="0">
                <a:solidFill>
                  <a:srgbClr val="3D3D3D"/>
                </a:solidFill>
                <a:latin typeface="Gill Sans MT"/>
              </a:rPr>
              <a:t>等上层应用，完成相关的性能对比测试，争取发表一篇论文。</a:t>
            </a:r>
            <a:endParaRPr lang="en-US" altLang="zh-CN" sz="1800" spc="-1" dirty="0">
              <a:solidFill>
                <a:srgbClr val="3D3D3D"/>
              </a:solidFill>
              <a:latin typeface="Gill Sans MT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660874"/>
              </a:buClr>
              <a:buSzPct val="92000"/>
              <a:buFont typeface="+mj-lt"/>
              <a:buAutoNum type="arabicPeriod"/>
            </a:pPr>
            <a:r>
              <a:rPr lang="en-US" altLang="zh-CN" sz="1800" spc="-1" dirty="0">
                <a:solidFill>
                  <a:srgbClr val="3D3D3D"/>
                </a:solidFill>
                <a:latin typeface="Gill Sans MT"/>
              </a:rPr>
              <a:t>2024 </a:t>
            </a:r>
            <a:r>
              <a:rPr lang="zh-CN" altLang="en-US" sz="1800" spc="-1" dirty="0">
                <a:solidFill>
                  <a:srgbClr val="3D3D3D"/>
                </a:solidFill>
                <a:latin typeface="Gill Sans MT"/>
              </a:rPr>
              <a:t>年 </a:t>
            </a:r>
            <a:r>
              <a:rPr lang="en-US" altLang="zh-CN" sz="1800" spc="-1" dirty="0">
                <a:solidFill>
                  <a:srgbClr val="3D3D3D"/>
                </a:solidFill>
                <a:latin typeface="Gill Sans MT"/>
              </a:rPr>
              <a:t>5 </a:t>
            </a:r>
            <a:r>
              <a:rPr lang="zh-CN" altLang="en-US" sz="1800" spc="-1" dirty="0">
                <a:solidFill>
                  <a:srgbClr val="3D3D3D"/>
                </a:solidFill>
                <a:latin typeface="Gill Sans MT"/>
              </a:rPr>
              <a:t>月至 </a:t>
            </a:r>
            <a:r>
              <a:rPr lang="en-US" altLang="zh-CN" sz="1800" spc="-1" dirty="0">
                <a:solidFill>
                  <a:srgbClr val="3D3D3D"/>
                </a:solidFill>
                <a:latin typeface="Gill Sans MT"/>
              </a:rPr>
              <a:t>2024 </a:t>
            </a:r>
            <a:r>
              <a:rPr lang="zh-CN" altLang="en-US" sz="1800" spc="-1" dirty="0">
                <a:solidFill>
                  <a:srgbClr val="3D3D3D"/>
                </a:solidFill>
                <a:latin typeface="Gill Sans MT"/>
              </a:rPr>
              <a:t>年 </a:t>
            </a:r>
            <a:r>
              <a:rPr lang="en-US" altLang="zh-CN" sz="1800" spc="-1" dirty="0">
                <a:solidFill>
                  <a:srgbClr val="3D3D3D"/>
                </a:solidFill>
                <a:latin typeface="Gill Sans MT"/>
              </a:rPr>
              <a:t>6 </a:t>
            </a:r>
            <a:r>
              <a:rPr lang="zh-CN" altLang="en-US" sz="1800" spc="-1" dirty="0">
                <a:solidFill>
                  <a:srgbClr val="3D3D3D"/>
                </a:solidFill>
                <a:latin typeface="Gill Sans MT"/>
              </a:rPr>
              <a:t>月，在第 </a:t>
            </a:r>
            <a:r>
              <a:rPr lang="en-US" altLang="zh-CN" sz="1800" spc="-1" dirty="0">
                <a:solidFill>
                  <a:srgbClr val="3D3D3D"/>
                </a:solidFill>
                <a:latin typeface="Gill Sans MT"/>
              </a:rPr>
              <a:t>3 </a:t>
            </a:r>
            <a:r>
              <a:rPr lang="zh-CN" altLang="en-US" sz="1800" spc="-1" dirty="0">
                <a:solidFill>
                  <a:srgbClr val="3D3D3D"/>
                </a:solidFill>
                <a:latin typeface="Gill Sans MT"/>
              </a:rPr>
              <a:t>阶段基础上，将系统调用进行并行异步批处理优化。</a:t>
            </a:r>
            <a:endParaRPr lang="en-US" altLang="zh-CN" sz="1800" spc="-1" dirty="0">
              <a:solidFill>
                <a:srgbClr val="3D3D3D"/>
              </a:solidFill>
              <a:latin typeface="Gill Sans MT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660874"/>
              </a:buClr>
              <a:buSzPct val="92000"/>
              <a:buFont typeface="+mj-lt"/>
              <a:buAutoNum type="arabicPeriod"/>
            </a:pPr>
            <a:r>
              <a:rPr lang="en-US" altLang="zh-CN" sz="1800" spc="-1" dirty="0">
                <a:solidFill>
                  <a:srgbClr val="3D3D3D"/>
                </a:solidFill>
                <a:latin typeface="Gill Sans MT"/>
              </a:rPr>
              <a:t>2024 </a:t>
            </a:r>
            <a:r>
              <a:rPr lang="zh-CN" altLang="en-US" sz="1800" spc="-1" dirty="0">
                <a:solidFill>
                  <a:srgbClr val="3D3D3D"/>
                </a:solidFill>
                <a:latin typeface="Gill Sans MT"/>
              </a:rPr>
              <a:t>年 </a:t>
            </a:r>
            <a:r>
              <a:rPr lang="en-US" altLang="zh-CN" sz="1800" spc="-1" dirty="0">
                <a:solidFill>
                  <a:srgbClr val="3D3D3D"/>
                </a:solidFill>
                <a:latin typeface="Gill Sans MT"/>
              </a:rPr>
              <a:t>6 </a:t>
            </a:r>
            <a:r>
              <a:rPr lang="zh-CN" altLang="en-US" sz="1800" spc="-1" dirty="0">
                <a:solidFill>
                  <a:srgbClr val="3D3D3D"/>
                </a:solidFill>
                <a:latin typeface="Gill Sans MT"/>
              </a:rPr>
              <a:t>月至 </a:t>
            </a:r>
            <a:r>
              <a:rPr lang="en-US" altLang="zh-CN" sz="1800" spc="-1" dirty="0">
                <a:solidFill>
                  <a:srgbClr val="3D3D3D"/>
                </a:solidFill>
                <a:latin typeface="Gill Sans MT"/>
              </a:rPr>
              <a:t>2024 </a:t>
            </a:r>
            <a:r>
              <a:rPr lang="zh-CN" altLang="en-US" sz="1800" spc="-1" dirty="0">
                <a:solidFill>
                  <a:srgbClr val="3D3D3D"/>
                </a:solidFill>
                <a:latin typeface="Gill Sans MT"/>
              </a:rPr>
              <a:t>年 </a:t>
            </a:r>
            <a:r>
              <a:rPr lang="en-US" altLang="zh-CN" sz="1800" spc="-1" dirty="0">
                <a:solidFill>
                  <a:srgbClr val="3D3D3D"/>
                </a:solidFill>
                <a:latin typeface="Gill Sans MT"/>
              </a:rPr>
              <a:t>8 </a:t>
            </a:r>
            <a:r>
              <a:rPr lang="zh-CN" altLang="en-US" sz="1800" spc="-1" dirty="0">
                <a:solidFill>
                  <a:srgbClr val="3D3D3D"/>
                </a:solidFill>
                <a:latin typeface="Gill Sans MT"/>
              </a:rPr>
              <a:t>月，将上一阶段成果移植至 </a:t>
            </a:r>
            <a:r>
              <a:rPr lang="en-US" altLang="zh-CN" sz="1800" spc="-1" dirty="0">
                <a:solidFill>
                  <a:srgbClr val="3D3D3D"/>
                </a:solidFill>
                <a:latin typeface="Gill Sans MT"/>
              </a:rPr>
              <a:t>FPGA </a:t>
            </a:r>
            <a:r>
              <a:rPr lang="zh-CN" altLang="en-US" sz="1800" spc="-1" dirty="0">
                <a:solidFill>
                  <a:srgbClr val="3D3D3D"/>
                </a:solidFill>
                <a:latin typeface="Gill Sans MT"/>
              </a:rPr>
              <a:t>中，并基于 </a:t>
            </a:r>
            <a:r>
              <a:rPr lang="en-US" altLang="zh-CN" sz="1800" spc="-1" dirty="0" err="1">
                <a:solidFill>
                  <a:srgbClr val="3D3D3D"/>
                </a:solidFill>
                <a:latin typeface="Gill Sans MT"/>
              </a:rPr>
              <a:t>Arceos</a:t>
            </a:r>
            <a:r>
              <a:rPr lang="en-US" altLang="zh-CN" sz="1800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zh-CN" altLang="en-US" sz="1800" spc="-1" dirty="0">
                <a:solidFill>
                  <a:srgbClr val="3D3D3D"/>
                </a:solidFill>
                <a:latin typeface="Gill Sans MT"/>
              </a:rPr>
              <a:t>宏内核 </a:t>
            </a:r>
            <a:r>
              <a:rPr lang="en-US" altLang="zh-CN" sz="1800" spc="-1" dirty="0">
                <a:solidFill>
                  <a:srgbClr val="3D3D3D"/>
                </a:solidFill>
                <a:latin typeface="Gill Sans MT"/>
              </a:rPr>
              <a:t>Starry</a:t>
            </a:r>
            <a:r>
              <a:rPr lang="zh-CN" altLang="en-US" sz="1800" spc="-1" dirty="0">
                <a:solidFill>
                  <a:srgbClr val="3D3D3D"/>
                </a:solidFill>
                <a:latin typeface="Gill Sans MT"/>
              </a:rPr>
              <a:t>，对上层应用进行改造，完成系统调用性能对比测试，争取发表一篇论文。</a:t>
            </a:r>
            <a:endParaRPr lang="en-US" altLang="zh-CN" sz="1800" spc="-1" dirty="0">
              <a:solidFill>
                <a:srgbClr val="3D3D3D"/>
              </a:solidFill>
              <a:latin typeface="Gill Sans MT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660874"/>
              </a:buClr>
              <a:buSzPct val="92000"/>
              <a:buFont typeface="+mj-lt"/>
              <a:buAutoNum type="arabicPeriod"/>
            </a:pPr>
            <a:r>
              <a:rPr lang="en-US" altLang="zh-CN" sz="1800" spc="-1" dirty="0">
                <a:solidFill>
                  <a:srgbClr val="3D3D3D"/>
                </a:solidFill>
                <a:latin typeface="Gill Sans MT"/>
              </a:rPr>
              <a:t>2024 </a:t>
            </a:r>
            <a:r>
              <a:rPr lang="zh-CN" altLang="en-US" sz="1800" spc="-1" dirty="0">
                <a:solidFill>
                  <a:srgbClr val="3D3D3D"/>
                </a:solidFill>
                <a:latin typeface="Gill Sans MT"/>
              </a:rPr>
              <a:t>年 </a:t>
            </a:r>
            <a:r>
              <a:rPr lang="en-US" altLang="zh-CN" sz="1800" spc="-1" dirty="0">
                <a:solidFill>
                  <a:srgbClr val="3D3D3D"/>
                </a:solidFill>
                <a:latin typeface="Gill Sans MT"/>
              </a:rPr>
              <a:t>8 </a:t>
            </a:r>
            <a:r>
              <a:rPr lang="zh-CN" altLang="en-US" sz="1800" spc="-1" dirty="0">
                <a:solidFill>
                  <a:srgbClr val="3D3D3D"/>
                </a:solidFill>
                <a:latin typeface="Gill Sans MT"/>
              </a:rPr>
              <a:t>月至 </a:t>
            </a:r>
            <a:r>
              <a:rPr lang="en-US" altLang="zh-CN" sz="1800" spc="-1" dirty="0">
                <a:solidFill>
                  <a:srgbClr val="3D3D3D"/>
                </a:solidFill>
                <a:latin typeface="Gill Sans MT"/>
              </a:rPr>
              <a:t>2024 </a:t>
            </a:r>
            <a:r>
              <a:rPr lang="zh-CN" altLang="en-US" sz="1800" spc="-1" dirty="0">
                <a:solidFill>
                  <a:srgbClr val="3D3D3D"/>
                </a:solidFill>
                <a:latin typeface="Gill Sans MT"/>
              </a:rPr>
              <a:t>年 </a:t>
            </a:r>
            <a:r>
              <a:rPr lang="en-US" altLang="zh-CN" sz="1800" spc="-1" dirty="0">
                <a:solidFill>
                  <a:srgbClr val="3D3D3D"/>
                </a:solidFill>
                <a:latin typeface="Gill Sans MT"/>
              </a:rPr>
              <a:t>9 </a:t>
            </a:r>
            <a:r>
              <a:rPr lang="zh-CN" altLang="en-US" sz="1800" spc="-1" dirty="0">
                <a:solidFill>
                  <a:srgbClr val="3D3D3D"/>
                </a:solidFill>
                <a:latin typeface="Gill Sans MT"/>
              </a:rPr>
              <a:t>月，在第 </a:t>
            </a:r>
            <a:r>
              <a:rPr lang="en-US" altLang="zh-CN" sz="1800" spc="-1" dirty="0">
                <a:solidFill>
                  <a:srgbClr val="3D3D3D"/>
                </a:solidFill>
                <a:latin typeface="Gill Sans MT"/>
              </a:rPr>
              <a:t>5 </a:t>
            </a:r>
            <a:r>
              <a:rPr lang="zh-CN" altLang="en-US" sz="1800" spc="-1" dirty="0">
                <a:solidFill>
                  <a:srgbClr val="3D3D3D"/>
                </a:solidFill>
                <a:latin typeface="Gill Sans MT"/>
              </a:rPr>
              <a:t>阶段基础上，将基于 </a:t>
            </a:r>
            <a:r>
              <a:rPr lang="en-US" altLang="zh-CN" sz="1800" spc="-1" dirty="0">
                <a:solidFill>
                  <a:srgbClr val="3D3D3D"/>
                </a:solidFill>
                <a:latin typeface="Gill Sans MT"/>
              </a:rPr>
              <a:t>IPI </a:t>
            </a:r>
            <a:r>
              <a:rPr lang="zh-CN" altLang="en-US" sz="1800" spc="-1" dirty="0">
                <a:solidFill>
                  <a:srgbClr val="3D3D3D"/>
                </a:solidFill>
                <a:latin typeface="Gill Sans MT"/>
              </a:rPr>
              <a:t>的 </a:t>
            </a:r>
            <a:r>
              <a:rPr lang="en-US" altLang="zh-CN" sz="1800" spc="-1" dirty="0">
                <a:solidFill>
                  <a:srgbClr val="3D3D3D"/>
                </a:solidFill>
                <a:latin typeface="Gill Sans MT"/>
              </a:rPr>
              <a:t>IPC </a:t>
            </a:r>
            <a:r>
              <a:rPr lang="zh-CN" altLang="en-US" sz="1800" spc="-1" dirty="0">
                <a:solidFill>
                  <a:srgbClr val="3D3D3D"/>
                </a:solidFill>
                <a:latin typeface="Gill Sans MT"/>
              </a:rPr>
              <a:t>进行优化。</a:t>
            </a:r>
            <a:endParaRPr lang="en-US" altLang="zh-CN" sz="1800" spc="-1" dirty="0">
              <a:solidFill>
                <a:srgbClr val="3D3D3D"/>
              </a:solidFill>
              <a:latin typeface="Gill Sans MT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660874"/>
              </a:buClr>
              <a:buSzPct val="92000"/>
              <a:buFont typeface="+mj-lt"/>
              <a:buAutoNum type="arabicPeriod"/>
            </a:pPr>
            <a:r>
              <a:rPr lang="zh-CN" altLang="en-US" sz="1800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altLang="zh-CN" sz="1800" spc="-1" dirty="0">
                <a:solidFill>
                  <a:srgbClr val="3D3D3D"/>
                </a:solidFill>
                <a:latin typeface="Gill Sans MT"/>
              </a:rPr>
              <a:t>2024 </a:t>
            </a:r>
            <a:r>
              <a:rPr lang="zh-CN" altLang="en-US" sz="1800" spc="-1" dirty="0">
                <a:solidFill>
                  <a:srgbClr val="3D3D3D"/>
                </a:solidFill>
                <a:latin typeface="Gill Sans MT"/>
              </a:rPr>
              <a:t>年 </a:t>
            </a:r>
            <a:r>
              <a:rPr lang="en-US" altLang="zh-CN" sz="1800" spc="-1" dirty="0">
                <a:solidFill>
                  <a:srgbClr val="3D3D3D"/>
                </a:solidFill>
                <a:latin typeface="Gill Sans MT"/>
              </a:rPr>
              <a:t>9 </a:t>
            </a:r>
            <a:r>
              <a:rPr lang="zh-CN" altLang="en-US" sz="1800" spc="-1" dirty="0">
                <a:solidFill>
                  <a:srgbClr val="3D3D3D"/>
                </a:solidFill>
                <a:latin typeface="Gill Sans MT"/>
              </a:rPr>
              <a:t>月至 </a:t>
            </a:r>
            <a:r>
              <a:rPr lang="en-US" altLang="zh-CN" sz="1800" spc="-1" dirty="0">
                <a:solidFill>
                  <a:srgbClr val="3D3D3D"/>
                </a:solidFill>
                <a:latin typeface="Gill Sans MT"/>
              </a:rPr>
              <a:t>2024 </a:t>
            </a:r>
            <a:r>
              <a:rPr lang="zh-CN" altLang="en-US" sz="1800" spc="-1" dirty="0">
                <a:solidFill>
                  <a:srgbClr val="3D3D3D"/>
                </a:solidFill>
                <a:latin typeface="Gill Sans MT"/>
              </a:rPr>
              <a:t>年 </a:t>
            </a:r>
            <a:r>
              <a:rPr lang="en-US" altLang="zh-CN" sz="1800" spc="-1" dirty="0">
                <a:solidFill>
                  <a:srgbClr val="3D3D3D"/>
                </a:solidFill>
                <a:latin typeface="Gill Sans MT"/>
              </a:rPr>
              <a:t>11 </a:t>
            </a:r>
            <a:r>
              <a:rPr lang="zh-CN" altLang="en-US" sz="1800" spc="-1" dirty="0">
                <a:solidFill>
                  <a:srgbClr val="3D3D3D"/>
                </a:solidFill>
                <a:latin typeface="Gill Sans MT"/>
              </a:rPr>
              <a:t>月，将上一阶段成果移植至 </a:t>
            </a:r>
            <a:r>
              <a:rPr lang="en-US" altLang="zh-CN" sz="1800" spc="-1" dirty="0">
                <a:solidFill>
                  <a:srgbClr val="3D3D3D"/>
                </a:solidFill>
                <a:latin typeface="Gill Sans MT"/>
              </a:rPr>
              <a:t>FPGA </a:t>
            </a:r>
            <a:r>
              <a:rPr lang="zh-CN" altLang="en-US" sz="1800" spc="-1" dirty="0">
                <a:solidFill>
                  <a:srgbClr val="3D3D3D"/>
                </a:solidFill>
                <a:latin typeface="Gill Sans MT"/>
              </a:rPr>
              <a:t>中，并基于 </a:t>
            </a:r>
            <a:r>
              <a:rPr lang="en-US" altLang="zh-CN" sz="1800" spc="-1" dirty="0" err="1">
                <a:solidFill>
                  <a:srgbClr val="3D3D3D"/>
                </a:solidFill>
                <a:latin typeface="Gill Sans MT"/>
              </a:rPr>
              <a:t>Arceos</a:t>
            </a:r>
            <a:r>
              <a:rPr lang="en-US" altLang="zh-CN" sz="1800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zh-CN" altLang="en-US" sz="1800" spc="-1" dirty="0">
                <a:solidFill>
                  <a:srgbClr val="3D3D3D"/>
                </a:solidFill>
                <a:latin typeface="Gill Sans MT"/>
              </a:rPr>
              <a:t>宏内核 </a:t>
            </a:r>
            <a:r>
              <a:rPr lang="en-US" altLang="zh-CN" sz="1800" spc="-1" dirty="0">
                <a:solidFill>
                  <a:srgbClr val="3D3D3D"/>
                </a:solidFill>
                <a:latin typeface="Gill Sans MT"/>
              </a:rPr>
              <a:t>Starry</a:t>
            </a:r>
            <a:r>
              <a:rPr lang="zh-CN" altLang="en-US" sz="1800" spc="-1" dirty="0">
                <a:solidFill>
                  <a:srgbClr val="3D3D3D"/>
                </a:solidFill>
                <a:latin typeface="Gill Sans MT"/>
              </a:rPr>
              <a:t>，对上层应用进行改造，完成 </a:t>
            </a:r>
            <a:r>
              <a:rPr lang="en-US" altLang="zh-CN" sz="1800" spc="-1" dirty="0">
                <a:solidFill>
                  <a:srgbClr val="3D3D3D"/>
                </a:solidFill>
                <a:latin typeface="Gill Sans MT"/>
              </a:rPr>
              <a:t>IPC </a:t>
            </a:r>
            <a:r>
              <a:rPr lang="zh-CN" altLang="en-US" sz="1800" spc="-1" dirty="0">
                <a:solidFill>
                  <a:srgbClr val="3D3D3D"/>
                </a:solidFill>
                <a:latin typeface="Gill Sans MT"/>
              </a:rPr>
              <a:t>性能对比测试，争取发表一篇论文。</a:t>
            </a:r>
            <a:endParaRPr lang="en-US" altLang="zh-CN" sz="1800" spc="-1" dirty="0">
              <a:solidFill>
                <a:srgbClr val="3D3D3D"/>
              </a:solidFill>
              <a:latin typeface="Gill Sans MT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660874"/>
              </a:buClr>
              <a:buSzPct val="92000"/>
              <a:buFont typeface="+mj-lt"/>
              <a:buAutoNum type="arabicPeriod"/>
            </a:pPr>
            <a:r>
              <a:rPr lang="en-US" altLang="zh-CN" sz="1800" spc="-1" dirty="0">
                <a:solidFill>
                  <a:srgbClr val="3D3D3D"/>
                </a:solidFill>
                <a:latin typeface="Gill Sans MT"/>
              </a:rPr>
              <a:t>2024 </a:t>
            </a:r>
            <a:r>
              <a:rPr lang="zh-CN" altLang="en-US" sz="1800" spc="-1" dirty="0">
                <a:solidFill>
                  <a:srgbClr val="3D3D3D"/>
                </a:solidFill>
                <a:latin typeface="Gill Sans MT"/>
              </a:rPr>
              <a:t>年 </a:t>
            </a:r>
            <a:r>
              <a:rPr lang="en-US" altLang="zh-CN" sz="1800" spc="-1" dirty="0">
                <a:solidFill>
                  <a:srgbClr val="3D3D3D"/>
                </a:solidFill>
                <a:latin typeface="Gill Sans MT"/>
              </a:rPr>
              <a:t>11 </a:t>
            </a:r>
            <a:r>
              <a:rPr lang="zh-CN" altLang="en-US" sz="1800" spc="-1" dirty="0">
                <a:solidFill>
                  <a:srgbClr val="3D3D3D"/>
                </a:solidFill>
                <a:latin typeface="Gill Sans MT"/>
              </a:rPr>
              <a:t>月至 </a:t>
            </a:r>
            <a:r>
              <a:rPr lang="en-US" altLang="zh-CN" sz="1800" spc="-1" dirty="0">
                <a:solidFill>
                  <a:srgbClr val="3D3D3D"/>
                </a:solidFill>
                <a:latin typeface="Gill Sans MT"/>
              </a:rPr>
              <a:t>2025 </a:t>
            </a:r>
            <a:r>
              <a:rPr lang="zh-CN" altLang="en-US" sz="1800" spc="-1" dirty="0">
                <a:solidFill>
                  <a:srgbClr val="3D3D3D"/>
                </a:solidFill>
                <a:latin typeface="Gill Sans MT"/>
              </a:rPr>
              <a:t>年 </a:t>
            </a:r>
            <a:r>
              <a:rPr lang="en-US" altLang="zh-CN" sz="1800" spc="-1" dirty="0">
                <a:solidFill>
                  <a:srgbClr val="3D3D3D"/>
                </a:solidFill>
                <a:latin typeface="Gill Sans MT"/>
              </a:rPr>
              <a:t>1 </a:t>
            </a:r>
            <a:r>
              <a:rPr lang="zh-CN" altLang="en-US" sz="1800" spc="-1" dirty="0">
                <a:solidFill>
                  <a:srgbClr val="3D3D3D"/>
                </a:solidFill>
                <a:latin typeface="Gill Sans MT"/>
              </a:rPr>
              <a:t>月，完成学位论文写作。</a:t>
            </a:r>
            <a:endParaRPr lang="en-US" altLang="zh-CN" sz="1800" spc="-1" dirty="0">
              <a:solidFill>
                <a:srgbClr val="3D3D3D"/>
              </a:solidFill>
              <a:latin typeface="Gill Sans MT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660874"/>
              </a:buClr>
              <a:buSzPct val="92000"/>
              <a:buFont typeface="+mj-lt"/>
              <a:buAutoNum type="arabicPeriod"/>
            </a:pPr>
            <a:r>
              <a:rPr lang="en-US" altLang="zh-CN" sz="1800" spc="-1" dirty="0">
                <a:solidFill>
                  <a:srgbClr val="3D3D3D"/>
                </a:solidFill>
                <a:latin typeface="Gill Sans MT"/>
              </a:rPr>
              <a:t>2025 </a:t>
            </a:r>
            <a:r>
              <a:rPr lang="zh-CN" altLang="en-US" sz="1800" spc="-1" dirty="0">
                <a:solidFill>
                  <a:srgbClr val="3D3D3D"/>
                </a:solidFill>
                <a:latin typeface="Gill Sans MT"/>
              </a:rPr>
              <a:t>年</a:t>
            </a:r>
            <a:r>
              <a:rPr lang="en-US" altLang="zh-CN" sz="1800" spc="-1" dirty="0">
                <a:solidFill>
                  <a:srgbClr val="3D3D3D"/>
                </a:solidFill>
                <a:latin typeface="Gill Sans MT"/>
              </a:rPr>
              <a:t> 6 </a:t>
            </a:r>
            <a:r>
              <a:rPr lang="zh-CN" altLang="en-US" sz="1800" spc="-1" dirty="0">
                <a:solidFill>
                  <a:srgbClr val="3D3D3D"/>
                </a:solidFill>
                <a:latin typeface="Gill Sans MT"/>
              </a:rPr>
              <a:t>月，完成论文答辩。</a:t>
            </a:r>
            <a:endParaRPr lang="en-US" altLang="zh-CN" sz="1800" spc="-1" dirty="0">
              <a:solidFill>
                <a:srgbClr val="3D3D3D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Font typeface="Arial" panose="020B0604020202020204" pitchFamily="34" charset="0"/>
              <a:buNone/>
            </a:pPr>
            <a:endParaRPr lang="en-US" sz="18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5446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660874"/>
      </a:accent1>
      <a:accent2>
        <a:srgbClr val="660874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007698"/>
      </a:hlink>
      <a:folHlink>
        <a:srgbClr val="43064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660874"/>
      </a:accent1>
      <a:accent2>
        <a:srgbClr val="660874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007698"/>
      </a:hlink>
      <a:folHlink>
        <a:srgbClr val="43064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660874"/>
      </a:accent1>
      <a:accent2>
        <a:srgbClr val="660874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007698"/>
      </a:hlink>
      <a:folHlink>
        <a:srgbClr val="43064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660874"/>
      </a:accent1>
      <a:accent2>
        <a:srgbClr val="660874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007698"/>
      </a:hlink>
      <a:folHlink>
        <a:srgbClr val="43064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660874"/>
      </a:accent1>
      <a:accent2>
        <a:srgbClr val="660874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007698"/>
      </a:hlink>
      <a:folHlink>
        <a:srgbClr val="43064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660874"/>
      </a:accent1>
      <a:accent2>
        <a:srgbClr val="660874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007698"/>
      </a:hlink>
      <a:folHlink>
        <a:srgbClr val="43064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660874"/>
      </a:accent1>
      <a:accent2>
        <a:srgbClr val="660874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007698"/>
      </a:hlink>
      <a:folHlink>
        <a:srgbClr val="43064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660874"/>
      </a:accent1>
      <a:accent2>
        <a:srgbClr val="660874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007698"/>
      </a:hlink>
      <a:folHlink>
        <a:srgbClr val="43064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660874"/>
      </a:accent1>
      <a:accent2>
        <a:srgbClr val="660874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007698"/>
      </a:hlink>
      <a:folHlink>
        <a:srgbClr val="43064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660874"/>
      </a:accent1>
      <a:accent2>
        <a:srgbClr val="660874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007698"/>
      </a:hlink>
      <a:folHlink>
        <a:srgbClr val="43064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5715</TotalTime>
  <Words>613</Words>
  <Application>Microsoft Office PowerPoint</Application>
  <PresentationFormat>宽屏</PresentationFormat>
  <Paragraphs>95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10</vt:i4>
      </vt:variant>
      <vt:variant>
        <vt:lpstr>幻灯片标题</vt:lpstr>
      </vt:variant>
      <vt:variant>
        <vt:i4>11</vt:i4>
      </vt:variant>
    </vt:vector>
  </HeadingPairs>
  <TitlesOfParts>
    <vt:vector size="28" baseType="lpstr">
      <vt:lpstr>等线</vt:lpstr>
      <vt:lpstr>Arial</vt:lpstr>
      <vt:lpstr>Gill Sans MT</vt:lpstr>
      <vt:lpstr>Symbol</vt:lpstr>
      <vt:lpstr>Times New Roman</vt:lpstr>
      <vt:lpstr>Wingdings</vt:lpstr>
      <vt:lpstr>Wingdings 2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结合协程调度的中断控制器设计与应用</vt:lpstr>
      <vt:lpstr>设计背景</vt:lpstr>
      <vt:lpstr>研究现状</vt:lpstr>
      <vt:lpstr>研究内容</vt:lpstr>
      <vt:lpstr>研究内容</vt:lpstr>
      <vt:lpstr>研究内容</vt:lpstr>
      <vt:lpstr>研究内容</vt:lpstr>
      <vt:lpstr>实施方案</vt:lpstr>
      <vt:lpstr>计划安排</vt:lpstr>
      <vt:lpstr>参考文献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陈 伟浩</dc:creator>
  <dc:description/>
  <cp:lastModifiedBy>T T</cp:lastModifiedBy>
  <cp:revision>1387</cp:revision>
  <cp:lastPrinted>2020-04-04T02:50:47Z</cp:lastPrinted>
  <dcterms:created xsi:type="dcterms:W3CDTF">2020-01-04T07:43:38Z</dcterms:created>
  <dcterms:modified xsi:type="dcterms:W3CDTF">2024-01-12T05:51:59Z</dcterms:modified>
  <dc:language>zh-CN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宽屏</vt:lpwstr>
  </property>
  <property fmtid="{D5CDD505-2E9C-101B-9397-08002B2CF9AE}" pid="4" name="Slides">
    <vt:i4>9</vt:i4>
  </property>
</Properties>
</file>