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niglet"/>
      <p:regular r:id="rId12"/>
    </p:embeddedFont>
    <p:embeddedFont>
      <p:font typeface="Walter Turncoat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WalterTurncoat-regular.fntdata"/><Relationship Id="rId12" Type="http://schemas.openxmlformats.org/officeDocument/2006/relationships/font" Target="fonts/Snigle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6dc0610b_2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6dc0610b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223950" y="347125"/>
            <a:ext cx="8696100" cy="3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Roban y ponen a la venta números de teléfono con cuenta de WhatsApp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</p:txBody>
      </p:sp>
      <p:grpSp>
        <p:nvGrpSpPr>
          <p:cNvPr id="48" name="Google Shape;48;p11"/>
          <p:cNvGrpSpPr/>
          <p:nvPr/>
        </p:nvGrpSpPr>
        <p:grpSpPr>
          <a:xfrm rot="3228146">
            <a:off x="6469214" y="3191134"/>
            <a:ext cx="1011223" cy="292506"/>
            <a:chOff x="271125" y="812725"/>
            <a:chExt cx="766525" cy="221725"/>
          </a:xfrm>
        </p:grpSpPr>
        <p:sp>
          <p:nvSpPr>
            <p:cNvPr id="49" name="Google Shape;49;p11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373356">
            <a:off x="5940888" y="3800272"/>
            <a:ext cx="1055823" cy="338317"/>
            <a:chOff x="271125" y="812725"/>
            <a:chExt cx="766525" cy="221725"/>
          </a:xfrm>
        </p:grpSpPr>
        <p:sp>
          <p:nvSpPr>
            <p:cNvPr id="52" name="Google Shape;52;p11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11"/>
          <p:cNvGrpSpPr/>
          <p:nvPr/>
        </p:nvGrpSpPr>
        <p:grpSpPr>
          <a:xfrm rot="9965841">
            <a:off x="7784405" y="3800991"/>
            <a:ext cx="1060431" cy="337104"/>
            <a:chOff x="271125" y="812725"/>
            <a:chExt cx="766525" cy="221725"/>
          </a:xfrm>
        </p:grpSpPr>
        <p:sp>
          <p:nvSpPr>
            <p:cNvPr id="55" name="Google Shape;55;p11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1"/>
          <p:cNvGrpSpPr/>
          <p:nvPr/>
        </p:nvGrpSpPr>
        <p:grpSpPr>
          <a:xfrm rot="8345018">
            <a:off x="7536699" y="3201652"/>
            <a:ext cx="1114285" cy="357496"/>
            <a:chOff x="271125" y="812725"/>
            <a:chExt cx="766525" cy="221725"/>
          </a:xfrm>
        </p:grpSpPr>
        <p:sp>
          <p:nvSpPr>
            <p:cNvPr id="58" name="Google Shape;58;p11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idx="4294967295" type="subTitle"/>
          </p:nvPr>
        </p:nvSpPr>
        <p:spPr>
          <a:xfrm>
            <a:off x="609050" y="4195150"/>
            <a:ext cx="4653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Fecha </a:t>
            </a:r>
            <a:r>
              <a:rPr lang="en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publicación: 25/11/2022</a:t>
            </a:r>
            <a:endParaRPr sz="18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425" y="3782650"/>
            <a:ext cx="833250" cy="8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949" y="2998525"/>
            <a:ext cx="2095111" cy="8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idx="4294967295" type="subTitle"/>
          </p:nvPr>
        </p:nvSpPr>
        <p:spPr>
          <a:xfrm>
            <a:off x="1276075" y="4509900"/>
            <a:ext cx="4653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Hecho por: </a:t>
            </a:r>
            <a:r>
              <a:rPr lang="en" sz="1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Òscar Rodríguez</a:t>
            </a:r>
            <a:endParaRPr sz="14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4294967295" type="body"/>
          </p:nvPr>
        </p:nvSpPr>
        <p:spPr>
          <a:xfrm>
            <a:off x="5309950" y="483975"/>
            <a:ext cx="3777900" cy="20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Que ha pasado?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La empresa CyberNews confirmó que la aplicación WhatsApp habría sido el objetivo de unos estafadores, además, uno de ellos ha puesto a la venta una base de datos con los números de teléfono actualizados de casi 500 millones de usuarios en todo el mundo.</a:t>
            </a:r>
            <a:endParaRPr sz="1400"/>
          </a:p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429200" y="778688"/>
            <a:ext cx="4606383" cy="358612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3">
            <a:alphaModFix/>
          </a:blip>
          <a:srcRect b="0" l="0" r="17600" t="0"/>
          <a:stretch/>
        </p:blipFill>
        <p:spPr>
          <a:xfrm>
            <a:off x="628450" y="980400"/>
            <a:ext cx="4207875" cy="26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idx="4294967295" type="body"/>
          </p:nvPr>
        </p:nvSpPr>
        <p:spPr>
          <a:xfrm>
            <a:off x="5309950" y="2216850"/>
            <a:ext cx="3735000" cy="20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Objetivo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Comprar, vender y distribuir estos números de teléfono para llevar a cabo ciberataques para suplantar la identidad de otros usuarios y cometer fraudes.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12328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3"/>
          <p:cNvSpPr txBox="1"/>
          <p:nvPr>
            <p:ph idx="4294967295" type="body"/>
          </p:nvPr>
        </p:nvSpPr>
        <p:spPr>
          <a:xfrm>
            <a:off x="4121675" y="-159975"/>
            <a:ext cx="4635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Tipo de ataque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 'smishing' es un tipo de ciberamenaza que consiste en el envío de un SMS por parte de un actor malicioso "simulando ser una entidad y con el objetivo de robar información privada o realizarle un cargo económico".</a:t>
            </a:r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160" y="2682797"/>
            <a:ext cx="1888500" cy="151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4">
            <a:alphaModFix/>
          </a:blip>
          <a:srcRect b="10394" l="0" r="0" t="0"/>
          <a:stretch/>
        </p:blipFill>
        <p:spPr>
          <a:xfrm>
            <a:off x="1326150" y="839000"/>
            <a:ext cx="1888500" cy="1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-6000" y="8276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Lugar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141738" y="120674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4328680" y="340064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10.894.206</a:t>
            </a:r>
            <a:endParaRPr sz="9600"/>
          </a:p>
        </p:txBody>
      </p:sp>
      <p:sp>
        <p:nvSpPr>
          <p:cNvPr id="99" name="Google Shape;99;p15"/>
          <p:cNvSpPr txBox="1"/>
          <p:nvPr>
            <p:ph idx="4294967295" type="subTitle"/>
          </p:nvPr>
        </p:nvSpPr>
        <p:spPr>
          <a:xfrm>
            <a:off x="150" y="3258950"/>
            <a:ext cx="914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úmeros de teléfono de WhatsApp robados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231541">
            <a:off x="2018758" y="3030100"/>
            <a:ext cx="5225535" cy="326027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102" name="Google Shape;102;p15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105" name="Google Shape;105;p1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641975" y="574250"/>
            <a:ext cx="47604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Solución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13" name="Google Shape;113;p16"/>
          <p:cNvSpPr txBox="1"/>
          <p:nvPr/>
        </p:nvSpPr>
        <p:spPr>
          <a:xfrm>
            <a:off x="960500" y="1582775"/>
            <a:ext cx="74784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alter Turncoat"/>
              <a:buChar char="❏"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Desconfiar de desconocidos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alter Turncoat"/>
              <a:buChar char="❏"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No facilitar nunca datos personales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alter Turncoat"/>
              <a:buChar char="❏"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No caer en enlaces sospechosos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alter Turncoat"/>
              <a:buChar char="❏"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Mantener actualizado el sistema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alter Turncoat"/>
              <a:buChar char="❏"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Bloquear al remitente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98500" y="574253"/>
            <a:ext cx="887342" cy="727509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817050" y="1280788"/>
            <a:ext cx="7509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latin typeface="Walter Turncoat"/>
                <a:ea typeface="Walter Turncoat"/>
                <a:cs typeface="Walter Turncoat"/>
                <a:sym typeface="Walter Turncoat"/>
              </a:rPr>
              <a:t>Gracias por vuestra atención</a:t>
            </a:r>
            <a:endParaRPr sz="2400"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266375" y="2282388"/>
            <a:ext cx="3115750" cy="8752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