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C3E56-1CE9-48CF-A78B-6335E764A94E}">
  <a:tblStyle styleId="{5DDC3E56-1CE9-48CF-A78B-6335E764A9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b5b16f6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bb5b16f6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bb5b16f6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bb5b16f6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bb5b16f64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bb5b16f64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ba2ecdc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ba2ecdc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ba2ecdc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ba2ecdc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ba2ecdcd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ba2ecdcd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a2ecdc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ba2ecdc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ba2ecdc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ba2ecdc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ba2ecdcd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ba2ecdcd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bb5b16f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bb5b16f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nter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nter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69696"/>
              </a:buClr>
              <a:buSzPts val="1800"/>
              <a:buNone/>
              <a:defRPr sz="1800">
                <a:solidFill>
                  <a:srgbClr val="96969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500"/>
              <a:buNone/>
              <a:defRPr sz="1500">
                <a:solidFill>
                  <a:srgbClr val="96969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400"/>
              <a:buNone/>
              <a:defRPr sz="1400">
                <a:solidFill>
                  <a:srgbClr val="96969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69696"/>
              </a:buClr>
              <a:buSzPts val="1200"/>
              <a:buNone/>
              <a:defRPr sz="1200">
                <a:solidFill>
                  <a:srgbClr val="969696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0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6969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aa3obZC4fHPGHVejm_dMHKj-ETUZBeYA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mZfJbu0la-dgcxi4mLXSO3ShLLxwMQ2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096250" y="1627200"/>
            <a:ext cx="30789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Presentaciones </a:t>
            </a:r>
            <a:r>
              <a:rPr lang="ca"/>
              <a:t>google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Oscar Martinez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1SMX</a:t>
            </a:r>
            <a:endParaRPr/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 FONDO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Presentacion automatica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lt1"/>
                </a:solidFill>
                <a:highlight>
                  <a:schemeClr val="dk2"/>
                </a:highlight>
              </a:rPr>
              <a:t>Tienes que activarlo tu cada vez que entras: f5 &gt; abajo a la izquierda &gt; ajustes &gt; </a:t>
            </a:r>
            <a:r>
              <a:rPr lang="ca">
                <a:solidFill>
                  <a:schemeClr val="lt1"/>
                </a:solidFill>
                <a:highlight>
                  <a:schemeClr val="dk2"/>
                </a:highlight>
              </a:rPr>
              <a:t>reproducción</a:t>
            </a:r>
            <a:r>
              <a:rPr lang="ca">
                <a:solidFill>
                  <a:schemeClr val="lt1"/>
                </a:solidFill>
                <a:highlight>
                  <a:schemeClr val="dk2"/>
                </a:highlight>
              </a:rPr>
              <a:t> </a:t>
            </a:r>
            <a:r>
              <a:rPr lang="ca">
                <a:solidFill>
                  <a:schemeClr val="lt1"/>
                </a:solidFill>
                <a:highlight>
                  <a:schemeClr val="dk2"/>
                </a:highlight>
              </a:rPr>
              <a:t>automática</a:t>
            </a:r>
            <a:r>
              <a:rPr lang="ca">
                <a:solidFill>
                  <a:schemeClr val="lt1"/>
                </a:solidFill>
                <a:highlight>
                  <a:schemeClr val="dk2"/>
                </a:highlight>
              </a:rPr>
              <a:t>.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531019" y="203818"/>
            <a:ext cx="388620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PDF</a:t>
            </a:r>
            <a:endParaRPr sz="27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0" y="257651"/>
            <a:ext cx="440531" cy="320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1749196" y="3656198"/>
            <a:ext cx="2668023" cy="2668023"/>
          </a:xfrm>
          <a:prstGeom prst="diamond">
            <a:avLst/>
          </a:prstGeom>
          <a:solidFill>
            <a:schemeClr val="accent1">
              <a:alpha val="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-204157" y="2612203"/>
            <a:ext cx="995676" cy="995676"/>
          </a:xfrm>
          <a:prstGeom prst="diamond">
            <a:avLst/>
          </a:prstGeom>
          <a:solidFill>
            <a:schemeClr val="accent1">
              <a:alpha val="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923391" y="692520"/>
            <a:ext cx="709708" cy="709709"/>
          </a:xfrm>
          <a:prstGeom prst="diamond">
            <a:avLst/>
          </a:prstGeom>
          <a:solidFill>
            <a:schemeClr val="accent1">
              <a:alpha val="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-26670"/>
            <a:ext cx="5743575" cy="5169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Curriculum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150" y="99700"/>
            <a:ext cx="4265900" cy="487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Foto avatar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25" y="670200"/>
            <a:ext cx="4380949" cy="43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Audio podcast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0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 title="PROVA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163" y="2284513"/>
            <a:ext cx="1047675" cy="10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 title="MONTAJEPC VIDEO (shotcut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Tabla comparativa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1255325" y="122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{5DDC3E56-1CE9-48CF-A78B-6335E764A94E}</a:tableStyleId>
              </a:tblPr>
              <a:tblGrid>
                <a:gridCol w="2001825"/>
                <a:gridCol w="2001825"/>
                <a:gridCol w="2001825"/>
              </a:tblGrid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Aspecto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Slides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Google Presentaciones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Funcionalidades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Funciones avanzadas de diseño.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Amplia variedad de funciones, colaboración en tiempo real.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Plantillas y Diseños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Plantillas modernas y personalizables.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Variadas plantillas y diseños predefinidos.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0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Colaboración y Compatibilidad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Funciones de colaboración disponibles. Puede carecer de integración con otras herramientas.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Colaboración en tiempo real, integración con Google Workspace.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Precio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Versión gratuita limitada, planes de pago disponibles.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/>
                        <a:t>Gratuito con cuenta de Google.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Grafico barras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94" name="Google Shape;194;p3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96" y="1234575"/>
            <a:ext cx="5392401" cy="33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Listas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30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Pelis: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8 apellidos catalanes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8 apellidos vascos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723650" y="1304875"/>
            <a:ext cx="30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Famosos</a:t>
            </a:r>
            <a:r>
              <a:rPr lang="ca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Kroos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Vini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Bellingham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38">
      <a:dk1>
        <a:srgbClr val="515151"/>
      </a:dk1>
      <a:lt1>
        <a:srgbClr val="FFFFFF"/>
      </a:lt1>
      <a:dk2>
        <a:srgbClr val="778495"/>
      </a:dk2>
      <a:lt2>
        <a:srgbClr val="F0F0F0"/>
      </a:lt2>
      <a:accent1>
        <a:srgbClr val="FD5F14"/>
      </a:accent1>
      <a:accent2>
        <a:srgbClr val="172842"/>
      </a:accent2>
      <a:accent3>
        <a:srgbClr val="33D1AD"/>
      </a:accent3>
      <a:accent4>
        <a:srgbClr val="9266ED"/>
      </a:accent4>
      <a:accent5>
        <a:srgbClr val="8F95DB"/>
      </a:accent5>
      <a:accent6>
        <a:srgbClr val="C9C9C9"/>
      </a:accent6>
      <a:hlink>
        <a:srgbClr val="86F3D2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