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16"/>
    <a:srgbClr val="004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451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238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58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80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71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27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888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636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472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612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68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3260-6841-4756-ABF3-098551BEBA52}" type="datetimeFigureOut">
              <a:rPr lang="es-PE" smtClean="0"/>
              <a:t>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1AE7-ECC2-4B5B-AE54-D70AB8D65D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84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842139" y="674252"/>
            <a:ext cx="10483339" cy="5754941"/>
            <a:chOff x="583522" y="350983"/>
            <a:chExt cx="10483339" cy="5754941"/>
          </a:xfrm>
        </p:grpSpPr>
        <p:grpSp>
          <p:nvGrpSpPr>
            <p:cNvPr id="42" name="Grupo 41"/>
            <p:cNvGrpSpPr/>
            <p:nvPr/>
          </p:nvGrpSpPr>
          <p:grpSpPr>
            <a:xfrm>
              <a:off x="583522" y="2244432"/>
              <a:ext cx="2122696" cy="2486230"/>
              <a:chOff x="583522" y="2244432"/>
              <a:chExt cx="2122696" cy="2486230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236" y="2244432"/>
                <a:ext cx="1239268" cy="1745672"/>
              </a:xfrm>
              <a:prstGeom prst="rect">
                <a:avLst/>
              </a:prstGeom>
            </p:spPr>
          </p:pic>
          <p:sp>
            <p:nvSpPr>
              <p:cNvPr id="8" name="CuadroTexto 7"/>
              <p:cNvSpPr txBox="1"/>
              <p:nvPr/>
            </p:nvSpPr>
            <p:spPr>
              <a:xfrm>
                <a:off x="583522" y="4022776"/>
                <a:ext cx="21226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dirty="0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SQL SERVER</a:t>
                </a:r>
              </a:p>
              <a:p>
                <a:pPr algn="ctr"/>
                <a:r>
                  <a:rPr lang="es-ES" sz="2000" dirty="0" err="1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Database</a:t>
                </a:r>
                <a:r>
                  <a:rPr lang="es-ES" sz="2000" dirty="0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 </a:t>
                </a:r>
                <a:r>
                  <a:rPr lang="es-ES" sz="2000" dirty="0" err="1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Engine</a:t>
                </a:r>
                <a:endParaRPr lang="es-PE" sz="2000" dirty="0">
                  <a:solidFill>
                    <a:srgbClr val="004275"/>
                  </a:solidFill>
                  <a:latin typeface="Bauhaus 93" panose="04030905020B02020C02" pitchFamily="82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862025" y="886677"/>
              <a:ext cx="2196435" cy="2375387"/>
              <a:chOff x="6305753" y="124354"/>
              <a:chExt cx="2196435" cy="2375387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747" y="124354"/>
                <a:ext cx="1493412" cy="1602846"/>
              </a:xfrm>
              <a:prstGeom prst="rect">
                <a:avLst/>
              </a:prstGeom>
            </p:spPr>
          </p:pic>
          <p:sp>
            <p:nvSpPr>
              <p:cNvPr id="10" name="CuadroTexto 9"/>
              <p:cNvSpPr txBox="1"/>
              <p:nvPr/>
            </p:nvSpPr>
            <p:spPr>
              <a:xfrm>
                <a:off x="6305753" y="1791855"/>
                <a:ext cx="2196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dirty="0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SQL</a:t>
                </a:r>
              </a:p>
              <a:p>
                <a:pPr algn="ctr"/>
                <a:r>
                  <a:rPr lang="es-ES" sz="2000" dirty="0" err="1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Operations</a:t>
                </a:r>
                <a:r>
                  <a:rPr lang="es-ES" sz="2000" dirty="0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 Studio</a:t>
                </a: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3807524" y="3942685"/>
              <a:ext cx="2305439" cy="2163239"/>
              <a:chOff x="6518953" y="4187927"/>
              <a:chExt cx="2305439" cy="2163239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8167" y="4187927"/>
                <a:ext cx="1367076" cy="1365624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6518953" y="5643280"/>
                <a:ext cx="23054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dirty="0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SQL SERVER</a:t>
                </a:r>
              </a:p>
              <a:p>
                <a:pPr algn="ctr"/>
                <a:r>
                  <a:rPr lang="es-ES" sz="2000" dirty="0" err="1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Managment</a:t>
                </a:r>
                <a:r>
                  <a:rPr lang="es-ES" sz="2000" dirty="0" smtClean="0">
                    <a:solidFill>
                      <a:srgbClr val="004275"/>
                    </a:solidFill>
                    <a:latin typeface="Bauhaus 93" panose="04030905020B02020C02" pitchFamily="82" charset="0"/>
                  </a:rPr>
                  <a:t> Studio</a:t>
                </a:r>
                <a:endParaRPr lang="es-PE" sz="2000" dirty="0">
                  <a:solidFill>
                    <a:srgbClr val="004275"/>
                  </a:solidFill>
                  <a:latin typeface="Bauhaus 93" panose="04030905020B02020C02" pitchFamily="82" charset="0"/>
                </a:endParaRPr>
              </a:p>
            </p:txBody>
          </p:sp>
        </p:grpSp>
        <p:pic>
          <p:nvPicPr>
            <p:cNvPr id="1026" name="Picture 2" descr="Resultado de imagen para windows 10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97" t="10191" r="12926" b="11760"/>
            <a:stretch/>
          </p:blipFill>
          <p:spPr bwMode="auto">
            <a:xfrm>
              <a:off x="7906329" y="350983"/>
              <a:ext cx="743734" cy="794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n para ubuntu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3415" y="1309423"/>
              <a:ext cx="806648" cy="83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415" y="2458399"/>
              <a:ext cx="776086" cy="776086"/>
            </a:xfrm>
            <a:prstGeom prst="rect">
              <a:avLst/>
            </a:prstGeom>
          </p:spPr>
        </p:pic>
        <p:pic>
          <p:nvPicPr>
            <p:cNvPr id="19" name="Picture 2" descr="Resultado de imagen para windows 10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97" t="10191" r="12926" b="11760"/>
            <a:stretch/>
          </p:blipFill>
          <p:spPr bwMode="auto">
            <a:xfrm>
              <a:off x="7730953" y="4248699"/>
              <a:ext cx="743734" cy="794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uadroTexto 19"/>
            <p:cNvSpPr txBox="1"/>
            <p:nvPr/>
          </p:nvSpPr>
          <p:spPr>
            <a:xfrm>
              <a:off x="9313811" y="437425"/>
              <a:ext cx="1544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smtClean="0">
                  <a:solidFill>
                    <a:srgbClr val="004275"/>
                  </a:solidFill>
                  <a:latin typeface="Bauhaus 93" panose="04030905020B02020C02" pitchFamily="82" charset="0"/>
                </a:rPr>
                <a:t>Windows 10</a:t>
              </a:r>
              <a:endParaRPr lang="es-PE" sz="2000" dirty="0">
                <a:solidFill>
                  <a:srgbClr val="004275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313811" y="4330552"/>
              <a:ext cx="1544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smtClean="0">
                  <a:solidFill>
                    <a:srgbClr val="004275"/>
                  </a:solidFill>
                  <a:latin typeface="Bauhaus 93" panose="04030905020B02020C02" pitchFamily="82" charset="0"/>
                </a:rPr>
                <a:t>Windows 10</a:t>
              </a:r>
              <a:endParaRPr lang="es-PE" sz="2000" dirty="0">
                <a:solidFill>
                  <a:srgbClr val="004275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591933" y="2791053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err="1" smtClean="0">
                  <a:solidFill>
                    <a:srgbClr val="004275"/>
                  </a:solidFill>
                  <a:latin typeface="Bauhaus 93" panose="04030905020B02020C02" pitchFamily="82" charset="0"/>
                </a:rPr>
                <a:t>MacOS</a:t>
              </a:r>
              <a:endParaRPr lang="es-PE" sz="2000" dirty="0">
                <a:solidFill>
                  <a:srgbClr val="004275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9258353" y="1414184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000" dirty="0" smtClean="0">
                  <a:solidFill>
                    <a:srgbClr val="004275"/>
                  </a:solidFill>
                  <a:latin typeface="Bauhaus 93" panose="04030905020B02020C02" pitchFamily="82" charset="0"/>
                </a:rPr>
                <a:t>Linux </a:t>
              </a:r>
              <a:r>
                <a:rPr lang="es-PE" sz="2000" dirty="0" smtClean="0">
                  <a:solidFill>
                    <a:srgbClr val="004275"/>
                  </a:solidFill>
                  <a:latin typeface="Bauhaus 93" panose="04030905020B02020C02" pitchFamily="82" charset="0"/>
                </a:rPr>
                <a:t>[Ubuntu]</a:t>
              </a:r>
              <a:endParaRPr lang="es-PE" sz="2000" dirty="0">
                <a:solidFill>
                  <a:srgbClr val="004275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18" name="Conector curvado 17"/>
            <p:cNvCxnSpPr>
              <a:stCxn id="5" idx="3"/>
              <a:endCxn id="7" idx="1"/>
            </p:cNvCxnSpPr>
            <p:nvPr/>
          </p:nvCxnSpPr>
          <p:spPr>
            <a:xfrm>
              <a:off x="2264504" y="3117268"/>
              <a:ext cx="2152234" cy="1508229"/>
            </a:xfrm>
            <a:prstGeom prst="curvedConnector3">
              <a:avLst/>
            </a:prstGeom>
            <a:ln w="76200">
              <a:solidFill>
                <a:srgbClr val="C9001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curvado 26"/>
            <p:cNvCxnSpPr>
              <a:stCxn id="5" idx="3"/>
              <a:endCxn id="6" idx="1"/>
            </p:cNvCxnSpPr>
            <p:nvPr/>
          </p:nvCxnSpPr>
          <p:spPr>
            <a:xfrm flipV="1">
              <a:off x="2264504" y="1688100"/>
              <a:ext cx="2040515" cy="1429168"/>
            </a:xfrm>
            <a:prstGeom prst="curvedConnector3">
              <a:avLst/>
            </a:prstGeom>
            <a:ln w="76200">
              <a:solidFill>
                <a:srgbClr val="C9001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curvado 29"/>
            <p:cNvCxnSpPr>
              <a:stCxn id="6" idx="3"/>
              <a:endCxn id="1026" idx="1"/>
            </p:cNvCxnSpPr>
            <p:nvPr/>
          </p:nvCxnSpPr>
          <p:spPr>
            <a:xfrm flipV="1">
              <a:off x="5798431" y="748147"/>
              <a:ext cx="2107898" cy="939953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9001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curvado 32"/>
            <p:cNvCxnSpPr>
              <a:stCxn id="6" idx="3"/>
              <a:endCxn id="1028" idx="1"/>
            </p:cNvCxnSpPr>
            <p:nvPr/>
          </p:nvCxnSpPr>
          <p:spPr>
            <a:xfrm>
              <a:off x="5798431" y="1688100"/>
              <a:ext cx="2044984" cy="3836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9001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curvado 35"/>
            <p:cNvCxnSpPr>
              <a:stCxn id="6" idx="3"/>
              <a:endCxn id="12" idx="1"/>
            </p:cNvCxnSpPr>
            <p:nvPr/>
          </p:nvCxnSpPr>
          <p:spPr>
            <a:xfrm>
              <a:off x="5798431" y="1688100"/>
              <a:ext cx="2044984" cy="1158342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9001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curvado 38"/>
            <p:cNvCxnSpPr>
              <a:stCxn id="7" idx="3"/>
              <a:endCxn id="19" idx="1"/>
            </p:cNvCxnSpPr>
            <p:nvPr/>
          </p:nvCxnSpPr>
          <p:spPr>
            <a:xfrm>
              <a:off x="5783814" y="4625497"/>
              <a:ext cx="1947139" cy="20366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9001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43"/>
          <p:cNvSpPr txBox="1"/>
          <p:nvPr/>
        </p:nvSpPr>
        <p:spPr>
          <a:xfrm rot="19735093" flipH="1">
            <a:off x="4059371" y="1783636"/>
            <a:ext cx="238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endParaRPr lang="es-PE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0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altamira</dc:creator>
  <cp:lastModifiedBy>altamira</cp:lastModifiedBy>
  <cp:revision>8</cp:revision>
  <dcterms:created xsi:type="dcterms:W3CDTF">2018-04-07T05:32:00Z</dcterms:created>
  <dcterms:modified xsi:type="dcterms:W3CDTF">2018-04-07T19:06:37Z</dcterms:modified>
</cp:coreProperties>
</file>