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4247850" y="1602475"/>
            <a:ext cx="3292800" cy="79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BookSwapp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673300" y="3696025"/>
            <a:ext cx="3470700" cy="86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1400"/>
              <a:t>Osman David Jiménez Gutiérrez</a:t>
            </a:r>
          </a:p>
          <a:p>
            <a:pPr lvl="0">
              <a:spcBef>
                <a:spcPts val="0"/>
              </a:spcBef>
              <a:buNone/>
            </a:pPr>
            <a:r>
              <a:rPr lang="es-419" sz="1400"/>
              <a:t>Víctor Gabriel Ramírez Caballero</a:t>
            </a:r>
          </a:p>
          <a:p>
            <a:pPr lvl="0">
              <a:spcBef>
                <a:spcPts val="0"/>
              </a:spcBef>
              <a:buNone/>
            </a:pPr>
            <a:r>
              <a:rPr lang="es-419" sz="1400"/>
              <a:t>Iván Yesid Castellanos Martínez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Funcionalidad general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972300" y="1845825"/>
            <a:ext cx="4938900" cy="205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buSzPct val="100000"/>
            </a:pPr>
            <a:r>
              <a:rPr lang="es-419" sz="2000"/>
              <a:t>Buscar y crear intercambios de libros.</a:t>
            </a:r>
          </a:p>
          <a:p>
            <a:pPr indent="-355600" lvl="0" marL="457200" algn="just">
              <a:spcBef>
                <a:spcPts val="0"/>
              </a:spcBef>
              <a:buSzPct val="100000"/>
            </a:pPr>
            <a:r>
              <a:rPr lang="es-419" sz="2000"/>
              <a:t>Ofrecer un libro a cambio de otro.</a:t>
            </a:r>
          </a:p>
          <a:p>
            <a:pPr indent="-355600" lvl="0" marL="457200" algn="just">
              <a:spcBef>
                <a:spcPts val="0"/>
              </a:spcBef>
              <a:buSzPct val="100000"/>
            </a:pPr>
            <a:r>
              <a:rPr lang="es-419" sz="2000"/>
              <a:t>Programar cita para el intercambio.</a:t>
            </a:r>
          </a:p>
          <a:p>
            <a:pPr indent="-355600" lvl="0" marL="457200" algn="just">
              <a:spcBef>
                <a:spcPts val="0"/>
              </a:spcBef>
              <a:buSzPct val="100000"/>
            </a:pPr>
            <a:r>
              <a:rPr lang="es-419" sz="2000"/>
              <a:t>Funcionalidad a nivel Institucional.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900" y="1647162"/>
            <a:ext cx="2280827" cy="227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Aplicaciones Similares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052550" y="1468875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</a:pPr>
            <a:r>
              <a:rPr lang="es-419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Barter: Enfocada de manera general al trueque de diferentes tipos de objetos.</a:t>
            </a: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</a:pPr>
            <a:r>
              <a:rPr lang="es-419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Textbook Trading: Enfocada en personas de una misma institución, pero pensando en compra y venta del material de lectura en lugar de intercambio.</a:t>
            </a: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</a:pPr>
            <a:r>
              <a:rPr lang="es-419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BookMooch: Intercambio de libros pero usando una plataforma web y no una aplicación móvil.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Licenciamiento y </a:t>
            </a:r>
            <a:r>
              <a:rPr lang="es-419"/>
              <a:t>comercialización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s-419" sz="2000"/>
              <a:t>Freemium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s-419" sz="2000"/>
              <a:t>Uso de publicidad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s-419" sz="2000"/>
              <a:t>Posible licenciamiento para instituciones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375" y="2601700"/>
            <a:ext cx="1998699" cy="199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2452675" y="1982725"/>
            <a:ext cx="4170900" cy="11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5000"/>
              <a:t>¿</a:t>
            </a:r>
            <a:r>
              <a:rPr lang="es-419" sz="5000"/>
              <a:t>Preguntas?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