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5.xml.rels" ContentType="application/vnd.openxmlformats-package.relationships+xml"/>
  <Override PartName="/ppt/slideMasters/_rels/slideMaster27.xml.rels" ContentType="application/vnd.openxmlformats-package.relationships+xml"/>
  <Override PartName="/ppt/slideMasters/_rels/slideMaster36.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12.xml" ContentType="application/vnd.openxmlformats-officedocument.presentationml.slideMaster+xml"/>
  <Override PartName="/ppt/slideMasters/slideMaster24.xml" ContentType="application/vnd.openxmlformats-officedocument.presentationml.slideMaster+xml"/>
  <Override PartName="/ppt/slideMasters/slideMaster36.xml" ContentType="application/vnd.openxmlformats-officedocument.presentationml.slideMaster+xml"/>
  <Override PartName="/ppt/slideMasters/slideMaster27.xml" ContentType="application/vnd.openxmlformats-officedocument.presentationml.slideMaster+xml"/>
  <Override PartName="/ppt/slideMasters/slideMaster4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4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22.xml" ContentType="application/vnd.openxmlformats-officedocument.presentationml.slideLayout+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37.xml.rels" ContentType="application/vnd.openxmlformats-package.relationships+xml"/>
  <Override PartName="/ppt/slideLayouts/_rels/slideLayout25.xml.rels" ContentType="application/vnd.openxmlformats-package.relationships+xml"/>
  <Override PartName="/ppt/slideLayouts/_rels/slideLayout36.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4.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32.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11.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16.png" ContentType="image/png"/>
  <Override PartName="/ppt/media/image6.png" ContentType="image/png"/>
  <Override PartName="/ppt/media/hdphoto4.wdp" ContentType="image/vnd.ms-photo"/>
  <Override PartName="/ppt/media/image15.png" ContentType="image/png"/>
  <Override PartName="/ppt/media/image10.png" ContentType="image/png"/>
  <Override PartName="/ppt/media/image1.png" ContentType="image/png"/>
  <Override PartName="/ppt/media/image11.png" ContentType="image/png"/>
  <Override PartName="/ppt/media/image2.png" ContentType="image/png"/>
  <Override PartName="/ppt/media/image12.png" ContentType="image/png"/>
  <Override PartName="/ppt/media/hdphoto1.wdp" ContentType="image/vnd.ms-photo"/>
  <Override PartName="/ppt/media/image3.png" ContentType="image/png"/>
  <Override PartName="/ppt/media/hdphoto2.wdp" ContentType="image/vnd.ms-photo"/>
  <Override PartName="/ppt/media/image13.png" ContentType="image/png"/>
  <Override PartName="/ppt/media/image4.png" ContentType="image/png"/>
  <Override PartName="/ppt/media/hdphoto3.wdp" ContentType="image/vnd.ms-photo"/>
  <Override PartName="/ppt/media/image14.png" ContentType="image/png"/>
  <Override PartName="/ppt/media/image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4.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notesSlides/_rels/notesSlide3.xml.rels" ContentType="application/vnd.openxmlformats-package.relationships+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0" r:id="rId3"/>
    <p:sldMasterId id="2147483673" r:id="rId4"/>
    <p:sldMasterId id="2147483677" r:id="rId5"/>
    <p:sldMasterId id="2147483687"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2.xml"/><Relationship Id="rId4" Type="http://schemas.openxmlformats.org/officeDocument/2006/relationships/slideMaster" Target="slideMasters/slideMaster24.xml"/><Relationship Id="rId5" Type="http://schemas.openxmlformats.org/officeDocument/2006/relationships/slideMaster" Target="slideMasters/slideMaster27.xml"/><Relationship Id="rId6" Type="http://schemas.openxmlformats.org/officeDocument/2006/relationships/slideMaster" Target="slideMasters/slideMaster36.xml"/><Relationship Id="rId7" Type="http://schemas.openxmlformats.org/officeDocument/2006/relationships/slideMaster" Target="slideMasters/slideMaster45.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PL" sz="1800" strike="noStrike" u="none">
                <a:solidFill>
                  <a:schemeClr val="dk1"/>
                </a:solidFill>
                <a:effectLst/>
                <a:uFillTx/>
                <a:latin typeface="Arial"/>
              </a:rPr>
              <a:t>Click to move the slide</a:t>
            </a:r>
            <a:endParaRPr b="0" lang="en-PL" sz="1800" strike="noStrike" u="none">
              <a:solidFill>
                <a:schemeClr val="dk1"/>
              </a:solidFill>
              <a:effectLst/>
              <a:uFillTx/>
              <a:latin typeface="Arial"/>
            </a:endParaRPr>
          </a:p>
        </p:txBody>
      </p:sp>
      <p:sp>
        <p:nvSpPr>
          <p:cNvPr id="46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46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462" name="PlaceHolder 4"/>
          <p:cNvSpPr>
            <a:spLocks noGrp="1"/>
          </p:cNvSpPr>
          <p:nvPr>
            <p:ph type="dt" idx="13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63" name="PlaceHolder 5"/>
          <p:cNvSpPr>
            <a:spLocks noGrp="1"/>
          </p:cNvSpPr>
          <p:nvPr>
            <p:ph type="ftr" idx="140"/>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64" name="PlaceHolder 6"/>
          <p:cNvSpPr>
            <a:spLocks noGrp="1"/>
          </p:cNvSpPr>
          <p:nvPr>
            <p:ph type="sldNum" idx="14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129C8D5D-5A6D-49A0-A908-C4754939192A}"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hyperlink" Target="https://materialbank.aalto.fi/l/w2wWj_hmTJGx" TargetMode="External"/><Relationship Id="rId2" Type="http://schemas.openxmlformats.org/officeDocument/2006/relationships/hyperlink" Target="https://materialbank.aalto.fi/l/w2wWj_hmTJGx" TargetMode="External"/><Relationship Id="rId3" Type="http://schemas.openxmlformats.org/officeDocument/2006/relationships/slide" Target="../slides/slide3.xml"/><Relationship Id="rId4"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Img"/>
          </p:nvPr>
        </p:nvSpPr>
        <p:spPr>
          <a:xfrm>
            <a:off x="685800" y="1143000"/>
            <a:ext cx="5485680" cy="3085560"/>
          </a:xfrm>
          <a:prstGeom prst="rect">
            <a:avLst/>
          </a:prstGeom>
          <a:ln w="0">
            <a:noFill/>
          </a:ln>
        </p:spPr>
      </p:sp>
      <p:sp>
        <p:nvSpPr>
          <p:cNvPr id="65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lnSpc>
                <a:spcPct val="100000"/>
              </a:lnSpc>
              <a:buNone/>
              <a:tabLst>
                <a:tab algn="l" pos="0"/>
              </a:tabLst>
            </a:pPr>
            <a:r>
              <a:rPr b="1" lang="fi-FI" sz="2000" strike="noStrike" u="none">
                <a:solidFill>
                  <a:srgbClr val="000000"/>
                </a:solidFill>
                <a:effectLst/>
                <a:uFillTx/>
                <a:latin typeface="Arial"/>
              </a:rPr>
              <a:t>Good to remember</a:t>
            </a:r>
            <a:endParaRPr b="0" lang="en-US" sz="2000" strike="noStrike" u="none">
              <a:solidFill>
                <a:srgbClr val="000000"/>
              </a:solidFill>
              <a:effectLst/>
              <a:uFillTx/>
              <a:latin typeface="Arial"/>
            </a:endParaRPr>
          </a:p>
          <a:p>
            <a:pPr indent="0">
              <a:lnSpc>
                <a:spcPct val="100000"/>
              </a:lnSpc>
              <a:buNone/>
              <a:tabLst>
                <a:tab algn="l" pos="0"/>
              </a:tabLst>
            </a:pPr>
            <a:r>
              <a:rPr b="0" lang="en-GB" sz="3200" strike="noStrike" u="none">
                <a:solidFill>
                  <a:srgbClr val="000000"/>
                </a:solidFill>
                <a:effectLst/>
                <a:uFillTx/>
                <a:latin typeface="Arial"/>
                <a:ea typeface="Times New Roman"/>
              </a:rPr>
              <a:t>Don’t paste text direct from other documents onto the PowerPoint template, as this will render incorrect formatting. Before pasting any text onto this template, use for example Notepad for removing the source text formatting.</a:t>
            </a:r>
            <a:endParaRPr b="0" lang="en-US" sz="3200" strike="noStrike" u="none">
              <a:solidFill>
                <a:srgbClr val="000000"/>
              </a:solidFill>
              <a:effectLst/>
              <a:uFillTx/>
              <a:latin typeface="Arial"/>
            </a:endParaRPr>
          </a:p>
          <a:p>
            <a:pPr indent="0">
              <a:lnSpc>
                <a:spcPct val="100000"/>
              </a:lnSpc>
              <a:buNone/>
              <a:tabLst>
                <a:tab algn="l" pos="0"/>
              </a:tabLst>
            </a:pPr>
            <a:endParaRPr b="0" lang="en-US" sz="3200" strike="noStrike" u="none">
              <a:solidFill>
                <a:srgbClr val="000000"/>
              </a:solidFill>
              <a:effectLst/>
              <a:uFillTx/>
              <a:latin typeface="Arial"/>
            </a:endParaRPr>
          </a:p>
          <a:p>
            <a:pPr indent="0">
              <a:lnSpc>
                <a:spcPct val="100000"/>
              </a:lnSpc>
              <a:buNone/>
              <a:tabLst>
                <a:tab algn="l" pos="0"/>
              </a:tabLst>
            </a:pPr>
            <a:r>
              <a:rPr b="1" lang="en-GB" sz="2000" strike="noStrike" u="none">
                <a:solidFill>
                  <a:srgbClr val="202124"/>
                </a:solidFill>
                <a:effectLst/>
                <a:uFillTx/>
                <a:latin typeface="Google Sans"/>
                <a:ea typeface="Times New Roman"/>
              </a:rPr>
              <a:t>To configure the display language:</a:t>
            </a:r>
            <a:endParaRPr b="0" lang="en-US" sz="2000" strike="noStrike" u="none">
              <a:solidFill>
                <a:srgbClr val="000000"/>
              </a:solidFill>
              <a:effectLst/>
              <a:uFillTx/>
              <a:latin typeface="Arial"/>
            </a:endParaRPr>
          </a:p>
          <a:p>
            <a:pPr marL="216000" indent="-216000">
              <a:lnSpc>
                <a:spcPct val="100000"/>
              </a:lnSpc>
              <a:buClr>
                <a:srgbClr val="202124"/>
              </a:buClr>
              <a:buFont typeface="+mj-lt"/>
              <a:buAutoNum type="arabicPeriod"/>
              <a:tabLst>
                <a:tab algn="l" pos="0"/>
              </a:tabLst>
            </a:pPr>
            <a:r>
              <a:rPr b="0" lang="en-GB" sz="2000" strike="noStrike" u="none">
                <a:solidFill>
                  <a:srgbClr val="202124"/>
                </a:solidFill>
                <a:effectLst/>
                <a:uFillTx/>
                <a:latin typeface="Google Sans"/>
                <a:ea typeface="Times New Roman"/>
              </a:rPr>
              <a:t> Within any Office application, select File &gt; Options &gt; Language.</a:t>
            </a:r>
            <a:endParaRPr b="0" lang="en-US" sz="2000" strike="noStrike" u="none">
              <a:solidFill>
                <a:srgbClr val="000000"/>
              </a:solidFill>
              <a:effectLst/>
              <a:uFillTx/>
              <a:latin typeface="Arial"/>
            </a:endParaRPr>
          </a:p>
          <a:p>
            <a:pPr marL="216000" indent="-216000">
              <a:lnSpc>
                <a:spcPct val="100000"/>
              </a:lnSpc>
              <a:buClr>
                <a:srgbClr val="202124"/>
              </a:buClr>
              <a:buFont typeface="+mj-lt"/>
              <a:buAutoNum type="arabicPeriod"/>
              <a:tabLst>
                <a:tab algn="l" pos="0"/>
              </a:tabLst>
            </a:pPr>
            <a:r>
              <a:rPr b="0" lang="en-GB" sz="2000" strike="noStrike" u="none">
                <a:solidFill>
                  <a:srgbClr val="202124"/>
                </a:solidFill>
                <a:effectLst/>
                <a:uFillTx/>
                <a:latin typeface="Google Sans"/>
                <a:ea typeface="Times New Roman"/>
              </a:rPr>
              <a:t> Under Office display Language, make sure the display language you want Office to use is listed.</a:t>
            </a:r>
            <a:endParaRPr b="0" lang="en-US" sz="2000" strike="noStrike" u="none">
              <a:solidFill>
                <a:srgbClr val="000000"/>
              </a:solidFill>
              <a:effectLst/>
              <a:uFillTx/>
              <a:latin typeface="Arial"/>
            </a:endParaRPr>
          </a:p>
          <a:p>
            <a:pPr marL="216000" indent="-216000">
              <a:lnSpc>
                <a:spcPct val="100000"/>
              </a:lnSpc>
              <a:buClr>
                <a:srgbClr val="202124"/>
              </a:buClr>
              <a:buFont typeface="+mj-lt"/>
              <a:buAutoNum type="arabicPeriod"/>
              <a:tabLst>
                <a:tab algn="l" pos="0"/>
              </a:tabLst>
            </a:pPr>
            <a:r>
              <a:rPr b="0" lang="en-GB" sz="2000" strike="noStrike" u="none">
                <a:solidFill>
                  <a:srgbClr val="202124"/>
                </a:solidFill>
                <a:effectLst/>
                <a:uFillTx/>
                <a:latin typeface="Google Sans"/>
                <a:ea typeface="Times New Roman"/>
              </a:rPr>
              <a:t> Select the language you want, and then select Set as Preferred.</a:t>
            </a:r>
            <a:endParaRPr b="0" lang="en-US" sz="2000" strike="noStrike" u="none">
              <a:solidFill>
                <a:srgbClr val="000000"/>
              </a:solidFill>
              <a:effectLst/>
              <a:uFillTx/>
              <a:latin typeface="Arial"/>
            </a:endParaRPr>
          </a:p>
          <a:p>
            <a:pPr indent="0">
              <a:lnSpc>
                <a:spcPct val="100000"/>
              </a:lnSpc>
              <a:buNone/>
              <a:tabLst>
                <a:tab algn="l" pos="0"/>
              </a:tabLst>
            </a:pPr>
            <a:endParaRPr b="0" lang="en-US" sz="2000" strike="noStrike" u="none">
              <a:solidFill>
                <a:srgbClr val="000000"/>
              </a:solidFill>
              <a:effectLst/>
              <a:uFillTx/>
              <a:latin typeface="Arial"/>
            </a:endParaRPr>
          </a:p>
          <a:p>
            <a:pPr indent="0">
              <a:lnSpc>
                <a:spcPct val="100000"/>
              </a:lnSpc>
              <a:buNone/>
              <a:tabLst>
                <a:tab algn="l" pos="0"/>
              </a:tabLst>
            </a:pPr>
            <a:r>
              <a:rPr b="1" lang="fi-FI" sz="2000" strike="noStrike" u="none">
                <a:solidFill>
                  <a:srgbClr val="000000"/>
                </a:solidFill>
                <a:effectLst/>
                <a:uFillTx/>
                <a:latin typeface="Arial"/>
                <a:ea typeface="Times New Roman"/>
              </a:rPr>
              <a:t>How to insert header &amp; footer</a:t>
            </a:r>
            <a:endParaRPr b="0" lang="en-US" sz="2000" strike="noStrike" u="none">
              <a:solidFill>
                <a:srgbClr val="000000"/>
              </a:solidFill>
              <a:effectLst/>
              <a:uFillTx/>
              <a:latin typeface="Arial"/>
            </a:endParaRPr>
          </a:p>
          <a:p>
            <a:pPr indent="0">
              <a:lnSpc>
                <a:spcPct val="100000"/>
              </a:lnSpc>
              <a:buNone/>
              <a:tabLst>
                <a:tab algn="l" pos="0"/>
              </a:tabLst>
            </a:pPr>
            <a:r>
              <a:rPr b="0" lang="fi-FI" sz="2000" strike="noStrike" u="none">
                <a:solidFill>
                  <a:srgbClr val="000000"/>
                </a:solidFill>
                <a:effectLst/>
                <a:uFillTx/>
                <a:latin typeface="Arial"/>
                <a:ea typeface="Times New Roman"/>
              </a:rPr>
              <a:t>1. Choose </a:t>
            </a:r>
            <a:r>
              <a:rPr b="0" i="1" lang="fi-FI" sz="2000" strike="noStrike" u="none">
                <a:solidFill>
                  <a:srgbClr val="000000"/>
                </a:solidFill>
                <a:effectLst/>
                <a:uFillTx/>
                <a:latin typeface="Arial"/>
                <a:ea typeface="Times New Roman"/>
              </a:rPr>
              <a:t>"Insert / Header &amp; Footer" </a:t>
            </a:r>
            <a:r>
              <a:rPr b="0" lang="fi-FI" sz="2000" strike="noStrike" u="none">
                <a:solidFill>
                  <a:srgbClr val="000000"/>
                </a:solidFill>
                <a:effectLst/>
                <a:uFillTx/>
                <a:latin typeface="Arial"/>
                <a:ea typeface="Times New Roman"/>
              </a:rPr>
              <a:t>to change footer text. </a:t>
            </a:r>
            <a:endParaRPr b="0" lang="en-US" sz="2000" strike="noStrike" u="none">
              <a:solidFill>
                <a:srgbClr val="000000"/>
              </a:solidFill>
              <a:effectLst/>
              <a:uFillTx/>
              <a:latin typeface="Arial"/>
            </a:endParaRPr>
          </a:p>
          <a:p>
            <a:pPr indent="0">
              <a:lnSpc>
                <a:spcPct val="100000"/>
              </a:lnSpc>
              <a:buNone/>
              <a:tabLst>
                <a:tab algn="l" pos="0"/>
              </a:tabLst>
            </a:pPr>
            <a:r>
              <a:rPr b="0" lang="fi-FI" sz="2000" strike="noStrike" u="none">
                <a:solidFill>
                  <a:srgbClr val="000000"/>
                </a:solidFill>
                <a:effectLst/>
                <a:uFillTx/>
                <a:latin typeface="Arial"/>
                <a:ea typeface="Times New Roman"/>
              </a:rPr>
              <a:t>2. In the panel you can change the footer, page number and date options.</a:t>
            </a:r>
            <a:endParaRPr b="0" lang="en-US" sz="2000" strike="noStrike" u="none">
              <a:solidFill>
                <a:srgbClr val="000000"/>
              </a:solidFill>
              <a:effectLst/>
              <a:uFillTx/>
              <a:latin typeface="Arial"/>
            </a:endParaRPr>
          </a:p>
          <a:p>
            <a:pPr indent="0">
              <a:lnSpc>
                <a:spcPct val="100000"/>
              </a:lnSpc>
              <a:buNone/>
              <a:tabLst>
                <a:tab algn="l" pos="0"/>
              </a:tabLst>
            </a:pPr>
            <a:endParaRPr b="0" lang="en-US" sz="2000" strike="noStrike" u="none">
              <a:solidFill>
                <a:srgbClr val="000000"/>
              </a:solidFill>
              <a:effectLst/>
              <a:uFillTx/>
              <a:latin typeface="Arial"/>
            </a:endParaRPr>
          </a:p>
          <a:p>
            <a:pPr indent="0">
              <a:lnSpc>
                <a:spcPct val="100000"/>
              </a:lnSpc>
              <a:buNone/>
              <a:tabLst>
                <a:tab algn="l" pos="0"/>
              </a:tabLst>
            </a:pPr>
            <a:r>
              <a:rPr b="1" lang="fi-FI" sz="2000" strike="noStrike" u="none">
                <a:solidFill>
                  <a:srgbClr val="000000"/>
                </a:solidFill>
                <a:effectLst/>
                <a:uFillTx/>
                <a:latin typeface="Arial"/>
                <a:ea typeface="Times New Roman"/>
              </a:rPr>
              <a:t>How to add images</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3200" strike="noStrike" u="none">
                <a:solidFill>
                  <a:srgbClr val="000000"/>
                </a:solidFill>
                <a:effectLst/>
                <a:uFillTx/>
                <a:latin typeface="Arial"/>
                <a:ea typeface="Times New Roman"/>
              </a:rPr>
              <a:t>Click icon to add image. Or, you can choose one related to your content from a selection of photos available in Material Bank.</a:t>
            </a:r>
            <a:endParaRPr b="0" lang="en-US" sz="3200" strike="noStrike" u="none">
              <a:solidFill>
                <a:srgbClr val="000000"/>
              </a:solidFill>
              <a:effectLst/>
              <a:uFillTx/>
              <a:latin typeface="Arial"/>
            </a:endParaRPr>
          </a:p>
          <a:p>
            <a:pPr indent="0" defTabSz="685800">
              <a:lnSpc>
                <a:spcPct val="100000"/>
              </a:lnSpc>
              <a:buNone/>
              <a:tabLst>
                <a:tab algn="l" pos="0"/>
              </a:tabLst>
            </a:pPr>
            <a:r>
              <a:rPr b="0" lang="fi-FI" sz="3200" strike="noStrike" u="sng">
                <a:solidFill>
                  <a:srgbClr val="000000"/>
                </a:solidFill>
                <a:effectLst/>
                <a:uFillTx/>
                <a:latin typeface="Arial"/>
                <a:ea typeface="Calibri"/>
                <a:hlinkClick r:id="rId1"/>
              </a:rPr>
              <a:t>https://materialbank.aalto.fi/l/w2wWj_hmTJGx</a:t>
            </a:r>
            <a:endParaRPr b="0" lang="en-US" sz="3200" strike="noStrike" u="none">
              <a:solidFill>
                <a:srgbClr val="000000"/>
              </a:solidFill>
              <a:effectLst/>
              <a:uFillTx/>
              <a:latin typeface="Arial"/>
            </a:endParaRPr>
          </a:p>
          <a:p>
            <a:pPr indent="0" defTabSz="685800">
              <a:lnSpc>
                <a:spcPct val="100000"/>
              </a:lnSpc>
              <a:buNone/>
              <a:tabLst>
                <a:tab algn="l" pos="0"/>
              </a:tabLst>
            </a:pPr>
            <a:endParaRPr b="0" lang="en-US" sz="3200" strike="noStrike" u="none">
              <a:solidFill>
                <a:srgbClr val="000000"/>
              </a:solidFill>
              <a:effectLst/>
              <a:uFillTx/>
              <a:latin typeface="Arial"/>
            </a:endParaRPr>
          </a:p>
          <a:p>
            <a:pPr indent="0" defTabSz="685800">
              <a:lnSpc>
                <a:spcPct val="100000"/>
              </a:lnSpc>
              <a:buNone/>
              <a:tabLst>
                <a:tab algn="l" pos="0"/>
              </a:tabLst>
            </a:pPr>
            <a:r>
              <a:rPr b="0" lang="fi-FI" sz="2000" strike="noStrike" u="none">
                <a:solidFill>
                  <a:srgbClr val="000000"/>
                </a:solidFill>
                <a:effectLst/>
                <a:uFillTx/>
                <a:latin typeface="Arial"/>
                <a:ea typeface="Calibri"/>
              </a:rPr>
              <a:t>***</a:t>
            </a:r>
            <a:endParaRPr b="0" lang="en-US" sz="2000" strike="noStrike" u="none">
              <a:solidFill>
                <a:srgbClr val="000000"/>
              </a:solidFill>
              <a:effectLst/>
              <a:uFillTx/>
              <a:latin typeface="Arial"/>
            </a:endParaRPr>
          </a:p>
          <a:p>
            <a:pPr indent="0" defTabSz="685800">
              <a:lnSpc>
                <a:spcPct val="100000"/>
              </a:lnSpc>
              <a:buNone/>
              <a:tabLst>
                <a:tab algn="l" pos="0"/>
              </a:tabLst>
            </a:pPr>
            <a:endParaRPr b="0" lang="en-US" sz="2000" strike="noStrike" u="none">
              <a:solidFill>
                <a:srgbClr val="000000"/>
              </a:solidFill>
              <a:effectLst/>
              <a:uFillTx/>
              <a:latin typeface="Arial"/>
            </a:endParaRPr>
          </a:p>
          <a:p>
            <a:pPr indent="0" defTabSz="685800">
              <a:lnSpc>
                <a:spcPct val="100000"/>
              </a:lnSpc>
              <a:buNone/>
              <a:tabLst>
                <a:tab algn="l" pos="0"/>
              </a:tabLst>
            </a:pPr>
            <a:r>
              <a:rPr b="1" lang="fi-FI" sz="2000" strike="noStrike" u="none">
                <a:solidFill>
                  <a:srgbClr val="000000"/>
                </a:solidFill>
                <a:effectLst/>
                <a:uFillTx/>
                <a:latin typeface="Arial"/>
                <a:ea typeface="Calibri"/>
              </a:rPr>
              <a:t>Hyvä muistaa</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2000" strike="noStrike" u="none">
                <a:solidFill>
                  <a:srgbClr val="000000"/>
                </a:solidFill>
                <a:effectLst/>
                <a:uFillTx/>
                <a:latin typeface="Arial"/>
                <a:ea typeface="Calibri"/>
              </a:rPr>
              <a:t>Älä kopioi tekstiä suoraan muista sovelluksista tai dokumenteista, etteivät pohjan valmiit muotoiluasetukset muuttuisi. Käytä esimerkiksi Notepadia poistaaksesi tekstistä valmiit muotoiluasetukset.</a:t>
            </a:r>
            <a:endParaRPr b="0" lang="en-US" sz="2000" strike="noStrike" u="none">
              <a:solidFill>
                <a:srgbClr val="000000"/>
              </a:solidFill>
              <a:effectLst/>
              <a:uFillTx/>
              <a:latin typeface="Arial"/>
            </a:endParaRPr>
          </a:p>
          <a:p>
            <a:pPr indent="0" defTabSz="685800">
              <a:lnSpc>
                <a:spcPct val="100000"/>
              </a:lnSpc>
              <a:buNone/>
              <a:tabLst>
                <a:tab algn="l" pos="0"/>
              </a:tabLst>
            </a:pPr>
            <a:endParaRPr b="0" lang="en-US" sz="2000" strike="noStrike" u="none">
              <a:solidFill>
                <a:srgbClr val="000000"/>
              </a:solidFill>
              <a:effectLst/>
              <a:uFillTx/>
              <a:latin typeface="Arial"/>
            </a:endParaRPr>
          </a:p>
          <a:p>
            <a:pPr indent="0" defTabSz="685800">
              <a:lnSpc>
                <a:spcPct val="100000"/>
              </a:lnSpc>
              <a:buNone/>
              <a:tabLst>
                <a:tab algn="l" pos="0"/>
              </a:tabLst>
            </a:pPr>
            <a:r>
              <a:rPr b="1" lang="fi-FI" sz="2000" strike="noStrike" u="none">
                <a:solidFill>
                  <a:srgbClr val="000000"/>
                </a:solidFill>
                <a:effectLst/>
                <a:uFillTx/>
                <a:latin typeface="Arial"/>
                <a:ea typeface="Calibri"/>
              </a:rPr>
              <a:t>Näyttökielen määrittäminen:</a:t>
            </a:r>
            <a:endParaRPr b="0" lang="en-US" sz="2000" strike="noStrike" u="none">
              <a:solidFill>
                <a:srgbClr val="000000"/>
              </a:solidFill>
              <a:effectLst/>
              <a:uFillTx/>
              <a:latin typeface="Arial"/>
            </a:endParaRPr>
          </a:p>
          <a:p>
            <a:pPr marL="228600" indent="-228600" defTabSz="685800">
              <a:lnSpc>
                <a:spcPct val="100000"/>
              </a:lnSpc>
              <a:buClr>
                <a:srgbClr val="000000"/>
              </a:buClr>
              <a:buFont typeface="+mj-lt"/>
              <a:buAutoNum type="arabicPeriod"/>
              <a:tabLst>
                <a:tab algn="l" pos="0"/>
              </a:tabLst>
            </a:pPr>
            <a:r>
              <a:rPr b="0" lang="fi-FI" sz="2000" strike="noStrike" u="none">
                <a:solidFill>
                  <a:srgbClr val="000000"/>
                </a:solidFill>
                <a:effectLst/>
                <a:uFillTx/>
                <a:latin typeface="Arial"/>
                <a:ea typeface="Calibri"/>
              </a:rPr>
              <a:t>Valitse missä tahansa Office-sovelluksessa Tiedosto &gt; Asetukset &gt; Kieli.</a:t>
            </a:r>
            <a:endParaRPr b="0" lang="en-US" sz="2000" strike="noStrike" u="none">
              <a:solidFill>
                <a:srgbClr val="000000"/>
              </a:solidFill>
              <a:effectLst/>
              <a:uFillTx/>
              <a:latin typeface="Arial"/>
            </a:endParaRPr>
          </a:p>
          <a:p>
            <a:pPr marL="228600" indent="-228600" defTabSz="685800">
              <a:lnSpc>
                <a:spcPct val="100000"/>
              </a:lnSpc>
              <a:buClr>
                <a:srgbClr val="000000"/>
              </a:buClr>
              <a:buFont typeface="+mj-lt"/>
              <a:buAutoNum type="arabicPeriod"/>
              <a:tabLst>
                <a:tab algn="l" pos="0"/>
              </a:tabLst>
            </a:pPr>
            <a:r>
              <a:rPr b="0" lang="fi-FI" sz="2000" strike="noStrike" u="none">
                <a:solidFill>
                  <a:srgbClr val="000000"/>
                </a:solidFill>
                <a:effectLst/>
                <a:uFillTx/>
                <a:latin typeface="Arial"/>
                <a:ea typeface="Calibri"/>
              </a:rPr>
              <a:t>Varmista Office-näytön kieli -kohdassa, että näyttökieli, jota haluat Officen käyttävän, on lueteltu.</a:t>
            </a:r>
            <a:endParaRPr b="0" lang="en-US" sz="2000" strike="noStrike" u="none">
              <a:solidFill>
                <a:srgbClr val="000000"/>
              </a:solidFill>
              <a:effectLst/>
              <a:uFillTx/>
              <a:latin typeface="Arial"/>
            </a:endParaRPr>
          </a:p>
          <a:p>
            <a:pPr marL="228600" indent="-228600" defTabSz="685800">
              <a:lnSpc>
                <a:spcPct val="100000"/>
              </a:lnSpc>
              <a:buClr>
                <a:srgbClr val="000000"/>
              </a:buClr>
              <a:buFont typeface="+mj-lt"/>
              <a:buAutoNum type="arabicPeriod"/>
              <a:tabLst>
                <a:tab algn="l" pos="0"/>
              </a:tabLst>
            </a:pPr>
            <a:r>
              <a:rPr b="0" lang="fi-FI" sz="2000" strike="noStrike" u="none">
                <a:solidFill>
                  <a:srgbClr val="000000"/>
                </a:solidFill>
                <a:effectLst/>
                <a:uFillTx/>
                <a:latin typeface="Arial"/>
                <a:ea typeface="Calibri"/>
              </a:rPr>
              <a:t>Valitse haluamasi kieli ja valitse sitten Aseta ensisijaiseksi.</a:t>
            </a:r>
            <a:endParaRPr b="0" lang="en-US" sz="2000" strike="noStrike" u="none">
              <a:solidFill>
                <a:srgbClr val="000000"/>
              </a:solidFill>
              <a:effectLst/>
              <a:uFillTx/>
              <a:latin typeface="Arial"/>
            </a:endParaRPr>
          </a:p>
          <a:p>
            <a:pPr indent="0" defTabSz="685800">
              <a:lnSpc>
                <a:spcPct val="100000"/>
              </a:lnSpc>
              <a:buNone/>
              <a:tabLst>
                <a:tab algn="l" pos="0"/>
              </a:tabLst>
            </a:pPr>
            <a:endParaRPr b="0" lang="en-US" sz="2000" strike="noStrike" u="none">
              <a:solidFill>
                <a:srgbClr val="000000"/>
              </a:solidFill>
              <a:effectLst/>
              <a:uFillTx/>
              <a:latin typeface="Arial"/>
            </a:endParaRPr>
          </a:p>
          <a:p>
            <a:pPr indent="0" defTabSz="685800">
              <a:lnSpc>
                <a:spcPct val="100000"/>
              </a:lnSpc>
              <a:buNone/>
              <a:tabLst>
                <a:tab algn="l" pos="0"/>
              </a:tabLst>
            </a:pPr>
            <a:r>
              <a:rPr b="1" lang="fi-FI" sz="2000" strike="noStrike" u="none">
                <a:solidFill>
                  <a:srgbClr val="000000"/>
                </a:solidFill>
                <a:effectLst/>
                <a:uFillTx/>
                <a:latin typeface="Arial"/>
                <a:ea typeface="Calibri"/>
              </a:rPr>
              <a:t>Näin lisäät ylä- tai alatunnisteet</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2000" strike="noStrike" u="none">
                <a:solidFill>
                  <a:srgbClr val="000000"/>
                </a:solidFill>
                <a:effectLst/>
                <a:uFillTx/>
                <a:latin typeface="Arial"/>
                <a:ea typeface="Calibri"/>
              </a:rPr>
              <a:t>1. Valitse </a:t>
            </a:r>
            <a:r>
              <a:rPr b="0" i="1" lang="fi-FI" sz="2000" strike="noStrike" u="none">
                <a:solidFill>
                  <a:srgbClr val="000000"/>
                </a:solidFill>
                <a:effectLst/>
                <a:uFillTx/>
                <a:latin typeface="Arial"/>
                <a:ea typeface="Calibri"/>
              </a:rPr>
              <a:t>“Lisää / Ylä- ja alatunniste”</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2000" strike="noStrike" u="none">
                <a:solidFill>
                  <a:srgbClr val="000000"/>
                </a:solidFill>
                <a:effectLst/>
                <a:uFillTx/>
                <a:latin typeface="Arial"/>
                <a:ea typeface="Calibri"/>
              </a:rPr>
              <a:t>2. Valintaikkunassa voit muuttaa ylä- ja alatunnisteiden, sivunumeroinnin ja päivämäärän asetuksia.</a:t>
            </a:r>
            <a:endParaRPr b="0" lang="en-US" sz="2000" strike="noStrike" u="none">
              <a:solidFill>
                <a:srgbClr val="000000"/>
              </a:solidFill>
              <a:effectLst/>
              <a:uFillTx/>
              <a:latin typeface="Arial"/>
            </a:endParaRPr>
          </a:p>
          <a:p>
            <a:pPr indent="0" defTabSz="685800">
              <a:lnSpc>
                <a:spcPct val="100000"/>
              </a:lnSpc>
              <a:buNone/>
              <a:tabLst>
                <a:tab algn="l" pos="0"/>
              </a:tabLst>
            </a:pPr>
            <a:endParaRPr b="0" lang="en-US" sz="2000" strike="noStrike" u="none">
              <a:solidFill>
                <a:srgbClr val="000000"/>
              </a:solidFill>
              <a:effectLst/>
              <a:uFillTx/>
              <a:latin typeface="Arial"/>
            </a:endParaRPr>
          </a:p>
          <a:p>
            <a:pPr indent="0" defTabSz="685800">
              <a:lnSpc>
                <a:spcPct val="100000"/>
              </a:lnSpc>
              <a:buNone/>
              <a:tabLst>
                <a:tab algn="l" pos="0"/>
              </a:tabLst>
            </a:pPr>
            <a:r>
              <a:rPr b="1" lang="fi-FI" sz="2000" strike="noStrike" u="none">
                <a:solidFill>
                  <a:srgbClr val="000000"/>
                </a:solidFill>
                <a:effectLst/>
                <a:uFillTx/>
                <a:latin typeface="Arial"/>
                <a:ea typeface="Calibri"/>
              </a:rPr>
              <a:t>Uuden sivun luominen</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2000" strike="noStrike" u="none">
                <a:solidFill>
                  <a:srgbClr val="000000"/>
                </a:solidFill>
                <a:effectLst/>
                <a:uFillTx/>
                <a:latin typeface="Arial"/>
                <a:ea typeface="Calibri"/>
              </a:rPr>
              <a:t>Valitse valikosta ”</a:t>
            </a:r>
            <a:r>
              <a:rPr b="0" i="1" lang="fi-FI" sz="2000" strike="noStrike" u="none">
                <a:solidFill>
                  <a:srgbClr val="000000"/>
                </a:solidFill>
                <a:effectLst/>
                <a:uFillTx/>
                <a:latin typeface="Arial"/>
                <a:ea typeface="Calibri"/>
              </a:rPr>
              <a:t>Aloitus / Uusi dia” </a:t>
            </a:r>
            <a:r>
              <a:rPr b="0" lang="fi-FI" sz="2000" strike="noStrike" u="none">
                <a:solidFill>
                  <a:srgbClr val="000000"/>
                </a:solidFill>
                <a:effectLst/>
                <a:uFillTx/>
                <a:latin typeface="Arial"/>
                <a:ea typeface="Calibri"/>
              </a:rPr>
              <a:t>jolloin saat näkyviin listan valmiiksi määritellyistä mallipohjista.</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2000" strike="noStrike" u="none">
                <a:solidFill>
                  <a:srgbClr val="000000"/>
                </a:solidFill>
                <a:effectLst/>
                <a:uFillTx/>
                <a:latin typeface="Arial"/>
                <a:ea typeface="Calibri"/>
              </a:rPr>
              <a:t>Voit myös muuttaa olemassa olevan sivun ilmettä valikosta ”</a:t>
            </a:r>
            <a:r>
              <a:rPr b="0" i="1" lang="fi-FI" sz="2000" strike="noStrike" u="none">
                <a:solidFill>
                  <a:srgbClr val="000000"/>
                </a:solidFill>
                <a:effectLst/>
                <a:uFillTx/>
                <a:latin typeface="Arial"/>
                <a:ea typeface="Calibri"/>
              </a:rPr>
              <a:t>Aloitus / Asettelu”</a:t>
            </a:r>
            <a:r>
              <a:rPr b="0" lang="fi-FI" sz="2000" strike="noStrike" u="none">
                <a:solidFill>
                  <a:srgbClr val="000000"/>
                </a:solidFill>
                <a:effectLst/>
                <a:uFillTx/>
                <a:latin typeface="Arial"/>
                <a:ea typeface="Calibri"/>
              </a:rPr>
              <a:t>, jolloin saat näkyviin listan mallipohjan sivuista. </a:t>
            </a:r>
            <a:endParaRPr b="0" lang="en-US" sz="2000" strike="noStrike" u="none">
              <a:solidFill>
                <a:srgbClr val="000000"/>
              </a:solidFill>
              <a:effectLst/>
              <a:uFillTx/>
              <a:latin typeface="Arial"/>
            </a:endParaRPr>
          </a:p>
          <a:p>
            <a:pPr indent="0" defTabSz="685800">
              <a:lnSpc>
                <a:spcPct val="100000"/>
              </a:lnSpc>
              <a:buNone/>
              <a:tabLst>
                <a:tab algn="l" pos="0"/>
              </a:tabLst>
            </a:pPr>
            <a:endParaRPr b="0" lang="en-US" sz="2000" strike="noStrike" u="none">
              <a:solidFill>
                <a:srgbClr val="000000"/>
              </a:solidFill>
              <a:effectLst/>
              <a:uFillTx/>
              <a:latin typeface="Arial"/>
            </a:endParaRPr>
          </a:p>
          <a:p>
            <a:pPr indent="0" defTabSz="685800">
              <a:lnSpc>
                <a:spcPct val="100000"/>
              </a:lnSpc>
              <a:buNone/>
              <a:tabLst>
                <a:tab algn="l" pos="0"/>
              </a:tabLst>
            </a:pPr>
            <a:r>
              <a:rPr b="1" lang="fi-FI" sz="2000" strike="noStrike" u="none">
                <a:solidFill>
                  <a:srgbClr val="000000"/>
                </a:solidFill>
                <a:effectLst/>
                <a:uFillTx/>
                <a:latin typeface="Arial"/>
                <a:ea typeface="Calibri"/>
              </a:rPr>
              <a:t>Kuvien lisääminen</a:t>
            </a:r>
            <a:endParaRPr b="0" lang="en-US" sz="2000" strike="noStrike" u="none">
              <a:solidFill>
                <a:srgbClr val="000000"/>
              </a:solidFill>
              <a:effectLst/>
              <a:uFillTx/>
              <a:latin typeface="Arial"/>
            </a:endParaRPr>
          </a:p>
          <a:p>
            <a:pPr indent="0" defTabSz="685800">
              <a:lnSpc>
                <a:spcPct val="100000"/>
              </a:lnSpc>
              <a:buNone/>
              <a:tabLst>
                <a:tab algn="l" pos="0"/>
              </a:tabLst>
            </a:pPr>
            <a:r>
              <a:rPr b="0" lang="fi-FI" sz="3200" strike="noStrike" u="none">
                <a:solidFill>
                  <a:srgbClr val="000000"/>
                </a:solidFill>
                <a:effectLst/>
                <a:uFillTx/>
                <a:latin typeface="Arial"/>
                <a:ea typeface="Times New Roman"/>
              </a:rPr>
              <a:t>Lisää kuva klikkaamalla ikonia. Vaihtoehtoisesti voit valita aiheeseen sopivan kuvan Materiaalipankissa olevista ehdotuksista.</a:t>
            </a:r>
            <a:endParaRPr b="0" lang="en-US" sz="3200" strike="noStrike" u="none">
              <a:solidFill>
                <a:srgbClr val="000000"/>
              </a:solidFill>
              <a:effectLst/>
              <a:uFillTx/>
              <a:latin typeface="Arial"/>
            </a:endParaRPr>
          </a:p>
          <a:p>
            <a:pPr indent="0" defTabSz="685800">
              <a:lnSpc>
                <a:spcPct val="100000"/>
              </a:lnSpc>
              <a:buNone/>
              <a:tabLst>
                <a:tab algn="l" pos="0"/>
              </a:tabLst>
            </a:pPr>
            <a:r>
              <a:rPr b="0" lang="fi-FI" sz="1200" strike="noStrike" u="sng">
                <a:solidFill>
                  <a:srgbClr val="000000"/>
                </a:solidFill>
                <a:effectLst/>
                <a:uFillTx/>
                <a:latin typeface="Arial"/>
                <a:ea typeface="Calibri"/>
                <a:hlinkClick r:id="rId2"/>
              </a:rPr>
              <a:t>https://materialbank.aalto.fi/l/w2wWj_hmTJGx</a:t>
            </a:r>
            <a:endParaRPr b="0" lang="en-US" sz="1200" strike="noStrike" u="none">
              <a:solidFill>
                <a:srgbClr val="000000"/>
              </a:solidFill>
              <a:effectLst/>
              <a:uFillTx/>
              <a:latin typeface="Arial"/>
            </a:endParaRPr>
          </a:p>
          <a:p>
            <a:pPr indent="0" defTabSz="685800">
              <a:lnSpc>
                <a:spcPct val="100000"/>
              </a:lnSpc>
              <a:buNone/>
              <a:tabLst>
                <a:tab algn="l" pos="0"/>
              </a:tabLst>
            </a:pPr>
            <a:endParaRPr b="0" lang="en-US" sz="1200" strike="noStrike" u="none">
              <a:solidFill>
                <a:srgbClr val="000000"/>
              </a:solidFill>
              <a:effectLst/>
              <a:uFillTx/>
              <a:latin typeface="Arial"/>
            </a:endParaRPr>
          </a:p>
        </p:txBody>
      </p:sp>
      <p:sp>
        <p:nvSpPr>
          <p:cNvPr id="657" name="PlaceHolder 3"/>
          <p:cNvSpPr>
            <a:spLocks noGrp="1"/>
          </p:cNvSpPr>
          <p:nvPr>
            <p:ph type="sldNum" idx="14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fi-FI" sz="800" strike="noStrike" u="none">
                <a:solidFill>
                  <a:srgbClr val="000000"/>
                </a:solidFill>
                <a:effectLst/>
                <a:uFillTx/>
                <a:latin typeface="Times New Roman"/>
                <a:ea typeface="+mn-ea"/>
              </a:defRPr>
            </a:lvl1pPr>
          </a:lstStyle>
          <a:p>
            <a:pPr indent="0" algn="r" defTabSz="914400">
              <a:lnSpc>
                <a:spcPct val="100000"/>
              </a:lnSpc>
              <a:buNone/>
              <a:tabLst>
                <a:tab algn="l" pos="0"/>
              </a:tabLst>
            </a:pPr>
            <a:fld id="{CC65E7C3-ED70-45DE-A9BB-1B9C918E2352}" type="slidenum">
              <a:rPr b="0" lang="fi-FI" sz="800" strike="noStrike" u="none">
                <a:solidFill>
                  <a:srgbClr val="000000"/>
                </a:solidFill>
                <a:effectLst/>
                <a:uFillTx/>
                <a:latin typeface="Times New Roman"/>
                <a:ea typeface="+mn-ea"/>
              </a:rPr>
              <a:t>&lt;number&gt;</a:t>
            </a:fld>
            <a:endParaRPr b="0" lang="en-US" sz="8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creativecommons.org/licenses/by-sa/4.0/" TargetMode="External"/><Relationship Id="rId4" Type="http://schemas.openxmlformats.org/officeDocument/2006/relationships/image" Target="../media/image2.png"/><Relationship Id="rId5" Type="http://schemas.openxmlformats.org/officeDocument/2006/relationships/hyperlink" Target="https://creativecommons.org/licenses/by-sa/4.0/" TargetMode="External"/><Relationship Id="rId6" Type="http://schemas.openxmlformats.org/officeDocument/2006/relationships/image" Target="../media/image3.png"/><Relationship Id="rId7" Type="http://schemas.openxmlformats.org/officeDocument/2006/relationships/hyperlink" Target="https://creativecommons.org/licenses/by-sa/4.0/" TargetMode="External"/><Relationship Id="rId8" Type="http://schemas.openxmlformats.org/officeDocument/2006/relationships/image" Target="../media/image5.png"/><Relationship Id="rId9" Type="http://schemas.microsoft.com/office/2007/relationships/hdphoto" Target="../media/hdphoto4.wdp"/>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png"/>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Relationship Id="rId2" Type="http://schemas.openxmlformats.org/officeDocument/2006/relationships/image" Target="../media/image1.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4.xml"/><Relationship Id="rId2" Type="http://schemas.openxmlformats.org/officeDocument/2006/relationships/image" Target="../media/image1.png"/>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4.xml"/><Relationship Id="rId2" Type="http://schemas.openxmlformats.org/officeDocument/2006/relationships/image" Target="../media/image1.png"/>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Relationship Id="rId3" Type="http://schemas.openxmlformats.org/officeDocument/2006/relationships/image" Target="../media/image6.png"/>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1.png"/><Relationship Id="rId3" Type="http://schemas.openxmlformats.org/officeDocument/2006/relationships/image" Target="../media/image7.png"/>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6.xml"/><Relationship Id="rId2" Type="http://schemas.openxmlformats.org/officeDocument/2006/relationships/image" Target="../media/image1.png"/>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Relationship Id="rId2" Type="http://schemas.openxmlformats.org/officeDocument/2006/relationships/image" Target="../media/image1.png"/><Relationship Id="rId3" Type="http://schemas.openxmlformats.org/officeDocument/2006/relationships/hyperlink" Target="http://www.aalto.fi/" TargetMode="Externa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5.xml"/><Relationship Id="rId2" Type="http://schemas.openxmlformats.org/officeDocument/2006/relationships/image" Target="../media/image1.png"/><Relationship Id="rId3" Type="http://schemas.openxmlformats.org/officeDocument/2006/relationships/hyperlink" Target="http://www.aalto.fi/" TargetMode="Externa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creativecommons.org/licenses/by/4.0/" TargetMode="External"/><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hyperlink" Target="https://creativecommons.org/licenses/by/4.0/" TargetMode="External"/><Relationship Id="rId7" Type="http://schemas.openxmlformats.org/officeDocument/2006/relationships/image" Target="../media/image3.png"/><Relationship Id="rId8" Type="http://schemas.microsoft.com/office/2007/relationships/hdphoto" Target="../media/hdphoto2.wdp"/>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creativecommons.org/licenses/by-nc-nd/4.0/" TargetMode="External"/><Relationship Id="rId4" Type="http://schemas.openxmlformats.org/officeDocument/2006/relationships/image" Target="../media/image2.png"/><Relationship Id="rId5" Type="http://schemas.openxmlformats.org/officeDocument/2006/relationships/hyperlink" Target="https://creativecommons.org/licenses/by-nc-nd/4.0/" TargetMode="External"/><Relationship Id="rId6" Type="http://schemas.openxmlformats.org/officeDocument/2006/relationships/image" Target="../media/image3.png"/><Relationship Id="rId7" Type="http://schemas.openxmlformats.org/officeDocument/2006/relationships/hyperlink" Target="https://creativecommons.org/licenses/by-nc-nd/4.0/" TargetMode="External"/><Relationship Id="rId8" Type="http://schemas.openxmlformats.org/officeDocument/2006/relationships/image" Target="../media/image4.png"/><Relationship Id="rId9" Type="http://schemas.microsoft.com/office/2007/relationships/hdphoto" Target="../media/hdphoto3.wdp"/>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
    <p:bg>
      <p:bgPr>
        <a:solidFill>
          <a:schemeClr val="accent1"/>
        </a:solidFill>
      </p:bgPr>
    </p:bg>
    <p:spTree>
      <p:nvGrpSpPr>
        <p:cNvPr id="1" name=""/>
        <p:cNvGrpSpPr/>
        <p:nvPr/>
      </p:nvGrpSpPr>
      <p:grpSpPr>
        <a:xfrm>
          <a:off x="0" y="0"/>
          <a:ext cx="0" cy="0"/>
          <a:chOff x="0" y="0"/>
          <a:chExt cx="0" cy="0"/>
        </a:xfrm>
      </p:grpSpPr>
      <p:sp>
        <p:nvSpPr>
          <p:cNvPr id="0"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 name="(logo)" descr="Z:\GRW (grow)\logot\copyright_grow.png"/>
          <p:cNvPicPr/>
          <p:nvPr/>
        </p:nvPicPr>
        <p:blipFill>
          <a:blip r:embed="rId2"/>
          <a:stretch/>
        </p:blipFill>
        <p:spPr>
          <a:xfrm>
            <a:off x="0" y="-36000"/>
            <a:ext cx="59400" cy="17280"/>
          </a:xfrm>
          <a:prstGeom prst="rect">
            <a:avLst/>
          </a:prstGeom>
          <a:noFill/>
          <a:ln w="0">
            <a:noFill/>
          </a:ln>
        </p:spPr>
      </p:pic>
      <p:sp>
        <p:nvSpPr>
          <p:cNvPr id="3" name="PlaceHolder 1"/>
          <p:cNvSpPr>
            <a:spLocks noGrp="1"/>
          </p:cNvSpPr>
          <p:nvPr>
            <p:ph type="title"/>
          </p:nvPr>
        </p:nvSpPr>
        <p:spPr>
          <a:xfrm>
            <a:off x="407880" y="2757600"/>
            <a:ext cx="9791640" cy="67068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cxnSp>
        <p:nvCxnSpPr>
          <p:cNvPr id="4" name="Straight Connector 19"/>
          <p:cNvCxnSpPr/>
          <p:nvPr/>
        </p:nvCxnSpPr>
        <p:spPr>
          <a:xfrm>
            <a:off x="407160" y="2674440"/>
            <a:ext cx="396720" cy="720"/>
          </a:xfrm>
          <a:prstGeom prst="straightConnector1">
            <a:avLst/>
          </a:prstGeom>
          <a:ln w="28575">
            <a:solidFill>
              <a:srgbClr val="000000"/>
            </a:solidFill>
            <a:round/>
          </a:ln>
        </p:spPr>
      </p:cxnSp>
      <p:sp>
        <p:nvSpPr>
          <p:cNvPr id="5" name="PlaceHolder 2"/>
          <p:cNvSpPr>
            <a:spLocks noGrp="1"/>
          </p:cNvSpPr>
          <p:nvPr>
            <p:ph type="dt" idx="1"/>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6" name="PlaceHolder 3"/>
          <p:cNvSpPr>
            <a:spLocks noGrp="1"/>
          </p:cNvSpPr>
          <p:nvPr>
            <p:ph type="ftr" idx="2"/>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7" name="PlaceHolder 4"/>
          <p:cNvSpPr>
            <a:spLocks noGrp="1"/>
          </p:cNvSpPr>
          <p:nvPr>
            <p:ph type="sldNum" idx="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158EA0F5-EB7C-45A9-9ADD-F0E5B625B627}"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8"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9" name="PlaceHolder 5"/>
          <p:cNvSpPr>
            <a:spLocks noGrp="1"/>
          </p:cNvSpPr>
          <p:nvPr>
            <p:ph type="body"/>
          </p:nvPr>
        </p:nvSpPr>
        <p:spPr>
          <a:xfrm>
            <a:off x="407880" y="4869000"/>
            <a:ext cx="9791640" cy="312120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CC-BY-SA 4.0">
    <p:bg>
      <p:bgPr>
        <a:solidFill>
          <a:schemeClr val="accent1"/>
        </a:solidFill>
      </p:bgPr>
    </p:bg>
    <p:spTree>
      <p:nvGrpSpPr>
        <p:cNvPr id="1" name=""/>
        <p:cNvGrpSpPr/>
        <p:nvPr/>
      </p:nvGrpSpPr>
      <p:grpSpPr>
        <a:xfrm>
          <a:off x="0" y="0"/>
          <a:ext cx="0" cy="0"/>
          <a:chOff x="0" y="0"/>
          <a:chExt cx="0" cy="0"/>
        </a:xfrm>
      </p:grpSpPr>
      <p:sp>
        <p:nvSpPr>
          <p:cNvPr id="104"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05"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06" name="(logo)" descr="Z:\GRW (grow)\logot\copyright_grow.png"/>
          <p:cNvPicPr/>
          <p:nvPr/>
        </p:nvPicPr>
        <p:blipFill>
          <a:blip r:embed="rId2"/>
          <a:stretch/>
        </p:blipFill>
        <p:spPr>
          <a:xfrm>
            <a:off x="0" y="-36000"/>
            <a:ext cx="59400" cy="17280"/>
          </a:xfrm>
          <a:prstGeom prst="rect">
            <a:avLst/>
          </a:prstGeom>
          <a:noFill/>
          <a:ln w="0">
            <a:noFill/>
          </a:ln>
        </p:spPr>
      </p:pic>
      <p:sp>
        <p:nvSpPr>
          <p:cNvPr id="107" name="PlaceHolder 1"/>
          <p:cNvSpPr>
            <a:spLocks noGrp="1"/>
          </p:cNvSpPr>
          <p:nvPr>
            <p:ph type="title"/>
          </p:nvPr>
        </p:nvSpPr>
        <p:spPr>
          <a:xfrm>
            <a:off x="407880" y="2757600"/>
            <a:ext cx="9791640" cy="67068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cxnSp>
        <p:nvCxnSpPr>
          <p:cNvPr id="108" name="Straight Connector 19"/>
          <p:cNvCxnSpPr/>
          <p:nvPr/>
        </p:nvCxnSpPr>
        <p:spPr>
          <a:xfrm>
            <a:off x="407160" y="2674440"/>
            <a:ext cx="396720" cy="720"/>
          </a:xfrm>
          <a:prstGeom prst="straightConnector1">
            <a:avLst/>
          </a:prstGeom>
          <a:ln w="28575">
            <a:solidFill>
              <a:srgbClr val="000000"/>
            </a:solidFill>
            <a:round/>
          </a:ln>
        </p:spPr>
      </p:cxnSp>
      <p:sp>
        <p:nvSpPr>
          <p:cNvPr id="109" name="PlaceHolder 2"/>
          <p:cNvSpPr>
            <a:spLocks noGrp="1"/>
          </p:cNvSpPr>
          <p:nvPr>
            <p:ph type="dt" idx="28"/>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10" name="PlaceHolder 3"/>
          <p:cNvSpPr>
            <a:spLocks noGrp="1"/>
          </p:cNvSpPr>
          <p:nvPr>
            <p:ph type="sldNum" idx="29"/>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631ACBFD-E8FC-421F-8866-E00DBD73860F}"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11" name="PlaceHolder 4"/>
          <p:cNvSpPr>
            <a:spLocks noGrp="1"/>
          </p:cNvSpPr>
          <p:nvPr>
            <p:ph type="ftr" idx="30"/>
          </p:nvPr>
        </p:nvSpPr>
        <p:spPr>
          <a:xfrm>
            <a:off x="3647880" y="6309360"/>
            <a:ext cx="655200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pic>
        <p:nvPicPr>
          <p:cNvPr id="112" name="Picture 7" descr="Icon&#10;&#10;Description automatically generated">
            <a:hlinkClick r:id="rId3"/>
          </p:cNvPr>
          <p:cNvPicPr/>
          <p:nvPr/>
        </p:nvPicPr>
        <p:blipFill>
          <a:blip r:embed="rId4">
            <a:extLst>
              <a:ext uri="{BEBA8EAE-BF5A-486C-A8C5-ECC9F3942E4B}">
                <a14:imgProps xmlns:a14="http://schemas.microsoft.com/office/drawing/2010/main">
                  <a14:imgLayer r:embed="">
                    <a14:imgEffect>
                      <a14:brightnessContrast bright="-40000" contrast="-40000"/>
                    </a14:imgEffect>
                  </a14:imgLayer>
                </a14:imgProps>
              </a:ext>
            </a:extLst>
          </a:blip>
          <a:stretch/>
        </p:blipFill>
        <p:spPr>
          <a:xfrm>
            <a:off x="839520" y="6093360"/>
            <a:ext cx="359280" cy="359280"/>
          </a:xfrm>
          <a:prstGeom prst="rect">
            <a:avLst/>
          </a:prstGeom>
          <a:noFill/>
          <a:ln w="0">
            <a:noFill/>
          </a:ln>
        </p:spPr>
      </p:pic>
      <p:pic>
        <p:nvPicPr>
          <p:cNvPr id="113" name="Picture 8" descr="Icon&#10;&#10;Description automatically generated">
            <a:hlinkClick r:id="rId5"/>
          </p:cNvPr>
          <p:cNvPicPr/>
          <p:nvPr/>
        </p:nvPicPr>
        <p:blipFill>
          <a:blip r:embed="rId6">
            <a:extLst>
              <a:ext uri="{BEBA8EAE-BF5A-486C-A8C5-ECC9F3942E4B}">
                <a14:imgProps xmlns:a14="http://schemas.microsoft.com/office/drawing/2010/main">
                  <a14:imgLayer r:embed="">
                    <a14:imgEffect>
                      <a14:brightnessContrast bright="-40000" contrast="-40000"/>
                    </a14:imgEffect>
                  </a14:imgLayer>
                </a14:imgProps>
              </a:ext>
            </a:extLst>
          </a:blip>
          <a:stretch/>
        </p:blipFill>
        <p:spPr>
          <a:xfrm>
            <a:off x="407880" y="6093360"/>
            <a:ext cx="359280" cy="359280"/>
          </a:xfrm>
          <a:prstGeom prst="rect">
            <a:avLst/>
          </a:prstGeom>
          <a:noFill/>
          <a:ln w="0">
            <a:noFill/>
          </a:ln>
        </p:spPr>
      </p:pic>
      <p:sp>
        <p:nvSpPr>
          <p:cNvPr id="114" name="TextBox 9"/>
          <p:cNvSpPr/>
          <p:nvPr/>
        </p:nvSpPr>
        <p:spPr>
          <a:xfrm>
            <a:off x="1703880" y="6093360"/>
            <a:ext cx="1871280" cy="35928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0" lang="en-US" sz="800" strike="noStrike" u="none">
                <a:solidFill>
                  <a:schemeClr val="dk1"/>
                </a:solidFill>
                <a:effectLst/>
                <a:uFillTx/>
                <a:latin typeface="Arial"/>
              </a:rPr>
              <a:t>Content is available under</a:t>
            </a:r>
            <a:endParaRPr b="0" lang="en-US" sz="800" strike="noStrike" u="none">
              <a:solidFill>
                <a:srgbClr val="000000"/>
              </a:solidFill>
              <a:effectLst/>
              <a:uFillTx/>
              <a:latin typeface="Arial"/>
            </a:endParaRPr>
          </a:p>
          <a:p>
            <a:pPr defTabSz="914400">
              <a:lnSpc>
                <a:spcPct val="100000"/>
              </a:lnSpc>
            </a:pPr>
            <a:r>
              <a:rPr b="0" lang="en-US" sz="800" strike="noStrike" u="none">
                <a:solidFill>
                  <a:schemeClr val="dk1"/>
                </a:solidFill>
                <a:effectLst/>
                <a:uFillTx/>
                <a:latin typeface="Arial"/>
              </a:rPr>
              <a:t>CC BY-SA 4.0 unless otherwise stated</a:t>
            </a:r>
            <a:endParaRPr b="0" lang="en-US" sz="800" strike="noStrike" u="none">
              <a:solidFill>
                <a:srgbClr val="000000"/>
              </a:solidFill>
              <a:effectLst/>
              <a:uFillTx/>
              <a:latin typeface="Arial"/>
            </a:endParaRPr>
          </a:p>
        </p:txBody>
      </p:sp>
      <p:pic>
        <p:nvPicPr>
          <p:cNvPr id="115" name="Picture 5" descr="Icon&#10;&#10;Description automatically generated">
            <a:hlinkClick r:id="rId7"/>
          </p:cNvPr>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Lst>
          </a:blip>
          <a:stretch/>
        </p:blipFill>
        <p:spPr>
          <a:xfrm>
            <a:off x="1271520" y="6093360"/>
            <a:ext cx="359280" cy="359280"/>
          </a:xfrm>
          <a:prstGeom prst="rect">
            <a:avLst/>
          </a:prstGeom>
          <a:noFill/>
          <a:ln w="0">
            <a:noFill/>
          </a:ln>
        </p:spPr>
      </p:pic>
      <p:sp>
        <p:nvSpPr>
          <p:cNvPr id="116"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117" name="PlaceHolder 5"/>
          <p:cNvSpPr>
            <a:spLocks noGrp="1"/>
          </p:cNvSpPr>
          <p:nvPr>
            <p:ph type="body"/>
          </p:nvPr>
        </p:nvSpPr>
        <p:spPr>
          <a:xfrm>
            <a:off x="407880" y="4869000"/>
            <a:ext cx="9791640" cy="312120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icture ">
    <p:bg>
      <p:bgPr>
        <a:solidFill>
          <a:schemeClr val="accent1"/>
        </a:solidFill>
      </p:bgPr>
    </p:bg>
    <p:spTree>
      <p:nvGrpSpPr>
        <p:cNvPr id="1" name=""/>
        <p:cNvGrpSpPr/>
        <p:nvPr/>
      </p:nvGrpSpPr>
      <p:grpSpPr>
        <a:xfrm>
          <a:off x="0" y="0"/>
          <a:ext cx="0" cy="0"/>
          <a:chOff x="0" y="0"/>
          <a:chExt cx="0" cy="0"/>
        </a:xfrm>
      </p:grpSpPr>
      <p:sp>
        <p:nvSpPr>
          <p:cNvPr id="118"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19"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20" name="(logo)" descr="Z:\GRW (grow)\logot\copyright_grow.png"/>
          <p:cNvPicPr/>
          <p:nvPr/>
        </p:nvPicPr>
        <p:blipFill>
          <a:blip r:embed="rId2"/>
          <a:stretch/>
        </p:blipFill>
        <p:spPr>
          <a:xfrm>
            <a:off x="0" y="-36000"/>
            <a:ext cx="59400" cy="17280"/>
          </a:xfrm>
          <a:prstGeom prst="rect">
            <a:avLst/>
          </a:prstGeom>
          <a:noFill/>
          <a:ln w="0">
            <a:noFill/>
          </a:ln>
        </p:spPr>
      </p:pic>
      <p:sp>
        <p:nvSpPr>
          <p:cNvPr id="121" name="PlaceHolder 1"/>
          <p:cNvSpPr>
            <a:spLocks noGrp="1"/>
          </p:cNvSpPr>
          <p:nvPr>
            <p:ph type="body"/>
          </p:nvPr>
        </p:nvSpPr>
        <p:spPr>
          <a:xfrm>
            <a:off x="0" y="342900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a:p>
            <a:pPr marL="228600" indent="0" defTabSz="914400">
              <a:lnSpc>
                <a:spcPct val="100000"/>
              </a:lnSpc>
              <a:spcBef>
                <a:spcPts val="1001"/>
              </a:spcBef>
              <a:buNone/>
              <a:tabLst>
                <a:tab algn="l" pos="0"/>
              </a:tabLst>
            </a:pPr>
            <a:endParaRPr b="0" lang="en-PL" sz="1200" strike="noStrike" u="none">
              <a:solidFill>
                <a:schemeClr val="dk1"/>
              </a:solidFill>
              <a:effectLst/>
              <a:uFillTx/>
              <a:latin typeface="Arial"/>
            </a:endParaRPr>
          </a:p>
        </p:txBody>
      </p:sp>
      <p:sp>
        <p:nvSpPr>
          <p:cNvPr id="122" name="Rectangle 7"/>
          <p:cNvSpPr/>
          <p:nvPr/>
        </p:nvSpPr>
        <p:spPr>
          <a:xfrm>
            <a:off x="0" y="0"/>
            <a:ext cx="6095160" cy="342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123" name="PlaceHolder 2"/>
          <p:cNvSpPr>
            <a:spLocks noGrp="1"/>
          </p:cNvSpPr>
          <p:nvPr>
            <p:ph type="title"/>
          </p:nvPr>
        </p:nvSpPr>
        <p:spPr>
          <a:xfrm>
            <a:off x="6600600" y="646560"/>
            <a:ext cx="5182560" cy="134100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Headline</a:t>
            </a:r>
            <a:endParaRPr b="0" lang="en-PL" sz="3200" strike="noStrike" u="none">
              <a:solidFill>
                <a:schemeClr val="dk1"/>
              </a:solidFill>
              <a:effectLst/>
              <a:uFillTx/>
              <a:latin typeface="Arial"/>
            </a:endParaRPr>
          </a:p>
        </p:txBody>
      </p:sp>
      <p:cxnSp>
        <p:nvCxnSpPr>
          <p:cNvPr id="124" name="Straight Connector 19"/>
          <p:cNvCxnSpPr/>
          <p:nvPr/>
        </p:nvCxnSpPr>
        <p:spPr>
          <a:xfrm>
            <a:off x="6599880" y="1233720"/>
            <a:ext cx="396720" cy="720"/>
          </a:xfrm>
          <a:prstGeom prst="straightConnector1">
            <a:avLst/>
          </a:prstGeom>
          <a:ln w="28575">
            <a:solidFill>
              <a:srgbClr val="000000"/>
            </a:solidFill>
            <a:round/>
          </a:ln>
        </p:spPr>
      </p:cxnSp>
      <p:sp>
        <p:nvSpPr>
          <p:cNvPr id="125" name="PlaceHolder 3"/>
          <p:cNvSpPr>
            <a:spLocks noGrp="1"/>
          </p:cNvSpPr>
          <p:nvPr>
            <p:ph type="dt" idx="31"/>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26" name="PlaceHolder 4"/>
          <p:cNvSpPr>
            <a:spLocks noGrp="1"/>
          </p:cNvSpPr>
          <p:nvPr>
            <p:ph type="ftr" idx="32"/>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27" name="PlaceHolder 5"/>
          <p:cNvSpPr>
            <a:spLocks noGrp="1"/>
          </p:cNvSpPr>
          <p:nvPr>
            <p:ph type="sldNum" idx="3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D0DD2D51-C627-4F42-8827-6AE1F1E25A28}"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28"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129" name="PlaceHolder 6"/>
          <p:cNvSpPr>
            <a:spLocks noGrp="1"/>
          </p:cNvSpPr>
          <p:nvPr>
            <p:ph type="body"/>
          </p:nvPr>
        </p:nvSpPr>
        <p:spPr>
          <a:xfrm>
            <a:off x="6599880" y="4869000"/>
            <a:ext cx="5183280" cy="427356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Content ">
    <p:bg>
      <p:bgPr>
        <a:solidFill>
          <a:schemeClr val="accent1"/>
        </a:solidFill>
      </p:bgPr>
    </p:bg>
    <p:spTree>
      <p:nvGrpSpPr>
        <p:cNvPr id="1" name=""/>
        <p:cNvGrpSpPr/>
        <p:nvPr/>
      </p:nvGrpSpPr>
      <p:grpSpPr>
        <a:xfrm>
          <a:off x="0" y="0"/>
          <a:ext cx="0" cy="0"/>
          <a:chOff x="0" y="0"/>
          <a:chExt cx="0" cy="0"/>
        </a:xfrm>
      </p:grpSpPr>
      <p:sp>
        <p:nvSpPr>
          <p:cNvPr id="130"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3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32" name="(logo)" descr="Z:\GRW (grow)\logot\copyright_grow.png"/>
          <p:cNvPicPr/>
          <p:nvPr/>
        </p:nvPicPr>
        <p:blipFill>
          <a:blip r:embed="rId2"/>
          <a:stretch/>
        </p:blipFill>
        <p:spPr>
          <a:xfrm>
            <a:off x="0" y="-36000"/>
            <a:ext cx="59400" cy="17280"/>
          </a:xfrm>
          <a:prstGeom prst="rect">
            <a:avLst/>
          </a:prstGeom>
          <a:noFill/>
          <a:ln w="0">
            <a:noFill/>
          </a:ln>
        </p:spPr>
      </p:pic>
      <p:sp>
        <p:nvSpPr>
          <p:cNvPr id="133"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34" name="PlaceHolder 2"/>
          <p:cNvSpPr>
            <a:spLocks noGrp="1"/>
          </p:cNvSpPr>
          <p:nvPr>
            <p:ph type="dt" idx="34"/>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35" name="PlaceHolder 3"/>
          <p:cNvSpPr>
            <a:spLocks noGrp="1"/>
          </p:cNvSpPr>
          <p:nvPr>
            <p:ph type="ftr" idx="35"/>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36" name="PlaceHolder 4"/>
          <p:cNvSpPr>
            <a:spLocks noGrp="1"/>
          </p:cNvSpPr>
          <p:nvPr>
            <p:ph type="sldNum" idx="36"/>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DC40D4C6-C519-4083-BBD7-78D867D3328B}"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37" name="PlaceHolder 5"/>
          <p:cNvSpPr>
            <a:spLocks noGrp="1"/>
          </p:cNvSpPr>
          <p:nvPr>
            <p:ph type="body"/>
          </p:nvPr>
        </p:nvSpPr>
        <p:spPr>
          <a:xfrm>
            <a:off x="1055520" y="2205000"/>
            <a:ext cx="1008000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800" strike="noStrike" u="none">
                <a:solidFill>
                  <a:schemeClr val="dk1"/>
                </a:solidFill>
                <a:effectLst/>
                <a:uFillTx/>
                <a:latin typeface="Arial"/>
              </a:rPr>
              <a:t>Click to edit Master text styles</a:t>
            </a:r>
            <a:endParaRPr b="0" lang="en-PL" sz="28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
    <p:bg>
      <p:bgPr>
        <a:solidFill>
          <a:schemeClr val="accent1"/>
        </a:solidFill>
      </p:bgPr>
    </p:bg>
    <p:spTree>
      <p:nvGrpSpPr>
        <p:cNvPr id="1" name=""/>
        <p:cNvGrpSpPr/>
        <p:nvPr/>
      </p:nvGrpSpPr>
      <p:grpSpPr>
        <a:xfrm>
          <a:off x="0" y="0"/>
          <a:ext cx="0" cy="0"/>
          <a:chOff x="0" y="0"/>
          <a:chExt cx="0" cy="0"/>
        </a:xfrm>
      </p:grpSpPr>
      <p:sp>
        <p:nvSpPr>
          <p:cNvPr id="138"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39"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40" name="(logo)" descr="Z:\GRW (grow)\logot\copyright_grow.png"/>
          <p:cNvPicPr/>
          <p:nvPr/>
        </p:nvPicPr>
        <p:blipFill>
          <a:blip r:embed="rId2"/>
          <a:stretch/>
        </p:blipFill>
        <p:spPr>
          <a:xfrm>
            <a:off x="0" y="-36000"/>
            <a:ext cx="59400" cy="17280"/>
          </a:xfrm>
          <a:prstGeom prst="rect">
            <a:avLst/>
          </a:prstGeom>
          <a:noFill/>
          <a:ln w="0">
            <a:noFill/>
          </a:ln>
        </p:spPr>
      </p:pic>
      <p:sp>
        <p:nvSpPr>
          <p:cNvPr id="141"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42" name="PlaceHolder 2"/>
          <p:cNvSpPr>
            <a:spLocks noGrp="1"/>
          </p:cNvSpPr>
          <p:nvPr>
            <p:ph type="dt" idx="37"/>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43" name="PlaceHolder 3"/>
          <p:cNvSpPr>
            <a:spLocks noGrp="1"/>
          </p:cNvSpPr>
          <p:nvPr>
            <p:ph type="ftr" idx="38"/>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44" name="PlaceHolder 4"/>
          <p:cNvSpPr>
            <a:spLocks noGrp="1"/>
          </p:cNvSpPr>
          <p:nvPr>
            <p:ph type="sldNum" idx="39"/>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52FD945D-B0E2-46B0-93A7-EB7DC2396EAB}"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45" name="PlaceHolder 5"/>
          <p:cNvSpPr>
            <a:spLocks noGrp="1"/>
          </p:cNvSpPr>
          <p:nvPr>
            <p:ph type="body"/>
          </p:nvPr>
        </p:nvSpPr>
        <p:spPr>
          <a:xfrm>
            <a:off x="1055520" y="2205000"/>
            <a:ext cx="4895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146" name="PlaceHolder 6"/>
          <p:cNvSpPr>
            <a:spLocks noGrp="1"/>
          </p:cNvSpPr>
          <p:nvPr>
            <p:ph type="body"/>
          </p:nvPr>
        </p:nvSpPr>
        <p:spPr>
          <a:xfrm>
            <a:off x="6239880" y="2205000"/>
            <a:ext cx="4895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White">
    <p:bg>
      <p:bgPr>
        <a:solidFill>
          <a:srgbClr val="ffffff"/>
        </a:solidFill>
      </p:bgPr>
    </p:bg>
    <p:spTree>
      <p:nvGrpSpPr>
        <p:cNvPr id="1" name=""/>
        <p:cNvGrpSpPr/>
        <p:nvPr/>
      </p:nvGrpSpPr>
      <p:grpSpPr>
        <a:xfrm>
          <a:off x="0" y="0"/>
          <a:ext cx="0" cy="0"/>
          <a:chOff x="0" y="0"/>
          <a:chExt cx="0" cy="0"/>
        </a:xfrm>
      </p:grpSpPr>
      <p:sp>
        <p:nvSpPr>
          <p:cNvPr id="147"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4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49" name="(logo)" descr="Z:\GRW (grow)\logot\copyright_grow.png"/>
          <p:cNvPicPr/>
          <p:nvPr/>
        </p:nvPicPr>
        <p:blipFill>
          <a:blip r:embed="rId2"/>
          <a:stretch/>
        </p:blipFill>
        <p:spPr>
          <a:xfrm>
            <a:off x="0" y="-36000"/>
            <a:ext cx="59400" cy="17280"/>
          </a:xfrm>
          <a:prstGeom prst="rect">
            <a:avLst/>
          </a:prstGeom>
          <a:noFill/>
          <a:ln w="0">
            <a:noFill/>
          </a:ln>
        </p:spPr>
      </p:pic>
      <p:sp>
        <p:nvSpPr>
          <p:cNvPr id="150"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51" name="PlaceHolder 2"/>
          <p:cNvSpPr>
            <a:spLocks noGrp="1"/>
          </p:cNvSpPr>
          <p:nvPr>
            <p:ph type="dt" idx="40"/>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52" name="PlaceHolder 3"/>
          <p:cNvSpPr>
            <a:spLocks noGrp="1"/>
          </p:cNvSpPr>
          <p:nvPr>
            <p:ph type="ftr" idx="41"/>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53" name="PlaceHolder 4"/>
          <p:cNvSpPr>
            <a:spLocks noGrp="1"/>
          </p:cNvSpPr>
          <p:nvPr>
            <p:ph type="sldNum" idx="42"/>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CCFC60D8-2892-4CED-A7B8-DBBE91ACA825}"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54" name="PlaceHolder 5"/>
          <p:cNvSpPr>
            <a:spLocks noGrp="1"/>
          </p:cNvSpPr>
          <p:nvPr>
            <p:ph type="body"/>
          </p:nvPr>
        </p:nvSpPr>
        <p:spPr>
          <a:xfrm>
            <a:off x="1055520" y="2205000"/>
            <a:ext cx="4895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155" name="PlaceHolder 6"/>
          <p:cNvSpPr>
            <a:spLocks noGrp="1"/>
          </p:cNvSpPr>
          <p:nvPr>
            <p:ph type="body"/>
          </p:nvPr>
        </p:nvSpPr>
        <p:spPr>
          <a:xfrm>
            <a:off x="6239880" y="2205000"/>
            <a:ext cx="4895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Black">
    <p:bg>
      <p:bgPr>
        <a:solidFill>
          <a:srgbClr val="000000"/>
        </a:solidFill>
      </p:bgPr>
    </p:bg>
    <p:spTree>
      <p:nvGrpSpPr>
        <p:cNvPr id="1" name=""/>
        <p:cNvGrpSpPr/>
        <p:nvPr/>
      </p:nvGrpSpPr>
      <p:grpSpPr>
        <a:xfrm>
          <a:off x="0" y="0"/>
          <a:ext cx="0" cy="0"/>
          <a:chOff x="0" y="0"/>
          <a:chExt cx="0" cy="0"/>
        </a:xfrm>
      </p:grpSpPr>
      <p:sp>
        <p:nvSpPr>
          <p:cNvPr id="156"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5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158" name="(logo)" descr="Z:\GRW (grow)\logot\copyright_grow.png"/>
          <p:cNvPicPr/>
          <p:nvPr/>
        </p:nvPicPr>
        <p:blipFill>
          <a:blip r:embed="rId2"/>
          <a:stretch/>
        </p:blipFill>
        <p:spPr>
          <a:xfrm>
            <a:off x="0" y="-36000"/>
            <a:ext cx="59400" cy="17280"/>
          </a:xfrm>
          <a:prstGeom prst="rect">
            <a:avLst/>
          </a:prstGeom>
          <a:noFill/>
          <a:ln w="0">
            <a:noFill/>
          </a:ln>
        </p:spPr>
      </p:pic>
      <p:sp>
        <p:nvSpPr>
          <p:cNvPr id="159"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60" name="PlaceHolder 2"/>
          <p:cNvSpPr>
            <a:spLocks noGrp="1"/>
          </p:cNvSpPr>
          <p:nvPr>
            <p:ph type="dt" idx="43"/>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161" name="PlaceHolder 3"/>
          <p:cNvSpPr>
            <a:spLocks noGrp="1"/>
          </p:cNvSpPr>
          <p:nvPr>
            <p:ph type="ftr" idx="44"/>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162" name="PlaceHolder 4"/>
          <p:cNvSpPr>
            <a:spLocks noGrp="1"/>
          </p:cNvSpPr>
          <p:nvPr>
            <p:ph type="sldNum" idx="45"/>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C3488146-D1E9-443A-B0E4-2F21641F4DEB}"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163" name="PlaceHolder 5"/>
          <p:cNvSpPr>
            <a:spLocks noGrp="1"/>
          </p:cNvSpPr>
          <p:nvPr>
            <p:ph type="body"/>
          </p:nvPr>
        </p:nvSpPr>
        <p:spPr>
          <a:xfrm>
            <a:off x="1055520" y="2205000"/>
            <a:ext cx="4895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34316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6192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18860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1528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164" name="PlaceHolder 6"/>
          <p:cNvSpPr>
            <a:spLocks noGrp="1"/>
          </p:cNvSpPr>
          <p:nvPr>
            <p:ph type="body"/>
          </p:nvPr>
        </p:nvSpPr>
        <p:spPr>
          <a:xfrm>
            <a:off x="6239880" y="2205000"/>
            <a:ext cx="4895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34316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6192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18860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1528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165"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ree Content ">
    <p:bg>
      <p:bgPr>
        <a:solidFill>
          <a:schemeClr val="accent1"/>
        </a:solidFill>
      </p:bgPr>
    </p:bg>
    <p:spTree>
      <p:nvGrpSpPr>
        <p:cNvPr id="1" name=""/>
        <p:cNvGrpSpPr/>
        <p:nvPr/>
      </p:nvGrpSpPr>
      <p:grpSpPr>
        <a:xfrm>
          <a:off x="0" y="0"/>
          <a:ext cx="0" cy="0"/>
          <a:chOff x="0" y="0"/>
          <a:chExt cx="0" cy="0"/>
        </a:xfrm>
      </p:grpSpPr>
      <p:sp>
        <p:nvSpPr>
          <p:cNvPr id="16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6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68" name="(logo)" descr="Z:\GRW (grow)\logot\copyright_grow.png"/>
          <p:cNvPicPr/>
          <p:nvPr/>
        </p:nvPicPr>
        <p:blipFill>
          <a:blip r:embed="rId2"/>
          <a:stretch/>
        </p:blipFill>
        <p:spPr>
          <a:xfrm>
            <a:off x="0" y="-36000"/>
            <a:ext cx="59400" cy="17280"/>
          </a:xfrm>
          <a:prstGeom prst="rect">
            <a:avLst/>
          </a:prstGeom>
          <a:noFill/>
          <a:ln w="0">
            <a:noFill/>
          </a:ln>
        </p:spPr>
      </p:pic>
      <p:sp>
        <p:nvSpPr>
          <p:cNvPr id="169"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70" name="PlaceHolder 2"/>
          <p:cNvSpPr>
            <a:spLocks noGrp="1"/>
          </p:cNvSpPr>
          <p:nvPr>
            <p:ph type="body"/>
          </p:nvPr>
        </p:nvSpPr>
        <p:spPr>
          <a:xfrm>
            <a:off x="1055520" y="2205000"/>
            <a:ext cx="316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171" name="PlaceHolder 3"/>
          <p:cNvSpPr>
            <a:spLocks noGrp="1"/>
          </p:cNvSpPr>
          <p:nvPr>
            <p:ph type="body"/>
          </p:nvPr>
        </p:nvSpPr>
        <p:spPr>
          <a:xfrm>
            <a:off x="4511880" y="2205000"/>
            <a:ext cx="3167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172" name="PlaceHolder 4"/>
          <p:cNvSpPr>
            <a:spLocks noGrp="1"/>
          </p:cNvSpPr>
          <p:nvPr>
            <p:ph type="dt" idx="46"/>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73" name="PlaceHolder 5"/>
          <p:cNvSpPr>
            <a:spLocks noGrp="1"/>
          </p:cNvSpPr>
          <p:nvPr>
            <p:ph type="ftr" idx="47"/>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74" name="PlaceHolder 6"/>
          <p:cNvSpPr>
            <a:spLocks noGrp="1"/>
          </p:cNvSpPr>
          <p:nvPr>
            <p:ph type="sldNum" idx="48"/>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3CD0B06C-7237-463E-9757-3558450B91D5}"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75" name="PlaceHolder 7"/>
          <p:cNvSpPr>
            <a:spLocks noGrp="1"/>
          </p:cNvSpPr>
          <p:nvPr>
            <p:ph type="body"/>
          </p:nvPr>
        </p:nvSpPr>
        <p:spPr>
          <a:xfrm>
            <a:off x="7968240" y="2205000"/>
            <a:ext cx="316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ree Content White">
    <p:bg>
      <p:bgPr>
        <a:solidFill>
          <a:srgbClr val="ffffff"/>
        </a:solidFill>
      </p:bgPr>
    </p:bg>
    <p:spTree>
      <p:nvGrpSpPr>
        <p:cNvPr id="1" name=""/>
        <p:cNvGrpSpPr/>
        <p:nvPr/>
      </p:nvGrpSpPr>
      <p:grpSpPr>
        <a:xfrm>
          <a:off x="0" y="0"/>
          <a:ext cx="0" cy="0"/>
          <a:chOff x="0" y="0"/>
          <a:chExt cx="0" cy="0"/>
        </a:xfrm>
      </p:grpSpPr>
      <p:sp>
        <p:nvSpPr>
          <p:cNvPr id="17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7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78" name="(logo)" descr="Z:\GRW (grow)\logot\copyright_grow.png"/>
          <p:cNvPicPr/>
          <p:nvPr/>
        </p:nvPicPr>
        <p:blipFill>
          <a:blip r:embed="rId2"/>
          <a:stretch/>
        </p:blipFill>
        <p:spPr>
          <a:xfrm>
            <a:off x="0" y="-36000"/>
            <a:ext cx="59400" cy="17280"/>
          </a:xfrm>
          <a:prstGeom prst="rect">
            <a:avLst/>
          </a:prstGeom>
          <a:noFill/>
          <a:ln w="0">
            <a:noFill/>
          </a:ln>
        </p:spPr>
      </p:pic>
      <p:sp>
        <p:nvSpPr>
          <p:cNvPr id="179"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80" name="PlaceHolder 2"/>
          <p:cNvSpPr>
            <a:spLocks noGrp="1"/>
          </p:cNvSpPr>
          <p:nvPr>
            <p:ph type="body"/>
          </p:nvPr>
        </p:nvSpPr>
        <p:spPr>
          <a:xfrm>
            <a:off x="1055520" y="2205000"/>
            <a:ext cx="316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181" name="PlaceHolder 3"/>
          <p:cNvSpPr>
            <a:spLocks noGrp="1"/>
          </p:cNvSpPr>
          <p:nvPr>
            <p:ph type="body"/>
          </p:nvPr>
        </p:nvSpPr>
        <p:spPr>
          <a:xfrm>
            <a:off x="4511880" y="2205000"/>
            <a:ext cx="3167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182" name="PlaceHolder 4"/>
          <p:cNvSpPr>
            <a:spLocks noGrp="1"/>
          </p:cNvSpPr>
          <p:nvPr>
            <p:ph type="dt" idx="49"/>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83" name="PlaceHolder 5"/>
          <p:cNvSpPr>
            <a:spLocks noGrp="1"/>
          </p:cNvSpPr>
          <p:nvPr>
            <p:ph type="ftr" idx="50"/>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84" name="PlaceHolder 6"/>
          <p:cNvSpPr>
            <a:spLocks noGrp="1"/>
          </p:cNvSpPr>
          <p:nvPr>
            <p:ph type="sldNum" idx="51"/>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5D949251-5331-46E6-844D-381AA40206CA}"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185" name="PlaceHolder 7"/>
          <p:cNvSpPr>
            <a:spLocks noGrp="1"/>
          </p:cNvSpPr>
          <p:nvPr>
            <p:ph type="body"/>
          </p:nvPr>
        </p:nvSpPr>
        <p:spPr>
          <a:xfrm>
            <a:off x="7968240" y="2205000"/>
            <a:ext cx="316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ree Content Black">
    <p:bg>
      <p:bgPr>
        <a:solidFill>
          <a:srgbClr val="000000"/>
        </a:solidFill>
      </p:bgPr>
    </p:bg>
    <p:spTree>
      <p:nvGrpSpPr>
        <p:cNvPr id="1" name=""/>
        <p:cNvGrpSpPr/>
        <p:nvPr/>
      </p:nvGrpSpPr>
      <p:grpSpPr>
        <a:xfrm>
          <a:off x="0" y="0"/>
          <a:ext cx="0" cy="0"/>
          <a:chOff x="0" y="0"/>
          <a:chExt cx="0" cy="0"/>
        </a:xfrm>
      </p:grpSpPr>
      <p:sp>
        <p:nvSpPr>
          <p:cNvPr id="186"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8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188" name="(logo)" descr="Z:\GRW (grow)\logot\copyright_grow.png"/>
          <p:cNvPicPr/>
          <p:nvPr/>
        </p:nvPicPr>
        <p:blipFill>
          <a:blip r:embed="rId2"/>
          <a:stretch/>
        </p:blipFill>
        <p:spPr>
          <a:xfrm>
            <a:off x="0" y="-36000"/>
            <a:ext cx="59400" cy="17280"/>
          </a:xfrm>
          <a:prstGeom prst="rect">
            <a:avLst/>
          </a:prstGeom>
          <a:noFill/>
          <a:ln w="0">
            <a:noFill/>
          </a:ln>
        </p:spPr>
      </p:pic>
      <p:sp>
        <p:nvSpPr>
          <p:cNvPr id="189"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190" name="PlaceHolder 2"/>
          <p:cNvSpPr>
            <a:spLocks noGrp="1"/>
          </p:cNvSpPr>
          <p:nvPr>
            <p:ph type="body"/>
          </p:nvPr>
        </p:nvSpPr>
        <p:spPr>
          <a:xfrm>
            <a:off x="1055520" y="2205000"/>
            <a:ext cx="316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34316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6192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18860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1528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191" name="PlaceHolder 3"/>
          <p:cNvSpPr>
            <a:spLocks noGrp="1"/>
          </p:cNvSpPr>
          <p:nvPr>
            <p:ph type="body"/>
          </p:nvPr>
        </p:nvSpPr>
        <p:spPr>
          <a:xfrm>
            <a:off x="4511880" y="2205000"/>
            <a:ext cx="316764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34316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6192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18860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1528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192" name="PlaceHolder 4"/>
          <p:cNvSpPr>
            <a:spLocks noGrp="1"/>
          </p:cNvSpPr>
          <p:nvPr>
            <p:ph type="dt" idx="52"/>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193" name="PlaceHolder 5"/>
          <p:cNvSpPr>
            <a:spLocks noGrp="1"/>
          </p:cNvSpPr>
          <p:nvPr>
            <p:ph type="ftr" idx="53"/>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194" name="PlaceHolder 6"/>
          <p:cNvSpPr>
            <a:spLocks noGrp="1"/>
          </p:cNvSpPr>
          <p:nvPr>
            <p:ph type="sldNum" idx="54"/>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E0406EFB-5A78-43DD-A691-CC2DD28067B7}"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195" name="PlaceHolder 7"/>
          <p:cNvSpPr>
            <a:spLocks noGrp="1"/>
          </p:cNvSpPr>
          <p:nvPr>
            <p:ph type="body"/>
          </p:nvPr>
        </p:nvSpPr>
        <p:spPr>
          <a:xfrm>
            <a:off x="7968240" y="2205000"/>
            <a:ext cx="316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34316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6192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18860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1528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19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Content White">
    <p:bg>
      <p:bgPr>
        <a:solidFill>
          <a:srgbClr val="ffffff"/>
        </a:solidFill>
      </p:bgPr>
    </p:bg>
    <p:spTree>
      <p:nvGrpSpPr>
        <p:cNvPr id="1" name=""/>
        <p:cNvGrpSpPr/>
        <p:nvPr/>
      </p:nvGrpSpPr>
      <p:grpSpPr>
        <a:xfrm>
          <a:off x="0" y="0"/>
          <a:ext cx="0" cy="0"/>
          <a:chOff x="0" y="0"/>
          <a:chExt cx="0" cy="0"/>
        </a:xfrm>
      </p:grpSpPr>
      <p:sp>
        <p:nvSpPr>
          <p:cNvPr id="197"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9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99" name="(logo)" descr="Z:\GRW (grow)\logot\copyright_grow.png"/>
          <p:cNvPicPr/>
          <p:nvPr/>
        </p:nvPicPr>
        <p:blipFill>
          <a:blip r:embed="rId2"/>
          <a:stretch/>
        </p:blipFill>
        <p:spPr>
          <a:xfrm>
            <a:off x="0" y="-36000"/>
            <a:ext cx="59400" cy="17280"/>
          </a:xfrm>
          <a:prstGeom prst="rect">
            <a:avLst/>
          </a:prstGeom>
          <a:noFill/>
          <a:ln w="0">
            <a:noFill/>
          </a:ln>
        </p:spPr>
      </p:pic>
      <p:sp>
        <p:nvSpPr>
          <p:cNvPr id="200"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01" name="PlaceHolder 2"/>
          <p:cNvSpPr>
            <a:spLocks noGrp="1"/>
          </p:cNvSpPr>
          <p:nvPr>
            <p:ph type="dt" idx="55"/>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02" name="PlaceHolder 3"/>
          <p:cNvSpPr>
            <a:spLocks noGrp="1"/>
          </p:cNvSpPr>
          <p:nvPr>
            <p:ph type="ftr" idx="56"/>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03" name="PlaceHolder 4"/>
          <p:cNvSpPr>
            <a:spLocks noGrp="1"/>
          </p:cNvSpPr>
          <p:nvPr>
            <p:ph type="sldNum" idx="57"/>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F1A332F3-87E4-4F05-A727-1ED982F4C392}"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204" name="PlaceHolder 5"/>
          <p:cNvSpPr>
            <a:spLocks noGrp="1"/>
          </p:cNvSpPr>
          <p:nvPr>
            <p:ph type="body"/>
          </p:nvPr>
        </p:nvSpPr>
        <p:spPr>
          <a:xfrm>
            <a:off x="1055520" y="2205000"/>
            <a:ext cx="1008000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800" strike="noStrike" u="none">
                <a:solidFill>
                  <a:schemeClr val="dk1"/>
                </a:solidFill>
                <a:effectLst/>
                <a:uFillTx/>
                <a:latin typeface="Arial"/>
              </a:rPr>
              <a:t>Click to edit Master text styles</a:t>
            </a:r>
            <a:endParaRPr b="0" lang="en-PL" sz="28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icture 2">
    <p:bg>
      <p:bgPr>
        <a:solidFill>
          <a:srgbClr val="ffffff"/>
        </a:solidFill>
      </p:bgPr>
    </p:bg>
    <p:spTree>
      <p:nvGrpSpPr>
        <p:cNvPr id="1" name=""/>
        <p:cNvGrpSpPr/>
        <p:nvPr/>
      </p:nvGrpSpPr>
      <p:grpSpPr>
        <a:xfrm>
          <a:off x="0" y="0"/>
          <a:ext cx="0" cy="0"/>
          <a:chOff x="0" y="0"/>
          <a:chExt cx="0" cy="0"/>
        </a:xfrm>
      </p:grpSpPr>
      <p:sp>
        <p:nvSpPr>
          <p:cNvPr id="10"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1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12" name="(logo)" descr="Z:\GRW (grow)\logot\copyright_grow.png"/>
          <p:cNvPicPr/>
          <p:nvPr/>
        </p:nvPicPr>
        <p:blipFill>
          <a:blip r:embed="rId2"/>
          <a:stretch/>
        </p:blipFill>
        <p:spPr>
          <a:xfrm>
            <a:off x="0" y="-36000"/>
            <a:ext cx="59400" cy="17280"/>
          </a:xfrm>
          <a:prstGeom prst="rect">
            <a:avLst/>
          </a:prstGeom>
          <a:noFill/>
          <a:ln w="0">
            <a:noFill/>
          </a:ln>
        </p:spPr>
      </p:pic>
      <p:sp>
        <p:nvSpPr>
          <p:cNvPr id="13" name="PlaceHolder 1"/>
          <p:cNvSpPr>
            <a:spLocks noGrp="1"/>
          </p:cNvSpPr>
          <p:nvPr>
            <p:ph type="body"/>
          </p:nvPr>
        </p:nvSpPr>
        <p:spPr>
          <a:xfrm>
            <a:off x="0" y="342900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a:p>
            <a:pPr marL="228600" indent="0" defTabSz="914400">
              <a:lnSpc>
                <a:spcPct val="100000"/>
              </a:lnSpc>
              <a:spcBef>
                <a:spcPts val="1001"/>
              </a:spcBef>
              <a:buNone/>
              <a:tabLst>
                <a:tab algn="l" pos="0"/>
              </a:tabLst>
            </a:pPr>
            <a:endParaRPr b="0" lang="en-PL" sz="1200" strike="noStrike" u="none">
              <a:solidFill>
                <a:schemeClr val="dk1"/>
              </a:solidFill>
              <a:effectLst/>
              <a:uFillTx/>
              <a:latin typeface="Arial"/>
            </a:endParaRPr>
          </a:p>
        </p:txBody>
      </p:sp>
      <p:sp>
        <p:nvSpPr>
          <p:cNvPr id="14" name="Rectangle 7"/>
          <p:cNvSpPr/>
          <p:nvPr/>
        </p:nvSpPr>
        <p:spPr>
          <a:xfrm>
            <a:off x="0" y="0"/>
            <a:ext cx="6095160" cy="342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15" name="PlaceHolder 2"/>
          <p:cNvSpPr>
            <a:spLocks noGrp="1"/>
          </p:cNvSpPr>
          <p:nvPr>
            <p:ph type="title"/>
          </p:nvPr>
        </p:nvSpPr>
        <p:spPr>
          <a:xfrm>
            <a:off x="6600600" y="646560"/>
            <a:ext cx="5182560" cy="134100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Headline</a:t>
            </a:r>
            <a:endParaRPr b="0" lang="en-PL" sz="3200" strike="noStrike" u="none">
              <a:solidFill>
                <a:schemeClr val="dk1"/>
              </a:solidFill>
              <a:effectLst/>
              <a:uFillTx/>
              <a:latin typeface="Arial"/>
            </a:endParaRPr>
          </a:p>
        </p:txBody>
      </p:sp>
      <p:cxnSp>
        <p:nvCxnSpPr>
          <p:cNvPr id="16" name="Straight Connector 19"/>
          <p:cNvCxnSpPr/>
          <p:nvPr/>
        </p:nvCxnSpPr>
        <p:spPr>
          <a:xfrm>
            <a:off x="6599880" y="1233720"/>
            <a:ext cx="396720" cy="720"/>
          </a:xfrm>
          <a:prstGeom prst="straightConnector1">
            <a:avLst/>
          </a:prstGeom>
          <a:ln w="28575">
            <a:solidFill>
              <a:srgbClr val="000000"/>
            </a:solidFill>
            <a:round/>
          </a:ln>
        </p:spPr>
      </p:cxnSp>
      <p:sp>
        <p:nvSpPr>
          <p:cNvPr id="17" name="PlaceHolder 3"/>
          <p:cNvSpPr>
            <a:spLocks noGrp="1"/>
          </p:cNvSpPr>
          <p:nvPr>
            <p:ph type="dt" idx="4"/>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18" name="PlaceHolder 4"/>
          <p:cNvSpPr>
            <a:spLocks noGrp="1"/>
          </p:cNvSpPr>
          <p:nvPr>
            <p:ph type="ftr" idx="5"/>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19" name="PlaceHolder 5"/>
          <p:cNvSpPr>
            <a:spLocks noGrp="1"/>
          </p:cNvSpPr>
          <p:nvPr>
            <p:ph type="sldNum" idx="6"/>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BE1667A6-5883-49C9-939F-1B99B5F61369}"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20"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21" name="PlaceHolder 6"/>
          <p:cNvSpPr>
            <a:spLocks noGrp="1"/>
          </p:cNvSpPr>
          <p:nvPr>
            <p:ph type="body"/>
          </p:nvPr>
        </p:nvSpPr>
        <p:spPr>
          <a:xfrm>
            <a:off x="6599880" y="4869000"/>
            <a:ext cx="5183280" cy="427356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Content Black">
    <p:bg>
      <p:bgPr>
        <a:solidFill>
          <a:srgbClr val="000000"/>
        </a:solidFill>
      </p:bgPr>
    </p:bg>
    <p:spTree>
      <p:nvGrpSpPr>
        <p:cNvPr id="1" name=""/>
        <p:cNvGrpSpPr/>
        <p:nvPr/>
      </p:nvGrpSpPr>
      <p:grpSpPr>
        <a:xfrm>
          <a:off x="0" y="0"/>
          <a:ext cx="0" cy="0"/>
          <a:chOff x="0" y="0"/>
          <a:chExt cx="0" cy="0"/>
        </a:xfrm>
      </p:grpSpPr>
      <p:sp>
        <p:nvSpPr>
          <p:cNvPr id="205"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06"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207" name="(logo)" descr="Z:\GRW (grow)\logot\copyright_grow.png"/>
          <p:cNvPicPr/>
          <p:nvPr/>
        </p:nvPicPr>
        <p:blipFill>
          <a:blip r:embed="rId2"/>
          <a:stretch/>
        </p:blipFill>
        <p:spPr>
          <a:xfrm>
            <a:off x="0" y="-36000"/>
            <a:ext cx="59400" cy="17280"/>
          </a:xfrm>
          <a:prstGeom prst="rect">
            <a:avLst/>
          </a:prstGeom>
          <a:noFill/>
          <a:ln w="0">
            <a:noFill/>
          </a:ln>
        </p:spPr>
      </p:pic>
      <p:sp>
        <p:nvSpPr>
          <p:cNvPr id="208"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09" name="PlaceHolder 2"/>
          <p:cNvSpPr>
            <a:spLocks noGrp="1"/>
          </p:cNvSpPr>
          <p:nvPr>
            <p:ph type="dt" idx="58"/>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210" name="PlaceHolder 3"/>
          <p:cNvSpPr>
            <a:spLocks noGrp="1"/>
          </p:cNvSpPr>
          <p:nvPr>
            <p:ph type="ftr" idx="59"/>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211" name="PlaceHolder 4"/>
          <p:cNvSpPr>
            <a:spLocks noGrp="1"/>
          </p:cNvSpPr>
          <p:nvPr>
            <p:ph type="sldNum" idx="60"/>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628A51E4-7956-4146-A1BD-97BA80A438D8}"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212" name="PlaceHolder 5"/>
          <p:cNvSpPr>
            <a:spLocks noGrp="1"/>
          </p:cNvSpPr>
          <p:nvPr>
            <p:ph type="body"/>
          </p:nvPr>
        </p:nvSpPr>
        <p:spPr>
          <a:xfrm>
            <a:off x="1055520" y="2205000"/>
            <a:ext cx="1008000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800" strike="noStrike" u="none">
                <a:solidFill>
                  <a:schemeClr val="lt1"/>
                </a:solidFill>
                <a:effectLst/>
                <a:uFillTx/>
                <a:latin typeface="Arial"/>
              </a:rPr>
              <a:t>Click to edit Master text styles</a:t>
            </a:r>
            <a:endParaRPr b="0" lang="en-PL" sz="28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p:txBody>
      </p:sp>
      <p:sp>
        <p:nvSpPr>
          <p:cNvPr id="213"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ullets and Content">
    <p:bg>
      <p:bgPr>
        <a:solidFill>
          <a:schemeClr val="accent1"/>
        </a:solidFill>
      </p:bgPr>
    </p:bg>
    <p:spTree>
      <p:nvGrpSpPr>
        <p:cNvPr id="1" name=""/>
        <p:cNvGrpSpPr/>
        <p:nvPr/>
      </p:nvGrpSpPr>
      <p:grpSpPr>
        <a:xfrm>
          <a:off x="0" y="0"/>
          <a:ext cx="0" cy="0"/>
          <a:chOff x="0" y="0"/>
          <a:chExt cx="0" cy="0"/>
        </a:xfrm>
      </p:grpSpPr>
      <p:sp>
        <p:nvSpPr>
          <p:cNvPr id="214"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15"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16" name="(logo)" descr="Z:\GRW (grow)\logot\copyright_grow.png"/>
          <p:cNvPicPr/>
          <p:nvPr/>
        </p:nvPicPr>
        <p:blipFill>
          <a:blip r:embed="rId2"/>
          <a:stretch/>
        </p:blipFill>
        <p:spPr>
          <a:xfrm>
            <a:off x="0" y="-36000"/>
            <a:ext cx="59400" cy="17280"/>
          </a:xfrm>
          <a:prstGeom prst="rect">
            <a:avLst/>
          </a:prstGeom>
          <a:noFill/>
          <a:ln w="0">
            <a:noFill/>
          </a:ln>
        </p:spPr>
      </p:pic>
      <p:sp>
        <p:nvSpPr>
          <p:cNvPr id="217"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18" name="PlaceHolder 2"/>
          <p:cNvSpPr>
            <a:spLocks noGrp="1"/>
          </p:cNvSpPr>
          <p:nvPr>
            <p:ph type="body"/>
          </p:nvPr>
        </p:nvSpPr>
        <p:spPr>
          <a:xfrm>
            <a:off x="1055520" y="2205000"/>
            <a:ext cx="10080000" cy="3671280"/>
          </a:xfrm>
          <a:prstGeom prst="rect">
            <a:avLst/>
          </a:prstGeom>
          <a:noFill/>
          <a:ln w="0">
            <a:noFill/>
          </a:ln>
        </p:spPr>
        <p:txBody>
          <a:bodyPr lIns="0" rIns="0" tIns="0" bIns="0" anchor="t">
            <a:noAutofit/>
          </a:bodyPr>
          <a:p>
            <a:pPr marL="270000" indent="-27000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539640" indent="-26676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808200" indent="-27612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107784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34784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a:p>
            <a:pPr lvl="5" marL="161784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6</a:t>
            </a:r>
            <a:endParaRPr b="0" lang="en-PL" sz="1800" strike="noStrike" u="none">
              <a:solidFill>
                <a:schemeClr val="dk1"/>
              </a:solidFill>
              <a:effectLst/>
              <a:uFillTx/>
              <a:latin typeface="Arial"/>
            </a:endParaRPr>
          </a:p>
          <a:p>
            <a:pPr lvl="6" marL="1886040" indent="-27612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7</a:t>
            </a:r>
            <a:endParaRPr b="0" lang="en-PL" sz="1800" strike="noStrike" u="none">
              <a:solidFill>
                <a:schemeClr val="dk1"/>
              </a:solidFill>
              <a:effectLst/>
              <a:uFillTx/>
              <a:latin typeface="Arial"/>
            </a:endParaRPr>
          </a:p>
          <a:p>
            <a:pPr lvl="7" marL="215568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8</a:t>
            </a:r>
            <a:endParaRPr b="0" lang="en-PL" sz="1800" strike="noStrike" u="none">
              <a:solidFill>
                <a:schemeClr val="dk1"/>
              </a:solidFill>
              <a:effectLst/>
              <a:uFillTx/>
              <a:latin typeface="Arial"/>
            </a:endParaRPr>
          </a:p>
          <a:p>
            <a:pPr lvl="8" marL="242568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9</a:t>
            </a:r>
            <a:endParaRPr b="0" lang="en-PL" sz="1800" strike="noStrike" u="none">
              <a:solidFill>
                <a:schemeClr val="dk1"/>
              </a:solidFill>
              <a:effectLst/>
              <a:uFillTx/>
              <a:latin typeface="Arial"/>
            </a:endParaRPr>
          </a:p>
        </p:txBody>
      </p:sp>
      <p:sp>
        <p:nvSpPr>
          <p:cNvPr id="219" name="PlaceHolder 3"/>
          <p:cNvSpPr>
            <a:spLocks noGrp="1"/>
          </p:cNvSpPr>
          <p:nvPr>
            <p:ph type="dt" idx="61"/>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20" name="PlaceHolder 4"/>
          <p:cNvSpPr>
            <a:spLocks noGrp="1"/>
          </p:cNvSpPr>
          <p:nvPr>
            <p:ph type="ftr" idx="62"/>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21" name="PlaceHolder 5"/>
          <p:cNvSpPr>
            <a:spLocks noGrp="1"/>
          </p:cNvSpPr>
          <p:nvPr>
            <p:ph type="sldNum" idx="6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FC9D2353-B72C-4BE7-B747-DDFA912A6CDA}"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ullets and Content White">
    <p:bg>
      <p:bgPr>
        <a:solidFill>
          <a:srgbClr val="ffffff"/>
        </a:solidFill>
      </p:bgPr>
    </p:bg>
    <p:spTree>
      <p:nvGrpSpPr>
        <p:cNvPr id="1" name=""/>
        <p:cNvGrpSpPr/>
        <p:nvPr/>
      </p:nvGrpSpPr>
      <p:grpSpPr>
        <a:xfrm>
          <a:off x="0" y="0"/>
          <a:ext cx="0" cy="0"/>
          <a:chOff x="0" y="0"/>
          <a:chExt cx="0" cy="0"/>
        </a:xfrm>
      </p:grpSpPr>
      <p:sp>
        <p:nvSpPr>
          <p:cNvPr id="222"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23"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24" name="(logo)" descr="Z:\GRW (grow)\logot\copyright_grow.png"/>
          <p:cNvPicPr/>
          <p:nvPr/>
        </p:nvPicPr>
        <p:blipFill>
          <a:blip r:embed="rId2"/>
          <a:stretch/>
        </p:blipFill>
        <p:spPr>
          <a:xfrm>
            <a:off x="0" y="-36000"/>
            <a:ext cx="59400" cy="17280"/>
          </a:xfrm>
          <a:prstGeom prst="rect">
            <a:avLst/>
          </a:prstGeom>
          <a:noFill/>
          <a:ln w="0">
            <a:noFill/>
          </a:ln>
        </p:spPr>
      </p:pic>
      <p:sp>
        <p:nvSpPr>
          <p:cNvPr id="225"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26" name="PlaceHolder 2"/>
          <p:cNvSpPr>
            <a:spLocks noGrp="1"/>
          </p:cNvSpPr>
          <p:nvPr>
            <p:ph type="body"/>
          </p:nvPr>
        </p:nvSpPr>
        <p:spPr>
          <a:xfrm>
            <a:off x="1055520" y="2205000"/>
            <a:ext cx="10080000" cy="3671280"/>
          </a:xfrm>
          <a:prstGeom prst="rect">
            <a:avLst/>
          </a:prstGeom>
          <a:noFill/>
          <a:ln w="0">
            <a:noFill/>
          </a:ln>
        </p:spPr>
        <p:txBody>
          <a:bodyPr lIns="0" rIns="0" tIns="0" bIns="0" anchor="t">
            <a:noAutofit/>
          </a:bodyPr>
          <a:p>
            <a:pPr marL="270000" indent="-27000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539640" indent="-26676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808200" indent="-27612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107784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34784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a:p>
            <a:pPr lvl="5" marL="161784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6</a:t>
            </a:r>
            <a:endParaRPr b="0" lang="en-PL" sz="1800" strike="noStrike" u="none">
              <a:solidFill>
                <a:schemeClr val="dk1"/>
              </a:solidFill>
              <a:effectLst/>
              <a:uFillTx/>
              <a:latin typeface="Arial"/>
            </a:endParaRPr>
          </a:p>
          <a:p>
            <a:pPr lvl="6" marL="1886040" indent="-27612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7</a:t>
            </a:r>
            <a:endParaRPr b="0" lang="en-PL" sz="1800" strike="noStrike" u="none">
              <a:solidFill>
                <a:schemeClr val="dk1"/>
              </a:solidFill>
              <a:effectLst/>
              <a:uFillTx/>
              <a:latin typeface="Arial"/>
            </a:endParaRPr>
          </a:p>
          <a:p>
            <a:pPr lvl="7" marL="215568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8</a:t>
            </a:r>
            <a:endParaRPr b="0" lang="en-PL" sz="1800" strike="noStrike" u="none">
              <a:solidFill>
                <a:schemeClr val="dk1"/>
              </a:solidFill>
              <a:effectLst/>
              <a:uFillTx/>
              <a:latin typeface="Arial"/>
            </a:endParaRPr>
          </a:p>
          <a:p>
            <a:pPr lvl="8" marL="2425680" indent="-266760" defTabSz="914400">
              <a:lnSpc>
                <a:spcPct val="100000"/>
              </a:lnSpc>
              <a:spcBef>
                <a:spcPts val="799"/>
              </a:spcBef>
              <a:buClr>
                <a:srgbClr val="000000"/>
              </a:buClr>
              <a:buFont typeface="Arial"/>
              <a:buChar char="•"/>
            </a:pPr>
            <a:r>
              <a:rPr b="0" lang="en-US" sz="1800" strike="noStrike" u="none">
                <a:solidFill>
                  <a:schemeClr val="dk1"/>
                </a:solidFill>
                <a:effectLst/>
                <a:uFillTx/>
                <a:latin typeface="Arial"/>
              </a:rPr>
              <a:t>9</a:t>
            </a:r>
            <a:endParaRPr b="0" lang="en-PL" sz="1800" strike="noStrike" u="none">
              <a:solidFill>
                <a:schemeClr val="dk1"/>
              </a:solidFill>
              <a:effectLst/>
              <a:uFillTx/>
              <a:latin typeface="Arial"/>
            </a:endParaRPr>
          </a:p>
        </p:txBody>
      </p:sp>
      <p:sp>
        <p:nvSpPr>
          <p:cNvPr id="227" name="PlaceHolder 3"/>
          <p:cNvSpPr>
            <a:spLocks noGrp="1"/>
          </p:cNvSpPr>
          <p:nvPr>
            <p:ph type="dt" idx="64"/>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28" name="PlaceHolder 4"/>
          <p:cNvSpPr>
            <a:spLocks noGrp="1"/>
          </p:cNvSpPr>
          <p:nvPr>
            <p:ph type="ftr" idx="65"/>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29" name="PlaceHolder 5"/>
          <p:cNvSpPr>
            <a:spLocks noGrp="1"/>
          </p:cNvSpPr>
          <p:nvPr>
            <p:ph type="sldNum" idx="66"/>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A96B0E9F-C5B2-45F2-8433-1CEF46D104A1}"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ullets and Content Black">
    <p:bg>
      <p:bgPr>
        <a:solidFill>
          <a:srgbClr val="000000"/>
        </a:solidFill>
      </p:bgPr>
    </p:bg>
    <p:spTree>
      <p:nvGrpSpPr>
        <p:cNvPr id="1" name=""/>
        <p:cNvGrpSpPr/>
        <p:nvPr/>
      </p:nvGrpSpPr>
      <p:grpSpPr>
        <a:xfrm>
          <a:off x="0" y="0"/>
          <a:ext cx="0" cy="0"/>
          <a:chOff x="0" y="0"/>
          <a:chExt cx="0" cy="0"/>
        </a:xfrm>
      </p:grpSpPr>
      <p:sp>
        <p:nvSpPr>
          <p:cNvPr id="230"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3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232" name="(logo)" descr="Z:\GRW (grow)\logot\copyright_grow.png"/>
          <p:cNvPicPr/>
          <p:nvPr/>
        </p:nvPicPr>
        <p:blipFill>
          <a:blip r:embed="rId2"/>
          <a:stretch/>
        </p:blipFill>
        <p:spPr>
          <a:xfrm>
            <a:off x="0" y="-36000"/>
            <a:ext cx="59400" cy="17280"/>
          </a:xfrm>
          <a:prstGeom prst="rect">
            <a:avLst/>
          </a:prstGeom>
          <a:noFill/>
          <a:ln w="0">
            <a:noFill/>
          </a:ln>
        </p:spPr>
      </p:pic>
      <p:sp>
        <p:nvSpPr>
          <p:cNvPr id="233"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34" name="PlaceHolder 2"/>
          <p:cNvSpPr>
            <a:spLocks noGrp="1"/>
          </p:cNvSpPr>
          <p:nvPr>
            <p:ph type="body"/>
          </p:nvPr>
        </p:nvSpPr>
        <p:spPr>
          <a:xfrm>
            <a:off x="1055520" y="2205000"/>
            <a:ext cx="10080000" cy="3671280"/>
          </a:xfrm>
          <a:prstGeom prst="rect">
            <a:avLst/>
          </a:prstGeom>
          <a:noFill/>
          <a:ln w="0">
            <a:noFill/>
          </a:ln>
        </p:spPr>
        <p:txBody>
          <a:bodyPr lIns="0" rIns="0" tIns="0" bIns="0" anchor="t">
            <a:noAutofit/>
          </a:bodyPr>
          <a:p>
            <a:pPr marL="270000" indent="-270000" defTabSz="914400">
              <a:lnSpc>
                <a:spcPct val="100000"/>
              </a:lnSpc>
              <a:spcBef>
                <a:spcPts val="799"/>
              </a:spcBef>
              <a:buClr>
                <a:srgbClr val="ffffff"/>
              </a:buClr>
              <a:buFont typeface="Arial"/>
              <a:buChar char="•"/>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539640" indent="-266760" defTabSz="914400">
              <a:lnSpc>
                <a:spcPct val="100000"/>
              </a:lnSpc>
              <a:spcBef>
                <a:spcPts val="799"/>
              </a:spcBef>
              <a:buClr>
                <a:srgbClr val="ffffff"/>
              </a:buClr>
              <a:buFont typeface="Arial"/>
              <a:buChar char="•"/>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808200" indent="-27612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1077840" indent="-26676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347840" indent="-26676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617840" indent="-26676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886040" indent="-27612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2155680" indent="-26676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425680" indent="-266760" defTabSz="914400">
              <a:lnSpc>
                <a:spcPct val="100000"/>
              </a:lnSpc>
              <a:spcBef>
                <a:spcPts val="799"/>
              </a:spcBef>
              <a:buClr>
                <a:srgbClr val="ffffff"/>
              </a:buClr>
              <a:buFont typeface="Arial"/>
              <a:buChar char="•"/>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235" name="PlaceHolder 3"/>
          <p:cNvSpPr>
            <a:spLocks noGrp="1"/>
          </p:cNvSpPr>
          <p:nvPr>
            <p:ph type="dt" idx="67"/>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236" name="PlaceHolder 4"/>
          <p:cNvSpPr>
            <a:spLocks noGrp="1"/>
          </p:cNvSpPr>
          <p:nvPr>
            <p:ph type="ftr" idx="68"/>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237" name="PlaceHolder 5"/>
          <p:cNvSpPr>
            <a:spLocks noGrp="1"/>
          </p:cNvSpPr>
          <p:nvPr>
            <p:ph type="sldNum" idx="69"/>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61BB26A4-A597-48DE-AC8A-102E9C6084FF}"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238"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
    <p:bg>
      <p:bgPr>
        <a:solidFill>
          <a:schemeClr val="accent1"/>
        </a:solidFill>
      </p:bgPr>
    </p:bg>
    <p:spTree>
      <p:nvGrpSpPr>
        <p:cNvPr id="1" name=""/>
        <p:cNvGrpSpPr/>
        <p:nvPr/>
      </p:nvGrpSpPr>
      <p:grpSpPr>
        <a:xfrm>
          <a:off x="0" y="0"/>
          <a:ext cx="0" cy="0"/>
          <a:chOff x="0" y="0"/>
          <a:chExt cx="0" cy="0"/>
        </a:xfrm>
      </p:grpSpPr>
      <p:sp>
        <p:nvSpPr>
          <p:cNvPr id="239"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40"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41" name="(logo)" descr="Z:\GRW (grow)\logot\copyright_grow.png"/>
          <p:cNvPicPr/>
          <p:nvPr/>
        </p:nvPicPr>
        <p:blipFill>
          <a:blip r:embed="rId2"/>
          <a:stretch/>
        </p:blipFill>
        <p:spPr>
          <a:xfrm>
            <a:off x="0" y="-36000"/>
            <a:ext cx="59400" cy="17280"/>
          </a:xfrm>
          <a:prstGeom prst="rect">
            <a:avLst/>
          </a:prstGeom>
          <a:noFill/>
          <a:ln w="0">
            <a:noFill/>
          </a:ln>
        </p:spPr>
      </p:pic>
      <p:sp>
        <p:nvSpPr>
          <p:cNvPr id="242" name="PlaceHolder 1"/>
          <p:cNvSpPr>
            <a:spLocks noGrp="1"/>
          </p:cNvSpPr>
          <p:nvPr>
            <p:ph type="dt" idx="70"/>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43" name="PlaceHolder 2"/>
          <p:cNvSpPr>
            <a:spLocks noGrp="1"/>
          </p:cNvSpPr>
          <p:nvPr>
            <p:ph type="ftr" idx="71"/>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44" name="PlaceHolder 3"/>
          <p:cNvSpPr>
            <a:spLocks noGrp="1"/>
          </p:cNvSpPr>
          <p:nvPr>
            <p:ph type="sldNum" idx="72"/>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4FBA17BF-ED2A-4CE7-A555-19EDE7502B9A}"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245" name="PlaceHolder 4"/>
          <p:cNvSpPr>
            <a:spLocks noGrp="1"/>
          </p:cNvSpPr>
          <p:nvPr>
            <p:ph type="title"/>
          </p:nvPr>
        </p:nvSpPr>
        <p:spPr>
          <a:xfrm>
            <a:off x="412560" y="3093120"/>
            <a:ext cx="11370600" cy="670680"/>
          </a:xfrm>
          <a:prstGeom prst="rect">
            <a:avLst/>
          </a:prstGeom>
          <a:noFill/>
          <a:ln w="0">
            <a:noFill/>
          </a:ln>
        </p:spPr>
        <p:txBody>
          <a:bodyPr lIns="0" rIns="0" tIns="0" bIns="0" anchor="ctr">
            <a:spAutoFit/>
          </a:bodyPr>
          <a:p>
            <a:pPr indent="0" algn="ctr"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White ">
    <p:bg>
      <p:bgPr>
        <a:solidFill>
          <a:srgbClr val="ffffff"/>
        </a:solidFill>
      </p:bgPr>
    </p:bg>
    <p:spTree>
      <p:nvGrpSpPr>
        <p:cNvPr id="1" name=""/>
        <p:cNvGrpSpPr/>
        <p:nvPr/>
      </p:nvGrpSpPr>
      <p:grpSpPr>
        <a:xfrm>
          <a:off x="0" y="0"/>
          <a:ext cx="0" cy="0"/>
          <a:chOff x="0" y="0"/>
          <a:chExt cx="0" cy="0"/>
        </a:xfrm>
      </p:grpSpPr>
      <p:sp>
        <p:nvSpPr>
          <p:cNvPr id="24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4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48" name="(logo)" descr="Z:\GRW (grow)\logot\copyright_grow.png"/>
          <p:cNvPicPr/>
          <p:nvPr/>
        </p:nvPicPr>
        <p:blipFill>
          <a:blip r:embed="rId2"/>
          <a:stretch/>
        </p:blipFill>
        <p:spPr>
          <a:xfrm>
            <a:off x="0" y="-36000"/>
            <a:ext cx="59400" cy="17280"/>
          </a:xfrm>
          <a:prstGeom prst="rect">
            <a:avLst/>
          </a:prstGeom>
          <a:noFill/>
          <a:ln w="0">
            <a:noFill/>
          </a:ln>
        </p:spPr>
      </p:pic>
      <p:sp>
        <p:nvSpPr>
          <p:cNvPr id="249" name="PlaceHolder 1"/>
          <p:cNvSpPr>
            <a:spLocks noGrp="1"/>
          </p:cNvSpPr>
          <p:nvPr>
            <p:ph type="dt" idx="73"/>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50" name="PlaceHolder 2"/>
          <p:cNvSpPr>
            <a:spLocks noGrp="1"/>
          </p:cNvSpPr>
          <p:nvPr>
            <p:ph type="ftr" idx="74"/>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51" name="PlaceHolder 3"/>
          <p:cNvSpPr>
            <a:spLocks noGrp="1"/>
          </p:cNvSpPr>
          <p:nvPr>
            <p:ph type="sldNum" idx="75"/>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4663611C-6FF3-4076-A14B-2395BE1533DD}"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252" name="PlaceHolder 4"/>
          <p:cNvSpPr>
            <a:spLocks noGrp="1"/>
          </p:cNvSpPr>
          <p:nvPr>
            <p:ph type="title"/>
          </p:nvPr>
        </p:nvSpPr>
        <p:spPr>
          <a:xfrm>
            <a:off x="412560" y="3093120"/>
            <a:ext cx="11370600" cy="670680"/>
          </a:xfrm>
          <a:prstGeom prst="rect">
            <a:avLst/>
          </a:prstGeom>
          <a:noFill/>
          <a:ln w="0">
            <a:noFill/>
          </a:ln>
        </p:spPr>
        <p:txBody>
          <a:bodyPr lIns="0" rIns="0" tIns="0" bIns="0" anchor="ctr">
            <a:spAutoFit/>
          </a:bodyPr>
          <a:p>
            <a:pPr indent="0" algn="ctr"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Black">
    <p:bg>
      <p:bgPr>
        <a:solidFill>
          <a:srgbClr val="000000"/>
        </a:solidFill>
      </p:bgPr>
    </p:bg>
    <p:spTree>
      <p:nvGrpSpPr>
        <p:cNvPr id="1" name=""/>
        <p:cNvGrpSpPr/>
        <p:nvPr/>
      </p:nvGrpSpPr>
      <p:grpSpPr>
        <a:xfrm>
          <a:off x="0" y="0"/>
          <a:ext cx="0" cy="0"/>
          <a:chOff x="0" y="0"/>
          <a:chExt cx="0" cy="0"/>
        </a:xfrm>
      </p:grpSpPr>
      <p:sp>
        <p:nvSpPr>
          <p:cNvPr id="253"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54"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255" name="(logo)" descr="Z:\GRW (grow)\logot\copyright_grow.png"/>
          <p:cNvPicPr/>
          <p:nvPr/>
        </p:nvPicPr>
        <p:blipFill>
          <a:blip r:embed="rId2"/>
          <a:stretch/>
        </p:blipFill>
        <p:spPr>
          <a:xfrm>
            <a:off x="0" y="-36000"/>
            <a:ext cx="59400" cy="17280"/>
          </a:xfrm>
          <a:prstGeom prst="rect">
            <a:avLst/>
          </a:prstGeom>
          <a:noFill/>
          <a:ln w="0">
            <a:noFill/>
          </a:ln>
        </p:spPr>
      </p:pic>
      <p:sp>
        <p:nvSpPr>
          <p:cNvPr id="256" name="PlaceHolder 1"/>
          <p:cNvSpPr>
            <a:spLocks noGrp="1"/>
          </p:cNvSpPr>
          <p:nvPr>
            <p:ph type="dt" idx="76"/>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257" name="PlaceHolder 2"/>
          <p:cNvSpPr>
            <a:spLocks noGrp="1"/>
          </p:cNvSpPr>
          <p:nvPr>
            <p:ph type="ftr" idx="77"/>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258" name="PlaceHolder 3"/>
          <p:cNvSpPr>
            <a:spLocks noGrp="1"/>
          </p:cNvSpPr>
          <p:nvPr>
            <p:ph type="sldNum" idx="78"/>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B501B00F-CAFD-4D39-B729-7F4DB9516099}"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259" name="PlaceHolder 4"/>
          <p:cNvSpPr>
            <a:spLocks noGrp="1"/>
          </p:cNvSpPr>
          <p:nvPr>
            <p:ph type="title"/>
          </p:nvPr>
        </p:nvSpPr>
        <p:spPr>
          <a:xfrm>
            <a:off x="412560" y="3093120"/>
            <a:ext cx="11370600" cy="670680"/>
          </a:xfrm>
          <a:prstGeom prst="rect">
            <a:avLst/>
          </a:prstGeom>
          <a:noFill/>
          <a:ln w="0">
            <a:noFill/>
          </a:ln>
        </p:spPr>
        <p:txBody>
          <a:bodyPr lIns="0" rIns="0" tIns="0" bIns="0" anchor="ctr">
            <a:spAutoFit/>
          </a:bodyPr>
          <a:p>
            <a:pPr indent="0" algn="ctr" defTabSz="914400">
              <a:lnSpc>
                <a:spcPct val="100000"/>
              </a:lnSpc>
              <a:buNone/>
              <a:tabLst>
                <a:tab algn="l" pos="0"/>
              </a:tabLst>
            </a:pPr>
            <a:r>
              <a:rPr b="1" lang="en-US" sz="3200" spc="-51" strike="noStrike" u="none">
                <a:solidFill>
                  <a:schemeClr val="lt1"/>
                </a:solidFill>
                <a:effectLst/>
                <a:uFillTx/>
                <a:latin typeface="Arial"/>
              </a:rPr>
              <a:t>Click to edit Master title style</a:t>
            </a:r>
            <a:endParaRPr b="0" lang="en-PL" sz="3200" strike="noStrike" u="none">
              <a:solidFill>
                <a:schemeClr val="dk1"/>
              </a:solidFill>
              <a:effectLst/>
              <a:uFillTx/>
              <a:latin typeface="Arial"/>
            </a:endParaRPr>
          </a:p>
        </p:txBody>
      </p:sp>
      <p:sp>
        <p:nvSpPr>
          <p:cNvPr id="260"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
    <p:bg>
      <p:bgPr>
        <a:solidFill>
          <a:schemeClr val="accent1"/>
        </a:solidFill>
      </p:bgPr>
    </p:bg>
    <p:spTree>
      <p:nvGrpSpPr>
        <p:cNvPr id="1" name=""/>
        <p:cNvGrpSpPr/>
        <p:nvPr/>
      </p:nvGrpSpPr>
      <p:grpSpPr>
        <a:xfrm>
          <a:off x="0" y="0"/>
          <a:ext cx="0" cy="0"/>
          <a:chOff x="0" y="0"/>
          <a:chExt cx="0" cy="0"/>
        </a:xfrm>
      </p:grpSpPr>
      <p:sp>
        <p:nvSpPr>
          <p:cNvPr id="261"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62"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63" name="(logo)" descr="Z:\GRW (grow)\logot\copyright_grow.png"/>
          <p:cNvPicPr/>
          <p:nvPr/>
        </p:nvPicPr>
        <p:blipFill>
          <a:blip r:embed="rId2"/>
          <a:stretch/>
        </p:blipFill>
        <p:spPr>
          <a:xfrm>
            <a:off x="0" y="-36000"/>
            <a:ext cx="59400" cy="17280"/>
          </a:xfrm>
          <a:prstGeom prst="rect">
            <a:avLst/>
          </a:prstGeom>
          <a:noFill/>
          <a:ln w="0">
            <a:noFill/>
          </a:ln>
        </p:spPr>
      </p:pic>
      <p:sp>
        <p:nvSpPr>
          <p:cNvPr id="264" name="PlaceHolder 1"/>
          <p:cNvSpPr>
            <a:spLocks noGrp="1"/>
          </p:cNvSpPr>
          <p:nvPr>
            <p:ph type="body"/>
          </p:nvPr>
        </p:nvSpPr>
        <p:spPr>
          <a:xfrm>
            <a:off x="6095880" y="0"/>
            <a:ext cx="6095160" cy="6857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265" name="PlaceHolder 2"/>
          <p:cNvSpPr>
            <a:spLocks noGrp="1"/>
          </p:cNvSpPr>
          <p:nvPr>
            <p:ph type="title"/>
          </p:nvPr>
        </p:nvSpPr>
        <p:spPr>
          <a:xfrm>
            <a:off x="407880" y="404640"/>
            <a:ext cx="5327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66" name="PlaceHolder 3"/>
          <p:cNvSpPr>
            <a:spLocks noGrp="1"/>
          </p:cNvSpPr>
          <p:nvPr>
            <p:ph type="body"/>
          </p:nvPr>
        </p:nvSpPr>
        <p:spPr>
          <a:xfrm>
            <a:off x="407880" y="2205000"/>
            <a:ext cx="532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267" name="PlaceHolder 4"/>
          <p:cNvSpPr>
            <a:spLocks noGrp="1"/>
          </p:cNvSpPr>
          <p:nvPr>
            <p:ph type="dt" idx="79"/>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68" name="PlaceHolder 5"/>
          <p:cNvSpPr>
            <a:spLocks noGrp="1"/>
          </p:cNvSpPr>
          <p:nvPr>
            <p:ph type="ftr" idx="80"/>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69" name="PlaceHolder 6"/>
          <p:cNvSpPr>
            <a:spLocks noGrp="1"/>
          </p:cNvSpPr>
          <p:nvPr>
            <p:ph type="sldNum" idx="81"/>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0B82858C-9E05-4157-90CD-733257849EC5}"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White">
    <p:bg>
      <p:bgPr>
        <a:solidFill>
          <a:srgbClr val="ffffff"/>
        </a:solidFill>
      </p:bgPr>
    </p:bg>
    <p:spTree>
      <p:nvGrpSpPr>
        <p:cNvPr id="1" name=""/>
        <p:cNvGrpSpPr/>
        <p:nvPr/>
      </p:nvGrpSpPr>
      <p:grpSpPr>
        <a:xfrm>
          <a:off x="0" y="0"/>
          <a:ext cx="0" cy="0"/>
          <a:chOff x="0" y="0"/>
          <a:chExt cx="0" cy="0"/>
        </a:xfrm>
      </p:grpSpPr>
      <p:sp>
        <p:nvSpPr>
          <p:cNvPr id="270"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7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72" name="(logo)" descr="Z:\GRW (grow)\logot\copyright_grow.png"/>
          <p:cNvPicPr/>
          <p:nvPr/>
        </p:nvPicPr>
        <p:blipFill>
          <a:blip r:embed="rId2"/>
          <a:stretch/>
        </p:blipFill>
        <p:spPr>
          <a:xfrm>
            <a:off x="0" y="-36000"/>
            <a:ext cx="59400" cy="17280"/>
          </a:xfrm>
          <a:prstGeom prst="rect">
            <a:avLst/>
          </a:prstGeom>
          <a:noFill/>
          <a:ln w="0">
            <a:noFill/>
          </a:ln>
        </p:spPr>
      </p:pic>
      <p:sp>
        <p:nvSpPr>
          <p:cNvPr id="273" name="PlaceHolder 1"/>
          <p:cNvSpPr>
            <a:spLocks noGrp="1"/>
          </p:cNvSpPr>
          <p:nvPr>
            <p:ph type="body"/>
          </p:nvPr>
        </p:nvSpPr>
        <p:spPr>
          <a:xfrm>
            <a:off x="6095880" y="0"/>
            <a:ext cx="6095160" cy="6857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274" name="PlaceHolder 2"/>
          <p:cNvSpPr>
            <a:spLocks noGrp="1"/>
          </p:cNvSpPr>
          <p:nvPr>
            <p:ph type="title"/>
          </p:nvPr>
        </p:nvSpPr>
        <p:spPr>
          <a:xfrm>
            <a:off x="407880" y="404640"/>
            <a:ext cx="5327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75" name="PlaceHolder 3"/>
          <p:cNvSpPr>
            <a:spLocks noGrp="1"/>
          </p:cNvSpPr>
          <p:nvPr>
            <p:ph type="body"/>
          </p:nvPr>
        </p:nvSpPr>
        <p:spPr>
          <a:xfrm>
            <a:off x="407880" y="2205000"/>
            <a:ext cx="532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276" name="PlaceHolder 4"/>
          <p:cNvSpPr>
            <a:spLocks noGrp="1"/>
          </p:cNvSpPr>
          <p:nvPr>
            <p:ph type="dt" idx="82"/>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277" name="PlaceHolder 5"/>
          <p:cNvSpPr>
            <a:spLocks noGrp="1"/>
          </p:cNvSpPr>
          <p:nvPr>
            <p:ph type="ftr" idx="83"/>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278" name="PlaceHolder 6"/>
          <p:cNvSpPr>
            <a:spLocks noGrp="1"/>
          </p:cNvSpPr>
          <p:nvPr>
            <p:ph type="sldNum" idx="84"/>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941BA404-9401-478C-B4A5-6C70F80BC3A7}"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Black">
    <p:bg>
      <p:bgPr>
        <a:solidFill>
          <a:srgbClr val="000000"/>
        </a:solidFill>
      </p:bgPr>
    </p:bg>
    <p:spTree>
      <p:nvGrpSpPr>
        <p:cNvPr id="1" name=""/>
        <p:cNvGrpSpPr/>
        <p:nvPr/>
      </p:nvGrpSpPr>
      <p:grpSpPr>
        <a:xfrm>
          <a:off x="0" y="0"/>
          <a:ext cx="0" cy="0"/>
          <a:chOff x="0" y="0"/>
          <a:chExt cx="0" cy="0"/>
        </a:xfrm>
      </p:grpSpPr>
      <p:sp>
        <p:nvSpPr>
          <p:cNvPr id="279"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80"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281" name="(logo)" descr="Z:\GRW (grow)\logot\copyright_grow.png"/>
          <p:cNvPicPr/>
          <p:nvPr/>
        </p:nvPicPr>
        <p:blipFill>
          <a:blip r:embed="rId2"/>
          <a:stretch/>
        </p:blipFill>
        <p:spPr>
          <a:xfrm>
            <a:off x="0" y="-36000"/>
            <a:ext cx="59400" cy="17280"/>
          </a:xfrm>
          <a:prstGeom prst="rect">
            <a:avLst/>
          </a:prstGeom>
          <a:noFill/>
          <a:ln w="0">
            <a:noFill/>
          </a:ln>
        </p:spPr>
      </p:pic>
      <p:sp>
        <p:nvSpPr>
          <p:cNvPr id="282" name="PlaceHolder 1"/>
          <p:cNvSpPr>
            <a:spLocks noGrp="1"/>
          </p:cNvSpPr>
          <p:nvPr>
            <p:ph type="body"/>
          </p:nvPr>
        </p:nvSpPr>
        <p:spPr>
          <a:xfrm>
            <a:off x="6095880" y="0"/>
            <a:ext cx="6095160" cy="6857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283" name="PlaceHolder 2"/>
          <p:cNvSpPr>
            <a:spLocks noGrp="1"/>
          </p:cNvSpPr>
          <p:nvPr>
            <p:ph type="title"/>
          </p:nvPr>
        </p:nvSpPr>
        <p:spPr>
          <a:xfrm>
            <a:off x="407880" y="404640"/>
            <a:ext cx="5327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84" name="PlaceHolder 3"/>
          <p:cNvSpPr>
            <a:spLocks noGrp="1"/>
          </p:cNvSpPr>
          <p:nvPr>
            <p:ph type="body"/>
          </p:nvPr>
        </p:nvSpPr>
        <p:spPr>
          <a:xfrm>
            <a:off x="407880" y="2205000"/>
            <a:ext cx="5327280" cy="3671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lvl="5" marL="134316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6</a:t>
            </a:r>
            <a:endParaRPr b="0" lang="en-PL" sz="1800" strike="noStrike" u="none">
              <a:solidFill>
                <a:schemeClr val="dk1"/>
              </a:solidFill>
              <a:effectLst/>
              <a:uFillTx/>
              <a:latin typeface="Arial"/>
            </a:endParaRPr>
          </a:p>
          <a:p>
            <a:pPr lvl="6" marL="16192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7</a:t>
            </a:r>
            <a:endParaRPr b="0" lang="en-PL" sz="1800" strike="noStrike" u="none">
              <a:solidFill>
                <a:schemeClr val="dk1"/>
              </a:solidFill>
              <a:effectLst/>
              <a:uFillTx/>
              <a:latin typeface="Arial"/>
            </a:endParaRPr>
          </a:p>
          <a:p>
            <a:pPr lvl="7" marL="18860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8</a:t>
            </a:r>
            <a:endParaRPr b="0" lang="en-PL" sz="1800" strike="noStrike" u="none">
              <a:solidFill>
                <a:schemeClr val="dk1"/>
              </a:solidFill>
              <a:effectLst/>
              <a:uFillTx/>
              <a:latin typeface="Arial"/>
            </a:endParaRPr>
          </a:p>
          <a:p>
            <a:pPr lvl="8" marL="21528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9</a:t>
            </a:r>
            <a:endParaRPr b="0" lang="en-PL" sz="1800" strike="noStrike" u="none">
              <a:solidFill>
                <a:schemeClr val="dk1"/>
              </a:solidFill>
              <a:effectLst/>
              <a:uFillTx/>
              <a:latin typeface="Arial"/>
            </a:endParaRPr>
          </a:p>
        </p:txBody>
      </p:sp>
      <p:sp>
        <p:nvSpPr>
          <p:cNvPr id="285"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86" name="PlaceHolder 4"/>
          <p:cNvSpPr>
            <a:spLocks noGrp="1"/>
          </p:cNvSpPr>
          <p:nvPr>
            <p:ph type="dt" idx="85"/>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ffffff"/>
              </a:solidFill>
              <a:effectLst/>
              <a:uFillTx/>
              <a:latin typeface="Times New Roman"/>
            </a:endParaRPr>
          </a:p>
        </p:txBody>
      </p:sp>
      <p:sp>
        <p:nvSpPr>
          <p:cNvPr id="287" name="PlaceHolder 5"/>
          <p:cNvSpPr>
            <a:spLocks noGrp="1"/>
          </p:cNvSpPr>
          <p:nvPr>
            <p:ph type="ftr" idx="86"/>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ffffff"/>
              </a:solidFill>
              <a:effectLst/>
              <a:uFillTx/>
              <a:latin typeface="Times New Roman"/>
            </a:endParaRPr>
          </a:p>
        </p:txBody>
      </p:sp>
      <p:sp>
        <p:nvSpPr>
          <p:cNvPr id="288" name="PlaceHolder 6"/>
          <p:cNvSpPr>
            <a:spLocks noGrp="1"/>
          </p:cNvSpPr>
          <p:nvPr>
            <p:ph type="sldNum" idx="87"/>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AB5595C2-6D21-4A17-A7E6-CAEA92B4D560}" type="slidenum">
              <a:rPr b="1" lang="fi-FI" sz="800" strike="noStrike" u="none">
                <a:solidFill>
                  <a:schemeClr val="dk1"/>
                </a:solidFill>
                <a:effectLst/>
                <a:uFillTx/>
                <a:latin typeface="Arial"/>
              </a:rPr>
              <a:t>&lt;number&gt;</a:t>
            </a:fld>
            <a:endParaRPr b="0" lang="en-US" sz="800" strike="noStrike" u="none">
              <a:solidFill>
                <a:srgbClr val="ffffff"/>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icture 3">
    <p:bg>
      <p:bgPr>
        <a:solidFill>
          <a:srgbClr val="000000"/>
        </a:solidFill>
      </p:bgPr>
    </p:bg>
    <p:spTree>
      <p:nvGrpSpPr>
        <p:cNvPr id="1" name=""/>
        <p:cNvGrpSpPr/>
        <p:nvPr/>
      </p:nvGrpSpPr>
      <p:grpSpPr>
        <a:xfrm>
          <a:off x="0" y="0"/>
          <a:ext cx="0" cy="0"/>
          <a:chOff x="0" y="0"/>
          <a:chExt cx="0" cy="0"/>
        </a:xfrm>
      </p:grpSpPr>
      <p:sp>
        <p:nvSpPr>
          <p:cNvPr id="22"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3"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24" name="(logo)" descr="Z:\GRW (grow)\logot\copyright_grow.png"/>
          <p:cNvPicPr/>
          <p:nvPr/>
        </p:nvPicPr>
        <p:blipFill>
          <a:blip r:embed="rId2"/>
          <a:stretch/>
        </p:blipFill>
        <p:spPr>
          <a:xfrm>
            <a:off x="0" y="-36000"/>
            <a:ext cx="59400" cy="17280"/>
          </a:xfrm>
          <a:prstGeom prst="rect">
            <a:avLst/>
          </a:prstGeom>
          <a:noFill/>
          <a:ln w="0">
            <a:noFill/>
          </a:ln>
        </p:spPr>
      </p:pic>
      <p:sp>
        <p:nvSpPr>
          <p:cNvPr id="25" name="PlaceHolder 1"/>
          <p:cNvSpPr>
            <a:spLocks noGrp="1"/>
          </p:cNvSpPr>
          <p:nvPr>
            <p:ph type="body"/>
          </p:nvPr>
        </p:nvSpPr>
        <p:spPr>
          <a:xfrm>
            <a:off x="0" y="342900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a:p>
            <a:pPr marL="228600" indent="0" defTabSz="914400">
              <a:lnSpc>
                <a:spcPct val="100000"/>
              </a:lnSpc>
              <a:spcBef>
                <a:spcPts val="1001"/>
              </a:spcBef>
              <a:buNone/>
              <a:tabLst>
                <a:tab algn="l" pos="0"/>
              </a:tabLst>
            </a:pPr>
            <a:endParaRPr b="0" lang="en-PL" sz="1200" strike="noStrike" u="none">
              <a:solidFill>
                <a:schemeClr val="dk1"/>
              </a:solidFill>
              <a:effectLst/>
              <a:uFillTx/>
              <a:latin typeface="Arial"/>
            </a:endParaRPr>
          </a:p>
        </p:txBody>
      </p:sp>
      <p:sp>
        <p:nvSpPr>
          <p:cNvPr id="26" name="Rectangle 7"/>
          <p:cNvSpPr/>
          <p:nvPr/>
        </p:nvSpPr>
        <p:spPr>
          <a:xfrm>
            <a:off x="0" y="0"/>
            <a:ext cx="6095160" cy="342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27" name="PlaceHolder 2"/>
          <p:cNvSpPr>
            <a:spLocks noGrp="1"/>
          </p:cNvSpPr>
          <p:nvPr>
            <p:ph type="title"/>
          </p:nvPr>
        </p:nvSpPr>
        <p:spPr>
          <a:xfrm>
            <a:off x="6600600" y="646560"/>
            <a:ext cx="5182560" cy="134100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lt1"/>
                </a:solidFill>
                <a:effectLst/>
                <a:uFillTx/>
                <a:latin typeface="Arial"/>
              </a:rPr>
              <a:t>Headline</a:t>
            </a:r>
            <a:endParaRPr b="0" lang="en-PL" sz="3200" strike="noStrike" u="none">
              <a:solidFill>
                <a:schemeClr val="dk1"/>
              </a:solidFill>
              <a:effectLst/>
              <a:uFillTx/>
              <a:latin typeface="Arial"/>
            </a:endParaRPr>
          </a:p>
        </p:txBody>
      </p:sp>
      <p:cxnSp>
        <p:nvCxnSpPr>
          <p:cNvPr id="28" name="Straight Connector 19"/>
          <p:cNvCxnSpPr/>
          <p:nvPr/>
        </p:nvCxnSpPr>
        <p:spPr>
          <a:xfrm>
            <a:off x="6599880" y="1233720"/>
            <a:ext cx="396720" cy="720"/>
          </a:xfrm>
          <a:prstGeom prst="straightConnector1">
            <a:avLst/>
          </a:prstGeom>
          <a:ln w="28575">
            <a:solidFill>
              <a:srgbClr val="ffffff"/>
            </a:solidFill>
            <a:round/>
          </a:ln>
        </p:spPr>
      </p:cxnSp>
      <p:sp>
        <p:nvSpPr>
          <p:cNvPr id="29" name="PlaceHolder 3"/>
          <p:cNvSpPr>
            <a:spLocks noGrp="1"/>
          </p:cNvSpPr>
          <p:nvPr>
            <p:ph type="dt" idx="7"/>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30" name="PlaceHolder 4"/>
          <p:cNvSpPr>
            <a:spLocks noGrp="1"/>
          </p:cNvSpPr>
          <p:nvPr>
            <p:ph type="ftr" idx="8"/>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31" name="PlaceHolder 5"/>
          <p:cNvSpPr>
            <a:spLocks noGrp="1"/>
          </p:cNvSpPr>
          <p:nvPr>
            <p:ph type="sldNum" idx="9"/>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2824FEC4-78E9-4D3A-801C-846A7EBCCBFD}"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32"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33" name="PlaceHolder 6"/>
          <p:cNvSpPr>
            <a:spLocks noGrp="1"/>
          </p:cNvSpPr>
          <p:nvPr>
            <p:ph type="body"/>
          </p:nvPr>
        </p:nvSpPr>
        <p:spPr>
          <a:xfrm>
            <a:off x="6599880" y="4869000"/>
            <a:ext cx="5183280" cy="427356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lt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2 ">
    <p:bg>
      <p:bgPr>
        <a:solidFill>
          <a:schemeClr val="accent1"/>
        </a:solidFill>
      </p:bgPr>
    </p:bg>
    <p:spTree>
      <p:nvGrpSpPr>
        <p:cNvPr id="1" name=""/>
        <p:cNvGrpSpPr/>
        <p:nvPr/>
      </p:nvGrpSpPr>
      <p:grpSpPr>
        <a:xfrm>
          <a:off x="0" y="0"/>
          <a:ext cx="0" cy="0"/>
          <a:chOff x="0" y="0"/>
          <a:chExt cx="0" cy="0"/>
        </a:xfrm>
      </p:grpSpPr>
      <p:sp>
        <p:nvSpPr>
          <p:cNvPr id="289"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90"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291" name="(logo)" descr="Z:\GRW (grow)\logot\copyright_grow.png"/>
          <p:cNvPicPr/>
          <p:nvPr/>
        </p:nvPicPr>
        <p:blipFill>
          <a:blip r:embed="rId2"/>
          <a:stretch/>
        </p:blipFill>
        <p:spPr>
          <a:xfrm>
            <a:off x="0" y="-36000"/>
            <a:ext cx="59400" cy="17280"/>
          </a:xfrm>
          <a:prstGeom prst="rect">
            <a:avLst/>
          </a:prstGeom>
          <a:noFill/>
          <a:ln w="0">
            <a:noFill/>
          </a:ln>
        </p:spPr>
      </p:pic>
      <p:sp>
        <p:nvSpPr>
          <p:cNvPr id="292" name="PlaceHolder 1"/>
          <p:cNvSpPr>
            <a:spLocks noGrp="1"/>
          </p:cNvSpPr>
          <p:nvPr>
            <p:ph type="body"/>
          </p:nvPr>
        </p:nvSpPr>
        <p:spPr>
          <a:xfrm>
            <a:off x="6095880" y="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293" name="PlaceHolder 2"/>
          <p:cNvSpPr>
            <a:spLocks noGrp="1"/>
          </p:cNvSpPr>
          <p:nvPr>
            <p:ph type="title"/>
          </p:nvPr>
        </p:nvSpPr>
        <p:spPr>
          <a:xfrm>
            <a:off x="407880" y="404640"/>
            <a:ext cx="5327280" cy="1341000"/>
          </a:xfrm>
          <a:prstGeom prst="rect">
            <a:avLst/>
          </a:prstGeom>
          <a:noFill/>
          <a:ln w="0">
            <a:noFill/>
          </a:ln>
        </p:spPr>
        <p:txBody>
          <a:bodyPr lIns="0" rIns="0" tIns="0" bIns="0" anchor="t">
            <a:sp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294" name="PlaceHolder 3"/>
          <p:cNvSpPr>
            <a:spLocks noGrp="1"/>
          </p:cNvSpPr>
          <p:nvPr>
            <p:ph type="body"/>
          </p:nvPr>
        </p:nvSpPr>
        <p:spPr>
          <a:xfrm>
            <a:off x="6095880" y="3429000"/>
            <a:ext cx="6095160" cy="3428280"/>
          </a:xfrm>
          <a:prstGeom prst="rect">
            <a:avLst/>
          </a:prstGeom>
          <a:solidFill>
            <a:srgbClr val="000000"/>
          </a:solidFill>
          <a:ln w="0">
            <a:noFill/>
          </a:ln>
        </p:spPr>
        <p:txBody>
          <a:bodyPr lIns="360000" rIns="360000" tIns="360000" bIns="36000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marL="1076400" indent="0" defTabSz="914400">
              <a:lnSpc>
                <a:spcPct val="100000"/>
              </a:lnSpc>
              <a:spcBef>
                <a:spcPts val="799"/>
              </a:spcBef>
              <a:buNone/>
              <a:tabLst>
                <a:tab algn="l" pos="0"/>
              </a:tabLst>
            </a:pPr>
            <a:endParaRPr b="0" lang="en-PL" sz="1800" strike="noStrike" u="none">
              <a:solidFill>
                <a:schemeClr val="dk1"/>
              </a:solidFill>
              <a:effectLst/>
              <a:uFillTx/>
              <a:latin typeface="Arial"/>
            </a:endParaRPr>
          </a:p>
        </p:txBody>
      </p:sp>
      <p:sp>
        <p:nvSpPr>
          <p:cNvPr id="295" name="PlaceHolder 4"/>
          <p:cNvSpPr>
            <a:spLocks noGrp="1"/>
          </p:cNvSpPr>
          <p:nvPr>
            <p:ph type="dt" idx="88"/>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000000"/>
              </a:solidFill>
              <a:effectLst/>
              <a:uFillTx/>
              <a:latin typeface="Times New Roman"/>
            </a:endParaRPr>
          </a:p>
        </p:txBody>
      </p:sp>
      <p:sp>
        <p:nvSpPr>
          <p:cNvPr id="296" name="PlaceHolder 5"/>
          <p:cNvSpPr>
            <a:spLocks noGrp="1"/>
          </p:cNvSpPr>
          <p:nvPr>
            <p:ph type="ftr" idx="89"/>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000000"/>
              </a:solidFill>
              <a:effectLst/>
              <a:uFillTx/>
              <a:latin typeface="Times New Roman"/>
            </a:endParaRPr>
          </a:p>
        </p:txBody>
      </p:sp>
      <p:sp>
        <p:nvSpPr>
          <p:cNvPr id="297" name="PlaceHolder 6"/>
          <p:cNvSpPr>
            <a:spLocks noGrp="1"/>
          </p:cNvSpPr>
          <p:nvPr>
            <p:ph type="sldNum" idx="90"/>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BE298789-B9FC-4779-9164-95644C0AF252}" type="slidenum">
              <a:rPr b="1" lang="fi-FI" sz="800" strike="noStrike" u="none">
                <a:solidFill>
                  <a:schemeClr val="lt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2 White">
    <p:bg>
      <p:bgPr>
        <a:solidFill>
          <a:srgbClr val="ffffff"/>
        </a:solidFill>
      </p:bgPr>
    </p:bg>
    <p:spTree>
      <p:nvGrpSpPr>
        <p:cNvPr id="1" name=""/>
        <p:cNvGrpSpPr/>
        <p:nvPr/>
      </p:nvGrpSpPr>
      <p:grpSpPr>
        <a:xfrm>
          <a:off x="0" y="0"/>
          <a:ext cx="0" cy="0"/>
          <a:chOff x="0" y="0"/>
          <a:chExt cx="0" cy="0"/>
        </a:xfrm>
      </p:grpSpPr>
      <p:sp>
        <p:nvSpPr>
          <p:cNvPr id="298"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299"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00" name="(logo)" descr="Z:\GRW (grow)\logot\copyright_grow.png"/>
          <p:cNvPicPr/>
          <p:nvPr/>
        </p:nvPicPr>
        <p:blipFill>
          <a:blip r:embed="rId2"/>
          <a:stretch/>
        </p:blipFill>
        <p:spPr>
          <a:xfrm>
            <a:off x="0" y="-36000"/>
            <a:ext cx="59400" cy="17280"/>
          </a:xfrm>
          <a:prstGeom prst="rect">
            <a:avLst/>
          </a:prstGeom>
          <a:noFill/>
          <a:ln w="0">
            <a:noFill/>
          </a:ln>
        </p:spPr>
      </p:pic>
      <p:sp>
        <p:nvSpPr>
          <p:cNvPr id="301" name="PlaceHolder 1"/>
          <p:cNvSpPr>
            <a:spLocks noGrp="1"/>
          </p:cNvSpPr>
          <p:nvPr>
            <p:ph type="body"/>
          </p:nvPr>
        </p:nvSpPr>
        <p:spPr>
          <a:xfrm>
            <a:off x="6095880" y="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302" name="PlaceHolder 2"/>
          <p:cNvSpPr>
            <a:spLocks noGrp="1"/>
          </p:cNvSpPr>
          <p:nvPr>
            <p:ph type="title"/>
          </p:nvPr>
        </p:nvSpPr>
        <p:spPr>
          <a:xfrm>
            <a:off x="407880" y="404640"/>
            <a:ext cx="5327280" cy="1341000"/>
          </a:xfrm>
          <a:prstGeom prst="rect">
            <a:avLst/>
          </a:prstGeom>
          <a:noFill/>
          <a:ln w="0">
            <a:noFill/>
          </a:ln>
        </p:spPr>
        <p:txBody>
          <a:bodyPr lIns="0" rIns="0" tIns="0" bIns="0" anchor="t">
            <a:sp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03" name="PlaceHolder 3"/>
          <p:cNvSpPr>
            <a:spLocks noGrp="1"/>
          </p:cNvSpPr>
          <p:nvPr>
            <p:ph type="body"/>
          </p:nvPr>
        </p:nvSpPr>
        <p:spPr>
          <a:xfrm>
            <a:off x="6095880" y="3429000"/>
            <a:ext cx="6095160" cy="3428280"/>
          </a:xfrm>
          <a:prstGeom prst="rect">
            <a:avLst/>
          </a:prstGeom>
          <a:solidFill>
            <a:srgbClr val="000000"/>
          </a:solidFill>
          <a:ln w="0">
            <a:noFill/>
          </a:ln>
        </p:spPr>
        <p:txBody>
          <a:bodyPr lIns="360000" rIns="360000" tIns="360000" bIns="360000" anchor="t">
            <a:noAutofit/>
          </a:bodyPr>
          <a:p>
            <a:pPr marL="228600" indent="0" defTabSz="914400">
              <a:lnSpc>
                <a:spcPct val="100000"/>
              </a:lnSpc>
              <a:spcBef>
                <a:spcPts val="799"/>
              </a:spcBef>
              <a:buNone/>
              <a:tabLst>
                <a:tab algn="l" pos="0"/>
              </a:tabLst>
            </a:pPr>
            <a:r>
              <a:rPr b="0" lang="en-US" sz="2000" strike="noStrike" u="none">
                <a:solidFill>
                  <a:schemeClr val="lt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ffffff"/>
              </a:buClr>
              <a:buFont typeface="Arial"/>
              <a:buChar char="•"/>
              <a:tabLst>
                <a:tab algn="l" pos="0"/>
              </a:tabLst>
            </a:pPr>
            <a:r>
              <a:rPr b="0" lang="en-US" sz="2000" strike="noStrike" u="none">
                <a:solidFill>
                  <a:schemeClr val="lt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ffffff"/>
              </a:buClr>
              <a:buFont typeface="Arial"/>
              <a:buChar char="•"/>
              <a:tabLst>
                <a:tab algn="l" pos="0"/>
              </a:tabLst>
            </a:pPr>
            <a:r>
              <a:rPr b="0" lang="en-US" sz="1800" strike="noStrike" u="none">
                <a:solidFill>
                  <a:schemeClr val="lt1"/>
                </a:solidFill>
                <a:effectLst/>
                <a:uFillTx/>
                <a:latin typeface="Arial"/>
              </a:rPr>
              <a:t>Fifth level</a:t>
            </a:r>
            <a:endParaRPr b="0" lang="en-PL" sz="1800" strike="noStrike" u="none">
              <a:solidFill>
                <a:schemeClr val="dk1"/>
              </a:solidFill>
              <a:effectLst/>
              <a:uFillTx/>
              <a:latin typeface="Arial"/>
            </a:endParaRPr>
          </a:p>
          <a:p>
            <a:pPr marL="1076400" indent="0" defTabSz="914400">
              <a:lnSpc>
                <a:spcPct val="100000"/>
              </a:lnSpc>
              <a:spcBef>
                <a:spcPts val="799"/>
              </a:spcBef>
              <a:buNone/>
              <a:tabLst>
                <a:tab algn="l" pos="0"/>
              </a:tabLst>
            </a:pPr>
            <a:endParaRPr b="0" lang="en-PL" sz="1800" strike="noStrike" u="none">
              <a:solidFill>
                <a:schemeClr val="dk1"/>
              </a:solidFill>
              <a:effectLst/>
              <a:uFillTx/>
              <a:latin typeface="Arial"/>
            </a:endParaRPr>
          </a:p>
        </p:txBody>
      </p:sp>
      <p:sp>
        <p:nvSpPr>
          <p:cNvPr id="304" name="PlaceHolder 4"/>
          <p:cNvSpPr>
            <a:spLocks noGrp="1"/>
          </p:cNvSpPr>
          <p:nvPr>
            <p:ph type="dt" idx="91"/>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000000"/>
              </a:solidFill>
              <a:effectLst/>
              <a:uFillTx/>
              <a:latin typeface="Times New Roman"/>
            </a:endParaRPr>
          </a:p>
        </p:txBody>
      </p:sp>
      <p:sp>
        <p:nvSpPr>
          <p:cNvPr id="305" name="PlaceHolder 5"/>
          <p:cNvSpPr>
            <a:spLocks noGrp="1"/>
          </p:cNvSpPr>
          <p:nvPr>
            <p:ph type="ftr" idx="92"/>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000000"/>
              </a:solidFill>
              <a:effectLst/>
              <a:uFillTx/>
              <a:latin typeface="Times New Roman"/>
            </a:endParaRPr>
          </a:p>
        </p:txBody>
      </p:sp>
      <p:sp>
        <p:nvSpPr>
          <p:cNvPr id="306" name="PlaceHolder 6"/>
          <p:cNvSpPr>
            <a:spLocks noGrp="1"/>
          </p:cNvSpPr>
          <p:nvPr>
            <p:ph type="sldNum" idx="9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C6E14070-5528-42FC-BFE4-8138852628B4}" type="slidenum">
              <a:rPr b="1" lang="fi-FI" sz="800" strike="noStrike" u="none">
                <a:solidFill>
                  <a:schemeClr val="lt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3 ">
    <p:bg>
      <p:bgPr>
        <a:solidFill>
          <a:srgbClr val="000000"/>
        </a:solidFill>
      </p:bgPr>
    </p:bg>
    <p:spTree>
      <p:nvGrpSpPr>
        <p:cNvPr id="1" name=""/>
        <p:cNvGrpSpPr/>
        <p:nvPr/>
      </p:nvGrpSpPr>
      <p:grpSpPr>
        <a:xfrm>
          <a:off x="0" y="0"/>
          <a:ext cx="0" cy="0"/>
          <a:chOff x="0" y="0"/>
          <a:chExt cx="0" cy="0"/>
        </a:xfrm>
      </p:grpSpPr>
      <p:sp>
        <p:nvSpPr>
          <p:cNvPr id="307"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0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309" name="(logo)" descr="Z:\GRW (grow)\logot\copyright_grow.png"/>
          <p:cNvPicPr/>
          <p:nvPr/>
        </p:nvPicPr>
        <p:blipFill>
          <a:blip r:embed="rId2"/>
          <a:stretch/>
        </p:blipFill>
        <p:spPr>
          <a:xfrm>
            <a:off x="0" y="-36000"/>
            <a:ext cx="59400" cy="17280"/>
          </a:xfrm>
          <a:prstGeom prst="rect">
            <a:avLst/>
          </a:prstGeom>
          <a:noFill/>
          <a:ln w="0">
            <a:noFill/>
          </a:ln>
        </p:spPr>
      </p:pic>
      <p:sp>
        <p:nvSpPr>
          <p:cNvPr id="310" name="PlaceHolder 1"/>
          <p:cNvSpPr>
            <a:spLocks noGrp="1"/>
          </p:cNvSpPr>
          <p:nvPr>
            <p:ph type="body"/>
          </p:nvPr>
        </p:nvSpPr>
        <p:spPr>
          <a:xfrm>
            <a:off x="6095880" y="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311" name="PlaceHolder 2"/>
          <p:cNvSpPr>
            <a:spLocks noGrp="1"/>
          </p:cNvSpPr>
          <p:nvPr>
            <p:ph type="title"/>
          </p:nvPr>
        </p:nvSpPr>
        <p:spPr>
          <a:xfrm>
            <a:off x="407880" y="404640"/>
            <a:ext cx="5327280" cy="1341000"/>
          </a:xfrm>
          <a:prstGeom prst="rect">
            <a:avLst/>
          </a:prstGeom>
          <a:noFill/>
          <a:ln w="0">
            <a:noFill/>
          </a:ln>
        </p:spPr>
        <p:txBody>
          <a:bodyPr lIns="0" rIns="0" tIns="0" bIns="0" anchor="t">
            <a:sp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12" name="PlaceHolder 3"/>
          <p:cNvSpPr>
            <a:spLocks noGrp="1"/>
          </p:cNvSpPr>
          <p:nvPr>
            <p:ph type="body"/>
          </p:nvPr>
        </p:nvSpPr>
        <p:spPr>
          <a:xfrm>
            <a:off x="6095880" y="3429000"/>
            <a:ext cx="6095160" cy="3428280"/>
          </a:xfrm>
          <a:prstGeom prst="rect">
            <a:avLst/>
          </a:prstGeom>
          <a:solidFill>
            <a:schemeClr val="accent1"/>
          </a:solidFill>
          <a:ln w="0">
            <a:noFill/>
          </a:ln>
        </p:spPr>
        <p:txBody>
          <a:bodyPr lIns="360000" rIns="360000" tIns="360000" bIns="36000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313"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14" name="PlaceHolder 4"/>
          <p:cNvSpPr>
            <a:spLocks noGrp="1"/>
          </p:cNvSpPr>
          <p:nvPr>
            <p:ph type="dt" idx="94"/>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ffffff"/>
              </a:solidFill>
              <a:effectLst/>
              <a:uFillTx/>
              <a:latin typeface="Times New Roman"/>
            </a:endParaRPr>
          </a:p>
        </p:txBody>
      </p:sp>
      <p:sp>
        <p:nvSpPr>
          <p:cNvPr id="315" name="PlaceHolder 5"/>
          <p:cNvSpPr>
            <a:spLocks noGrp="1"/>
          </p:cNvSpPr>
          <p:nvPr>
            <p:ph type="ftr" idx="95"/>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ffffff"/>
              </a:solidFill>
              <a:effectLst/>
              <a:uFillTx/>
              <a:latin typeface="Times New Roman"/>
            </a:endParaRPr>
          </a:p>
        </p:txBody>
      </p:sp>
      <p:sp>
        <p:nvSpPr>
          <p:cNvPr id="316" name="PlaceHolder 6"/>
          <p:cNvSpPr>
            <a:spLocks noGrp="1"/>
          </p:cNvSpPr>
          <p:nvPr>
            <p:ph type="sldNum" idx="96"/>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3A1FCFB5-ED9F-4E8E-BBF8-93216A672076}" type="slidenum">
              <a:rPr b="1" lang="fi-FI" sz="800" strike="noStrike" u="none">
                <a:solidFill>
                  <a:schemeClr val="dk1"/>
                </a:solidFill>
                <a:effectLst/>
                <a:uFillTx/>
                <a:latin typeface="Arial"/>
              </a:rPr>
              <a:t>&lt;number&gt;</a:t>
            </a:fld>
            <a:endParaRPr b="0" lang="en-US" sz="800" strike="noStrike" u="none">
              <a:solidFill>
                <a:srgbClr val="ffffff"/>
              </a:solidFill>
              <a:effectLst/>
              <a:uFillTx/>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and Picture 3 White">
    <p:bg>
      <p:bgPr>
        <a:solidFill>
          <a:srgbClr val="000000"/>
        </a:solidFill>
      </p:bgPr>
    </p:bg>
    <p:spTree>
      <p:nvGrpSpPr>
        <p:cNvPr id="1" name=""/>
        <p:cNvGrpSpPr/>
        <p:nvPr/>
      </p:nvGrpSpPr>
      <p:grpSpPr>
        <a:xfrm>
          <a:off x="0" y="0"/>
          <a:ext cx="0" cy="0"/>
          <a:chOff x="0" y="0"/>
          <a:chExt cx="0" cy="0"/>
        </a:xfrm>
      </p:grpSpPr>
      <p:sp>
        <p:nvSpPr>
          <p:cNvPr id="317"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1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319" name="(logo)" descr="Z:\GRW (grow)\logot\copyright_grow.png"/>
          <p:cNvPicPr/>
          <p:nvPr/>
        </p:nvPicPr>
        <p:blipFill>
          <a:blip r:embed="rId2"/>
          <a:stretch/>
        </p:blipFill>
        <p:spPr>
          <a:xfrm>
            <a:off x="0" y="-36000"/>
            <a:ext cx="59400" cy="17280"/>
          </a:xfrm>
          <a:prstGeom prst="rect">
            <a:avLst/>
          </a:prstGeom>
          <a:noFill/>
          <a:ln w="0">
            <a:noFill/>
          </a:ln>
        </p:spPr>
      </p:pic>
      <p:sp>
        <p:nvSpPr>
          <p:cNvPr id="320" name="PlaceHolder 1"/>
          <p:cNvSpPr>
            <a:spLocks noGrp="1"/>
          </p:cNvSpPr>
          <p:nvPr>
            <p:ph type="body"/>
          </p:nvPr>
        </p:nvSpPr>
        <p:spPr>
          <a:xfrm>
            <a:off x="6095880" y="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p:txBody>
      </p:sp>
      <p:sp>
        <p:nvSpPr>
          <p:cNvPr id="321" name="PlaceHolder 2"/>
          <p:cNvSpPr>
            <a:spLocks noGrp="1"/>
          </p:cNvSpPr>
          <p:nvPr>
            <p:ph type="title"/>
          </p:nvPr>
        </p:nvSpPr>
        <p:spPr>
          <a:xfrm>
            <a:off x="407880" y="404640"/>
            <a:ext cx="5327280" cy="1341000"/>
          </a:xfrm>
          <a:prstGeom prst="rect">
            <a:avLst/>
          </a:prstGeom>
          <a:noFill/>
          <a:ln w="0">
            <a:noFill/>
          </a:ln>
        </p:spPr>
        <p:txBody>
          <a:bodyPr lIns="0" rIns="0" tIns="0" bIns="0" anchor="t">
            <a:sp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22" name="PlaceHolder 3"/>
          <p:cNvSpPr>
            <a:spLocks noGrp="1"/>
          </p:cNvSpPr>
          <p:nvPr>
            <p:ph type="body"/>
          </p:nvPr>
        </p:nvSpPr>
        <p:spPr>
          <a:xfrm>
            <a:off x="6095880" y="3429000"/>
            <a:ext cx="6095160" cy="3428280"/>
          </a:xfrm>
          <a:prstGeom prst="rect">
            <a:avLst/>
          </a:prstGeom>
          <a:solidFill>
            <a:schemeClr val="lt1"/>
          </a:solidFill>
          <a:ln w="0">
            <a:noFill/>
          </a:ln>
        </p:spPr>
        <p:txBody>
          <a:bodyPr lIns="360000" rIns="360000" tIns="360000" bIns="360000" anchor="t">
            <a:noAutofit/>
          </a:bodyPr>
          <a:p>
            <a:pPr marL="228600" indent="0" defTabSz="914400">
              <a:lnSpc>
                <a:spcPct val="100000"/>
              </a:lnSpc>
              <a:spcBef>
                <a:spcPts val="799"/>
              </a:spcBef>
              <a:buNone/>
              <a:tabLst>
                <a:tab algn="l" pos="0"/>
              </a:tabLst>
            </a:pPr>
            <a:r>
              <a:rPr b="0" lang="en-US" sz="2000" strike="noStrike" u="none">
                <a:solidFill>
                  <a:schemeClr val="dk1"/>
                </a:solidFill>
                <a:effectLst/>
                <a:uFillTx/>
                <a:latin typeface="Arial"/>
              </a:rPr>
              <a:t>Click to edit Master text styles</a:t>
            </a:r>
            <a:endParaRPr b="0" lang="en-PL" sz="2000" strike="noStrike" u="none">
              <a:solidFill>
                <a:schemeClr val="dk1"/>
              </a:solidFill>
              <a:effectLst/>
              <a:uFillTx/>
              <a:latin typeface="Arial"/>
            </a:endParaRPr>
          </a:p>
          <a:p>
            <a:pPr lvl="1" marL="266760" indent="-26676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Second level</a:t>
            </a:r>
            <a:endParaRPr b="0" lang="en-PL" sz="2000" strike="noStrike" u="none">
              <a:solidFill>
                <a:schemeClr val="dk1"/>
              </a:solidFill>
              <a:effectLst/>
              <a:uFillTx/>
              <a:latin typeface="Arial"/>
            </a:endParaRPr>
          </a:p>
          <a:p>
            <a:pPr lvl="2" marL="542880" indent="-27612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Third level</a:t>
            </a:r>
            <a:endParaRPr b="0" lang="en-PL" sz="1800" strike="noStrike" u="none">
              <a:solidFill>
                <a:schemeClr val="dk1"/>
              </a:solidFill>
              <a:effectLst/>
              <a:uFillTx/>
              <a:latin typeface="Arial"/>
            </a:endParaRPr>
          </a:p>
          <a:p>
            <a:pPr lvl="3" marL="80964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Fourth level</a:t>
            </a:r>
            <a:endParaRPr b="0" lang="en-PL" sz="1800" strike="noStrike" u="none">
              <a:solidFill>
                <a:schemeClr val="dk1"/>
              </a:solidFill>
              <a:effectLst/>
              <a:uFillTx/>
              <a:latin typeface="Arial"/>
            </a:endParaRPr>
          </a:p>
          <a:p>
            <a:pPr lvl="4" marL="1076400" indent="-266760" defTabSz="914400">
              <a:lnSpc>
                <a:spcPct val="100000"/>
              </a:lnSpc>
              <a:spcBef>
                <a:spcPts val="799"/>
              </a:spcBef>
              <a:buClr>
                <a:srgbClr val="000000"/>
              </a:buClr>
              <a:buFont typeface="Arial"/>
              <a:buChar char="•"/>
              <a:tabLst>
                <a:tab algn="l" pos="0"/>
              </a:tabLst>
            </a:pPr>
            <a:r>
              <a:rPr b="0" lang="en-US" sz="1800" strike="noStrike" u="none">
                <a:solidFill>
                  <a:schemeClr val="dk1"/>
                </a:solidFill>
                <a:effectLst/>
                <a:uFillTx/>
                <a:latin typeface="Arial"/>
              </a:rPr>
              <a:t>Fifth level</a:t>
            </a:r>
            <a:endParaRPr b="0" lang="en-PL" sz="1800" strike="noStrike" u="none">
              <a:solidFill>
                <a:schemeClr val="dk1"/>
              </a:solidFill>
              <a:effectLst/>
              <a:uFillTx/>
              <a:latin typeface="Arial"/>
            </a:endParaRPr>
          </a:p>
        </p:txBody>
      </p:sp>
      <p:sp>
        <p:nvSpPr>
          <p:cNvPr id="323"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24" name="PlaceHolder 4"/>
          <p:cNvSpPr>
            <a:spLocks noGrp="1"/>
          </p:cNvSpPr>
          <p:nvPr>
            <p:ph type="dt" idx="97"/>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ffffff"/>
              </a:solidFill>
              <a:effectLst/>
              <a:uFillTx/>
              <a:latin typeface="Times New Roman"/>
            </a:endParaRPr>
          </a:p>
        </p:txBody>
      </p:sp>
      <p:sp>
        <p:nvSpPr>
          <p:cNvPr id="325" name="PlaceHolder 5"/>
          <p:cNvSpPr>
            <a:spLocks noGrp="1"/>
          </p:cNvSpPr>
          <p:nvPr>
            <p:ph type="ftr" idx="98"/>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ffffff"/>
              </a:solidFill>
              <a:effectLst/>
              <a:uFillTx/>
              <a:latin typeface="Times New Roman"/>
            </a:endParaRPr>
          </a:p>
        </p:txBody>
      </p:sp>
      <p:sp>
        <p:nvSpPr>
          <p:cNvPr id="326" name="PlaceHolder 6"/>
          <p:cNvSpPr>
            <a:spLocks noGrp="1"/>
          </p:cNvSpPr>
          <p:nvPr>
            <p:ph type="sldNum" idx="99"/>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CE801A7D-33E4-4309-9D46-4B6D21CBB2BD}" type="slidenum">
              <a:rPr b="1" lang="fi-FI" sz="800" strike="noStrike" u="none">
                <a:solidFill>
                  <a:schemeClr val="dk1"/>
                </a:solidFill>
                <a:effectLst/>
                <a:uFillTx/>
                <a:latin typeface="Arial"/>
              </a:rPr>
              <a:t>&lt;number&gt;</a:t>
            </a:fld>
            <a:endParaRPr b="0" lang="en-US" sz="800" strike="noStrike" u="none">
              <a:solidFill>
                <a:srgbClr val="ffffff"/>
              </a:solidFill>
              <a:effectLst/>
              <a:uFillTx/>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p:bg>
      <p:bgPr>
        <a:solidFill>
          <a:srgbClr val="ffffff"/>
        </a:solidFill>
      </p:bgPr>
    </p:bg>
    <p:spTree>
      <p:nvGrpSpPr>
        <p:cNvPr id="1" name=""/>
        <p:cNvGrpSpPr/>
        <p:nvPr/>
      </p:nvGrpSpPr>
      <p:grpSpPr>
        <a:xfrm>
          <a:off x="0" y="0"/>
          <a:ext cx="0" cy="0"/>
          <a:chOff x="0" y="0"/>
          <a:chExt cx="0" cy="0"/>
        </a:xfrm>
      </p:grpSpPr>
      <p:sp>
        <p:nvSpPr>
          <p:cNvPr id="327"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2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29" name="(logo)" descr="Z:\GRW (grow)\logot\copyright_grow.png"/>
          <p:cNvPicPr/>
          <p:nvPr/>
        </p:nvPicPr>
        <p:blipFill>
          <a:blip r:embed="rId2"/>
          <a:stretch/>
        </p:blipFill>
        <p:spPr>
          <a:xfrm>
            <a:off x="0" y="-36000"/>
            <a:ext cx="59400" cy="17280"/>
          </a:xfrm>
          <a:prstGeom prst="rect">
            <a:avLst/>
          </a:prstGeom>
          <a:noFill/>
          <a:ln w="0">
            <a:noFill/>
          </a:ln>
        </p:spPr>
      </p:pic>
      <p:sp>
        <p:nvSpPr>
          <p:cNvPr id="330" name="PlaceHolder 1"/>
          <p:cNvSpPr>
            <a:spLocks noGrp="1"/>
          </p:cNvSpPr>
          <p:nvPr>
            <p:ph type="body"/>
          </p:nvPr>
        </p:nvSpPr>
        <p:spPr>
          <a:xfrm>
            <a:off x="0" y="0"/>
            <a:ext cx="12191400" cy="6857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 Fit the image to frame by choosing: crop&gt;fit / rajaa&gt;sovita</a:t>
            </a:r>
            <a:endParaRPr b="0" lang="en-PL" sz="1200" strike="noStrike" u="none">
              <a:solidFill>
                <a:schemeClr val="dk1"/>
              </a:solidFill>
              <a:effectLst/>
              <a:uFillTx/>
              <a:latin typeface="Arial"/>
            </a:endParaRPr>
          </a:p>
        </p:txBody>
      </p:sp>
      <p:sp>
        <p:nvSpPr>
          <p:cNvPr id="331" name="PlaceHolder 2"/>
          <p:cNvSpPr>
            <a:spLocks noGrp="1"/>
          </p:cNvSpPr>
          <p:nvPr>
            <p:ph type="title"/>
          </p:nvPr>
        </p:nvSpPr>
        <p:spPr>
          <a:xfrm>
            <a:off x="407880" y="404640"/>
            <a:ext cx="5327280" cy="1341000"/>
          </a:xfrm>
          <a:prstGeom prst="rect">
            <a:avLst/>
          </a:prstGeom>
          <a:noFill/>
          <a:ln w="0">
            <a:noFill/>
          </a:ln>
        </p:spPr>
        <p:txBody>
          <a:bodyPr lIns="0" rIns="0" tIns="0" bIns="0" anchor="t">
            <a:sp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32" name="PlaceHolder 3"/>
          <p:cNvSpPr>
            <a:spLocks noGrp="1"/>
          </p:cNvSpPr>
          <p:nvPr>
            <p:ph type="body"/>
          </p:nvPr>
        </p:nvSpPr>
        <p:spPr>
          <a:xfrm>
            <a:off x="407880" y="6165360"/>
            <a:ext cx="384480" cy="287280"/>
          </a:xfrm>
          <a:prstGeom prst="rect">
            <a:avLst/>
          </a:prstGeom>
          <a:blipFill rotWithShape="0">
            <a:blip r:embed="rId3"/>
            <a:stretch/>
          </a:blipFill>
          <a:ln w="0">
            <a:noFill/>
          </a:ln>
        </p:spPr>
        <p:txBody>
          <a:bodyPr lIns="0" rIns="0" tIns="0" bIns="0" anchor="t">
            <a:noAutofit/>
          </a:bodyPr>
          <a:p>
            <a:pPr marL="432000" indent="-324000" defTabSz="914400">
              <a:lnSpc>
                <a:spcPct val="90000"/>
              </a:lnSpc>
              <a:spcBef>
                <a:spcPts val="1417"/>
              </a:spcBef>
              <a:buClr>
                <a:srgbClr val="000000"/>
              </a:buClr>
              <a:buSzPct val="45000"/>
              <a:buFont typeface="Wingdings" charset="2"/>
              <a:buChar char=""/>
            </a:pPr>
            <a:r>
              <a:rPr b="0" lang="fi-FI" sz="100" strike="noStrike" u="none">
                <a:solidFill>
                  <a:schemeClr val="dk1"/>
                </a:solidFill>
                <a:effectLst/>
                <a:uFillTx/>
                <a:latin typeface="Arial"/>
              </a:rPr>
              <a:t>Click to edit the outline text format</a:t>
            </a:r>
            <a:endParaRPr b="0" lang="en-PL" sz="100" strike="noStrike" u="none">
              <a:solidFill>
                <a:schemeClr val="dk1"/>
              </a:solidFill>
              <a:effectLst/>
              <a:uFillTx/>
              <a:latin typeface="Arial"/>
            </a:endParaRPr>
          </a:p>
          <a:p>
            <a:pPr lvl="1" marL="864000" indent="-324000" defTabSz="914400">
              <a:lnSpc>
                <a:spcPct val="90000"/>
              </a:lnSpc>
              <a:spcBef>
                <a:spcPts val="1134"/>
              </a:spcBef>
              <a:buClr>
                <a:srgbClr val="000000"/>
              </a:buClr>
              <a:buSzPct val="75000"/>
              <a:buFont typeface="Symbol" charset="2"/>
              <a:buChar char=""/>
            </a:pPr>
            <a:r>
              <a:rPr b="0" lang="fi-FI" sz="100" strike="noStrike" u="none">
                <a:solidFill>
                  <a:schemeClr val="dk1"/>
                </a:solidFill>
                <a:effectLst/>
                <a:uFillTx/>
                <a:latin typeface="Arial"/>
              </a:rPr>
              <a:t>Second Outline Level</a:t>
            </a:r>
            <a:endParaRPr b="0" lang="en-PL" sz="100" strike="noStrike" u="none">
              <a:solidFill>
                <a:schemeClr val="dk1"/>
              </a:solidFill>
              <a:effectLst/>
              <a:uFillTx/>
              <a:latin typeface="Arial"/>
            </a:endParaRPr>
          </a:p>
          <a:p>
            <a:pPr lvl="2" marL="1296000" indent="-288000" defTabSz="914400">
              <a:lnSpc>
                <a:spcPct val="90000"/>
              </a:lnSpc>
              <a:spcBef>
                <a:spcPts val="850"/>
              </a:spcBef>
              <a:buClr>
                <a:srgbClr val="000000"/>
              </a:buClr>
              <a:buSzPct val="45000"/>
              <a:buFont typeface="Wingdings" charset="2"/>
              <a:buChar char=""/>
            </a:pPr>
            <a:r>
              <a:rPr b="0" lang="fi-FI" sz="100" strike="noStrike" u="none">
                <a:solidFill>
                  <a:schemeClr val="dk1"/>
                </a:solidFill>
                <a:effectLst/>
                <a:uFillTx/>
                <a:latin typeface="Arial"/>
              </a:rPr>
              <a:t>Third Outline Level</a:t>
            </a:r>
            <a:endParaRPr b="0" lang="en-PL" sz="100" strike="noStrike" u="none">
              <a:solidFill>
                <a:schemeClr val="dk1"/>
              </a:solidFill>
              <a:effectLst/>
              <a:uFillTx/>
              <a:latin typeface="Arial"/>
            </a:endParaRPr>
          </a:p>
          <a:p>
            <a:pPr lvl="3" marL="1728000" indent="-216000" defTabSz="914400">
              <a:lnSpc>
                <a:spcPct val="90000"/>
              </a:lnSpc>
              <a:spcBef>
                <a:spcPts val="567"/>
              </a:spcBef>
              <a:buClr>
                <a:srgbClr val="000000"/>
              </a:buClr>
              <a:buSzPct val="75000"/>
              <a:buFont typeface="Symbol" charset="2"/>
              <a:buChar char=""/>
            </a:pPr>
            <a:r>
              <a:rPr b="0" lang="fi-FI" sz="100" strike="noStrike" u="none">
                <a:solidFill>
                  <a:schemeClr val="dk1"/>
                </a:solidFill>
                <a:effectLst/>
                <a:uFillTx/>
                <a:latin typeface="Arial"/>
              </a:rPr>
              <a:t>Fourth Outline Level</a:t>
            </a:r>
            <a:endParaRPr b="0" lang="en-PL" sz="100" strike="noStrike" u="none">
              <a:solidFill>
                <a:schemeClr val="dk1"/>
              </a:solidFill>
              <a:effectLst/>
              <a:uFillTx/>
              <a:latin typeface="Arial"/>
            </a:endParaRPr>
          </a:p>
          <a:p>
            <a:pPr lvl="4" marL="2160000" indent="-216000" defTabSz="914400">
              <a:lnSpc>
                <a:spcPct val="90000"/>
              </a:lnSpc>
              <a:spcBef>
                <a:spcPts val="283"/>
              </a:spcBef>
              <a:buClr>
                <a:srgbClr val="000000"/>
              </a:buClr>
              <a:buSzPct val="45000"/>
              <a:buFont typeface="Wingdings" charset="2"/>
              <a:buChar char=""/>
            </a:pPr>
            <a:r>
              <a:rPr b="0" lang="fi-FI" sz="100" strike="noStrike" u="none">
                <a:solidFill>
                  <a:schemeClr val="dk1"/>
                </a:solidFill>
                <a:effectLst/>
                <a:uFillTx/>
                <a:latin typeface="Arial"/>
              </a:rPr>
              <a:t>Fifth Outline Level</a:t>
            </a:r>
            <a:endParaRPr b="0" lang="en-PL" sz="100" strike="noStrike" u="none">
              <a:solidFill>
                <a:schemeClr val="dk1"/>
              </a:solidFill>
              <a:effectLst/>
              <a:uFillTx/>
              <a:latin typeface="Arial"/>
            </a:endParaRPr>
          </a:p>
          <a:p>
            <a:pPr lvl="5" marL="2592000" indent="-216000" defTabSz="914400">
              <a:lnSpc>
                <a:spcPct val="90000"/>
              </a:lnSpc>
              <a:spcBef>
                <a:spcPts val="283"/>
              </a:spcBef>
              <a:buClr>
                <a:srgbClr val="000000"/>
              </a:buClr>
              <a:buSzPct val="45000"/>
              <a:buFont typeface="Wingdings" charset="2"/>
              <a:buChar char=""/>
            </a:pPr>
            <a:r>
              <a:rPr b="0" lang="fi-FI" sz="100" strike="noStrike" u="none">
                <a:solidFill>
                  <a:schemeClr val="dk1"/>
                </a:solidFill>
                <a:effectLst/>
                <a:uFillTx/>
                <a:latin typeface="Arial"/>
              </a:rPr>
              <a:t>Sixth Outline Level</a:t>
            </a:r>
            <a:endParaRPr b="0" lang="en-PL" sz="100" strike="noStrike" u="none">
              <a:solidFill>
                <a:schemeClr val="dk1"/>
              </a:solidFill>
              <a:effectLst/>
              <a:uFillTx/>
              <a:latin typeface="Arial"/>
            </a:endParaRPr>
          </a:p>
          <a:p>
            <a:pPr lvl="6" marL="3024000" indent="-216000" defTabSz="914400">
              <a:lnSpc>
                <a:spcPct val="90000"/>
              </a:lnSpc>
              <a:spcBef>
                <a:spcPts val="283"/>
              </a:spcBef>
              <a:buClr>
                <a:srgbClr val="000000"/>
              </a:buClr>
              <a:buSzPct val="45000"/>
              <a:buFont typeface="Wingdings" charset="2"/>
              <a:buChar char=""/>
            </a:pPr>
            <a:r>
              <a:rPr b="0" lang="fi-FI" sz="100" strike="noStrike" u="none">
                <a:solidFill>
                  <a:schemeClr val="dk1"/>
                </a:solidFill>
                <a:effectLst/>
                <a:uFillTx/>
                <a:latin typeface="Arial"/>
              </a:rPr>
              <a:t>Seventh Outline Level</a:t>
            </a:r>
            <a:endParaRPr b="0" lang="en-PL" sz="100" strike="noStrike" u="none">
              <a:solidFill>
                <a:schemeClr val="dk1"/>
              </a:solidFill>
              <a:effectLst/>
              <a:uFillTx/>
              <a:latin typeface="Arial"/>
            </a:endParaRPr>
          </a:p>
        </p:txBody>
      </p:sp>
      <p:sp>
        <p:nvSpPr>
          <p:cNvPr id="333" name="PlaceHolder 4"/>
          <p:cNvSpPr>
            <a:spLocks noGrp="1"/>
          </p:cNvSpPr>
          <p:nvPr>
            <p:ph type="dt" idx="100"/>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334" name="PlaceHolder 5"/>
          <p:cNvSpPr>
            <a:spLocks noGrp="1"/>
          </p:cNvSpPr>
          <p:nvPr>
            <p:ph type="ftr" idx="101"/>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335" name="PlaceHolder 6"/>
          <p:cNvSpPr>
            <a:spLocks noGrp="1"/>
          </p:cNvSpPr>
          <p:nvPr>
            <p:ph type="sldNum" idx="102"/>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168DC5CE-90EA-4D4D-B482-C0097F9A3D19}"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Nega">
    <p:bg>
      <p:bgPr>
        <a:solidFill>
          <a:srgbClr val="ffffff"/>
        </a:solidFill>
      </p:bgPr>
    </p:bg>
    <p:spTree>
      <p:nvGrpSpPr>
        <p:cNvPr id="1" name=""/>
        <p:cNvGrpSpPr/>
        <p:nvPr/>
      </p:nvGrpSpPr>
      <p:grpSpPr>
        <a:xfrm>
          <a:off x="0" y="0"/>
          <a:ext cx="0" cy="0"/>
          <a:chOff x="0" y="0"/>
          <a:chExt cx="0" cy="0"/>
        </a:xfrm>
      </p:grpSpPr>
      <p:sp>
        <p:nvSpPr>
          <p:cNvPr id="336"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3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38" name="(logo)" descr="Z:\GRW (grow)\logot\copyright_grow.png"/>
          <p:cNvPicPr/>
          <p:nvPr/>
        </p:nvPicPr>
        <p:blipFill>
          <a:blip r:embed="rId2"/>
          <a:stretch/>
        </p:blipFill>
        <p:spPr>
          <a:xfrm>
            <a:off x="0" y="-36000"/>
            <a:ext cx="59400" cy="17280"/>
          </a:xfrm>
          <a:prstGeom prst="rect">
            <a:avLst/>
          </a:prstGeom>
          <a:noFill/>
          <a:ln w="0">
            <a:noFill/>
          </a:ln>
        </p:spPr>
      </p:pic>
      <p:sp>
        <p:nvSpPr>
          <p:cNvPr id="339" name="PlaceHolder 1"/>
          <p:cNvSpPr>
            <a:spLocks noGrp="1"/>
          </p:cNvSpPr>
          <p:nvPr>
            <p:ph type="body"/>
          </p:nvPr>
        </p:nvSpPr>
        <p:spPr>
          <a:xfrm>
            <a:off x="0" y="0"/>
            <a:ext cx="12191400" cy="6857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 Fit the image to frame by choosing: crop&gt;fit / rajaa&gt;sovita</a:t>
            </a:r>
            <a:endParaRPr b="0" lang="en-PL" sz="1200" strike="noStrike" u="none">
              <a:solidFill>
                <a:schemeClr val="dk1"/>
              </a:solidFill>
              <a:effectLst/>
              <a:uFillTx/>
              <a:latin typeface="Arial"/>
            </a:endParaRPr>
          </a:p>
        </p:txBody>
      </p:sp>
      <p:sp>
        <p:nvSpPr>
          <p:cNvPr id="340" name="PlaceHolder 2"/>
          <p:cNvSpPr>
            <a:spLocks noGrp="1"/>
          </p:cNvSpPr>
          <p:nvPr>
            <p:ph type="title"/>
          </p:nvPr>
        </p:nvSpPr>
        <p:spPr>
          <a:xfrm>
            <a:off x="407880" y="404640"/>
            <a:ext cx="5327280" cy="1341000"/>
          </a:xfrm>
          <a:prstGeom prst="rect">
            <a:avLst/>
          </a:prstGeom>
          <a:noFill/>
          <a:ln w="0">
            <a:noFill/>
          </a:ln>
        </p:spPr>
        <p:txBody>
          <a:bodyPr lIns="0" rIns="0" tIns="0" bIns="0" anchor="t">
            <a:sp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41" name="PlaceHolder 3"/>
          <p:cNvSpPr>
            <a:spLocks noGrp="1"/>
          </p:cNvSpPr>
          <p:nvPr>
            <p:ph type="body"/>
          </p:nvPr>
        </p:nvSpPr>
        <p:spPr>
          <a:xfrm>
            <a:off x="407880" y="6165360"/>
            <a:ext cx="384480" cy="287280"/>
          </a:xfrm>
          <a:prstGeom prst="rect">
            <a:avLst/>
          </a:prstGeom>
          <a:blipFill rotWithShape="0">
            <a:blip r:embed="rId3"/>
            <a:stretch/>
          </a:blipFill>
          <a:ln w="0">
            <a:noFill/>
          </a:ln>
        </p:spPr>
        <p:txBody>
          <a:bodyPr lIns="0" rIns="0" tIns="0" bIns="0" anchor="t">
            <a:noAutofit/>
          </a:bodyPr>
          <a:p>
            <a:pPr marL="432000" indent="-324000" defTabSz="914400">
              <a:lnSpc>
                <a:spcPct val="90000"/>
              </a:lnSpc>
              <a:spcBef>
                <a:spcPts val="1417"/>
              </a:spcBef>
              <a:buClr>
                <a:srgbClr val="000000"/>
              </a:buClr>
              <a:buSzPct val="45000"/>
              <a:buFont typeface="Wingdings" charset="2"/>
              <a:buChar char=""/>
            </a:pPr>
            <a:r>
              <a:rPr b="0" lang="fi-FI" sz="100" strike="noStrike" u="none">
                <a:solidFill>
                  <a:schemeClr val="dk1"/>
                </a:solidFill>
                <a:effectLst/>
                <a:uFillTx/>
                <a:latin typeface="Arial"/>
              </a:rPr>
              <a:t>Click to edit the outline text format</a:t>
            </a:r>
            <a:endParaRPr b="0" lang="en-PL" sz="100" strike="noStrike" u="none">
              <a:solidFill>
                <a:schemeClr val="dk1"/>
              </a:solidFill>
              <a:effectLst/>
              <a:uFillTx/>
              <a:latin typeface="Arial"/>
            </a:endParaRPr>
          </a:p>
          <a:p>
            <a:pPr lvl="1" marL="864000" indent="-324000" defTabSz="914400">
              <a:lnSpc>
                <a:spcPct val="90000"/>
              </a:lnSpc>
              <a:spcBef>
                <a:spcPts val="1134"/>
              </a:spcBef>
              <a:buClr>
                <a:srgbClr val="000000"/>
              </a:buClr>
              <a:buSzPct val="75000"/>
              <a:buFont typeface="Symbol" charset="2"/>
              <a:buChar char=""/>
            </a:pPr>
            <a:r>
              <a:rPr b="0" lang="fi-FI" sz="100" strike="noStrike" u="none">
                <a:solidFill>
                  <a:schemeClr val="dk1"/>
                </a:solidFill>
                <a:effectLst/>
                <a:uFillTx/>
                <a:latin typeface="Arial"/>
              </a:rPr>
              <a:t>Second Outline Level</a:t>
            </a:r>
            <a:endParaRPr b="0" lang="en-PL" sz="100" strike="noStrike" u="none">
              <a:solidFill>
                <a:schemeClr val="dk1"/>
              </a:solidFill>
              <a:effectLst/>
              <a:uFillTx/>
              <a:latin typeface="Arial"/>
            </a:endParaRPr>
          </a:p>
          <a:p>
            <a:pPr lvl="2" marL="1296000" indent="-288000" defTabSz="914400">
              <a:lnSpc>
                <a:spcPct val="90000"/>
              </a:lnSpc>
              <a:spcBef>
                <a:spcPts val="850"/>
              </a:spcBef>
              <a:buClr>
                <a:srgbClr val="000000"/>
              </a:buClr>
              <a:buSzPct val="45000"/>
              <a:buFont typeface="Wingdings" charset="2"/>
              <a:buChar char=""/>
            </a:pPr>
            <a:r>
              <a:rPr b="0" lang="fi-FI" sz="100" strike="noStrike" u="none">
                <a:solidFill>
                  <a:schemeClr val="dk1"/>
                </a:solidFill>
                <a:effectLst/>
                <a:uFillTx/>
                <a:latin typeface="Arial"/>
              </a:rPr>
              <a:t>Third Outline Level</a:t>
            </a:r>
            <a:endParaRPr b="0" lang="en-PL" sz="100" strike="noStrike" u="none">
              <a:solidFill>
                <a:schemeClr val="dk1"/>
              </a:solidFill>
              <a:effectLst/>
              <a:uFillTx/>
              <a:latin typeface="Arial"/>
            </a:endParaRPr>
          </a:p>
          <a:p>
            <a:pPr lvl="3" marL="1728000" indent="-216000" defTabSz="914400">
              <a:lnSpc>
                <a:spcPct val="90000"/>
              </a:lnSpc>
              <a:spcBef>
                <a:spcPts val="567"/>
              </a:spcBef>
              <a:buClr>
                <a:srgbClr val="000000"/>
              </a:buClr>
              <a:buSzPct val="75000"/>
              <a:buFont typeface="Symbol" charset="2"/>
              <a:buChar char=""/>
            </a:pPr>
            <a:r>
              <a:rPr b="0" lang="fi-FI" sz="100" strike="noStrike" u="none">
                <a:solidFill>
                  <a:schemeClr val="dk1"/>
                </a:solidFill>
                <a:effectLst/>
                <a:uFillTx/>
                <a:latin typeface="Arial"/>
              </a:rPr>
              <a:t>Fourth Outline Level</a:t>
            </a:r>
            <a:endParaRPr b="0" lang="en-PL" sz="100" strike="noStrike" u="none">
              <a:solidFill>
                <a:schemeClr val="dk1"/>
              </a:solidFill>
              <a:effectLst/>
              <a:uFillTx/>
              <a:latin typeface="Arial"/>
            </a:endParaRPr>
          </a:p>
          <a:p>
            <a:pPr lvl="4" marL="2160000" indent="-216000" defTabSz="914400">
              <a:lnSpc>
                <a:spcPct val="90000"/>
              </a:lnSpc>
              <a:spcBef>
                <a:spcPts val="283"/>
              </a:spcBef>
              <a:buClr>
                <a:srgbClr val="000000"/>
              </a:buClr>
              <a:buSzPct val="45000"/>
              <a:buFont typeface="Wingdings" charset="2"/>
              <a:buChar char=""/>
            </a:pPr>
            <a:r>
              <a:rPr b="0" lang="fi-FI" sz="100" strike="noStrike" u="none">
                <a:solidFill>
                  <a:schemeClr val="dk1"/>
                </a:solidFill>
                <a:effectLst/>
                <a:uFillTx/>
                <a:latin typeface="Arial"/>
              </a:rPr>
              <a:t>Fifth Outline Level</a:t>
            </a:r>
            <a:endParaRPr b="0" lang="en-PL" sz="100" strike="noStrike" u="none">
              <a:solidFill>
                <a:schemeClr val="dk1"/>
              </a:solidFill>
              <a:effectLst/>
              <a:uFillTx/>
              <a:latin typeface="Arial"/>
            </a:endParaRPr>
          </a:p>
          <a:p>
            <a:pPr lvl="5" marL="2592000" indent="-216000" defTabSz="914400">
              <a:lnSpc>
                <a:spcPct val="90000"/>
              </a:lnSpc>
              <a:spcBef>
                <a:spcPts val="283"/>
              </a:spcBef>
              <a:buClr>
                <a:srgbClr val="000000"/>
              </a:buClr>
              <a:buSzPct val="45000"/>
              <a:buFont typeface="Wingdings" charset="2"/>
              <a:buChar char=""/>
            </a:pPr>
            <a:r>
              <a:rPr b="0" lang="fi-FI" sz="100" strike="noStrike" u="none">
                <a:solidFill>
                  <a:schemeClr val="dk1"/>
                </a:solidFill>
                <a:effectLst/>
                <a:uFillTx/>
                <a:latin typeface="Arial"/>
              </a:rPr>
              <a:t>Sixth Outline Level</a:t>
            </a:r>
            <a:endParaRPr b="0" lang="en-PL" sz="100" strike="noStrike" u="none">
              <a:solidFill>
                <a:schemeClr val="dk1"/>
              </a:solidFill>
              <a:effectLst/>
              <a:uFillTx/>
              <a:latin typeface="Arial"/>
            </a:endParaRPr>
          </a:p>
          <a:p>
            <a:pPr lvl="6" marL="3024000" indent="-216000" defTabSz="914400">
              <a:lnSpc>
                <a:spcPct val="90000"/>
              </a:lnSpc>
              <a:spcBef>
                <a:spcPts val="283"/>
              </a:spcBef>
              <a:buClr>
                <a:srgbClr val="000000"/>
              </a:buClr>
              <a:buSzPct val="45000"/>
              <a:buFont typeface="Wingdings" charset="2"/>
              <a:buChar char=""/>
            </a:pPr>
            <a:r>
              <a:rPr b="0" lang="fi-FI" sz="100" strike="noStrike" u="none">
                <a:solidFill>
                  <a:schemeClr val="dk1"/>
                </a:solidFill>
                <a:effectLst/>
                <a:uFillTx/>
                <a:latin typeface="Arial"/>
              </a:rPr>
              <a:t>Seventh Outline Level</a:t>
            </a:r>
            <a:endParaRPr b="0" lang="en-PL" sz="100" strike="noStrike" u="none">
              <a:solidFill>
                <a:schemeClr val="dk1"/>
              </a:solidFill>
              <a:effectLst/>
              <a:uFillTx/>
              <a:latin typeface="Arial"/>
            </a:endParaRPr>
          </a:p>
        </p:txBody>
      </p:sp>
      <p:sp>
        <p:nvSpPr>
          <p:cNvPr id="342" name="PlaceHolder 4"/>
          <p:cNvSpPr>
            <a:spLocks noGrp="1"/>
          </p:cNvSpPr>
          <p:nvPr>
            <p:ph type="dt" idx="103"/>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000000"/>
              </a:solidFill>
              <a:effectLst/>
              <a:uFillTx/>
              <a:latin typeface="Times New Roman"/>
            </a:endParaRPr>
          </a:p>
        </p:txBody>
      </p:sp>
      <p:sp>
        <p:nvSpPr>
          <p:cNvPr id="343" name="PlaceHolder 5"/>
          <p:cNvSpPr>
            <a:spLocks noGrp="1"/>
          </p:cNvSpPr>
          <p:nvPr>
            <p:ph type="ftr" idx="104"/>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000000"/>
              </a:solidFill>
              <a:effectLst/>
              <a:uFillTx/>
              <a:latin typeface="Times New Roman"/>
            </a:endParaRPr>
          </a:p>
        </p:txBody>
      </p:sp>
      <p:sp>
        <p:nvSpPr>
          <p:cNvPr id="344" name="PlaceHolder 6"/>
          <p:cNvSpPr>
            <a:spLocks noGrp="1"/>
          </p:cNvSpPr>
          <p:nvPr>
            <p:ph type="sldNum" idx="105"/>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0A6760E2-F293-4E7F-8B54-E5D56AED8FAD}" type="slidenum">
              <a:rPr b="1" lang="fi-FI" sz="800" strike="noStrike" u="none">
                <a:solidFill>
                  <a:schemeClr val="lt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ocess">
    <p:bg>
      <p:bgPr>
        <a:solidFill>
          <a:srgbClr val="ffffff"/>
        </a:solidFill>
      </p:bgPr>
    </p:bg>
    <p:spTree>
      <p:nvGrpSpPr>
        <p:cNvPr id="1" name=""/>
        <p:cNvGrpSpPr/>
        <p:nvPr/>
      </p:nvGrpSpPr>
      <p:grpSpPr>
        <a:xfrm>
          <a:off x="0" y="0"/>
          <a:ext cx="0" cy="0"/>
          <a:chOff x="0" y="0"/>
          <a:chExt cx="0" cy="0"/>
        </a:xfrm>
      </p:grpSpPr>
      <p:sp>
        <p:nvSpPr>
          <p:cNvPr id="345"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46"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47" name="(logo)" descr="Z:\GRW (grow)\logot\copyright_grow.png"/>
          <p:cNvPicPr/>
          <p:nvPr/>
        </p:nvPicPr>
        <p:blipFill>
          <a:blip r:embed="rId2"/>
          <a:stretch/>
        </p:blipFill>
        <p:spPr>
          <a:xfrm>
            <a:off x="0" y="-36000"/>
            <a:ext cx="59400" cy="17280"/>
          </a:xfrm>
          <a:prstGeom prst="rect">
            <a:avLst/>
          </a:prstGeom>
          <a:noFill/>
          <a:ln w="0">
            <a:noFill/>
          </a:ln>
        </p:spPr>
      </p:pic>
      <p:sp>
        <p:nvSpPr>
          <p:cNvPr id="348"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49" name="PlaceHolder 2"/>
          <p:cNvSpPr>
            <a:spLocks noGrp="1"/>
          </p:cNvSpPr>
          <p:nvPr>
            <p:ph type="dt" idx="106"/>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350" name="PlaceHolder 3"/>
          <p:cNvSpPr>
            <a:spLocks noGrp="1"/>
          </p:cNvSpPr>
          <p:nvPr>
            <p:ph type="ftr" idx="107"/>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351" name="PlaceHolder 4"/>
          <p:cNvSpPr>
            <a:spLocks noGrp="1"/>
          </p:cNvSpPr>
          <p:nvPr>
            <p:ph type="sldNum" idx="108"/>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FEE4C735-3597-477E-B1EF-E3D98842052A}"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352" name="PlaceHolder 5"/>
          <p:cNvSpPr>
            <a:spLocks noGrp="1"/>
          </p:cNvSpPr>
          <p:nvPr>
            <p:ph type="body"/>
          </p:nvPr>
        </p:nvSpPr>
        <p:spPr>
          <a:xfrm>
            <a:off x="407880" y="1844640"/>
            <a:ext cx="2015280" cy="1295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1" lang="en-GB" sz="3200" strike="noStrike" u="none">
                <a:solidFill>
                  <a:schemeClr val="dk1"/>
                </a:solidFill>
                <a:effectLst/>
                <a:uFillTx/>
                <a:latin typeface="Arial"/>
              </a:rPr>
              <a:t>#</a:t>
            </a:r>
            <a:endParaRPr b="0" lang="en-PL" sz="3200" strike="noStrike" u="none">
              <a:solidFill>
                <a:schemeClr val="dk1"/>
              </a:solidFill>
              <a:effectLst/>
              <a:uFillTx/>
              <a:latin typeface="Arial"/>
            </a:endParaRPr>
          </a:p>
        </p:txBody>
      </p:sp>
      <p:sp>
        <p:nvSpPr>
          <p:cNvPr id="353" name="PlaceHolder 6"/>
          <p:cNvSpPr>
            <a:spLocks noGrp="1"/>
          </p:cNvSpPr>
          <p:nvPr>
            <p:ph type="body"/>
          </p:nvPr>
        </p:nvSpPr>
        <p:spPr>
          <a:xfrm>
            <a:off x="407880" y="3284640"/>
            <a:ext cx="2014920" cy="2591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54" name="PlaceHolder 7"/>
          <p:cNvSpPr>
            <a:spLocks noGrp="1"/>
          </p:cNvSpPr>
          <p:nvPr>
            <p:ph type="body"/>
          </p:nvPr>
        </p:nvSpPr>
        <p:spPr>
          <a:xfrm>
            <a:off x="2711520" y="1844640"/>
            <a:ext cx="2088000" cy="1295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1" lang="en-GB" sz="3200" strike="noStrike" u="none">
                <a:solidFill>
                  <a:schemeClr val="dk1"/>
                </a:solidFill>
                <a:effectLst/>
                <a:uFillTx/>
                <a:latin typeface="Arial"/>
              </a:rPr>
              <a:t>#</a:t>
            </a:r>
            <a:endParaRPr b="0" lang="en-PL" sz="3200" strike="noStrike" u="none">
              <a:solidFill>
                <a:schemeClr val="dk1"/>
              </a:solidFill>
              <a:effectLst/>
              <a:uFillTx/>
              <a:latin typeface="Arial"/>
            </a:endParaRPr>
          </a:p>
        </p:txBody>
      </p:sp>
      <p:sp>
        <p:nvSpPr>
          <p:cNvPr id="355" name="PlaceHolder 8"/>
          <p:cNvSpPr>
            <a:spLocks noGrp="1"/>
          </p:cNvSpPr>
          <p:nvPr>
            <p:ph type="body"/>
          </p:nvPr>
        </p:nvSpPr>
        <p:spPr>
          <a:xfrm>
            <a:off x="5087880" y="1844640"/>
            <a:ext cx="2016000" cy="1295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1" lang="en-GB" sz="3200" strike="noStrike" u="none">
                <a:solidFill>
                  <a:schemeClr val="dk1"/>
                </a:solidFill>
                <a:effectLst/>
                <a:uFillTx/>
                <a:latin typeface="Arial"/>
              </a:rPr>
              <a:t>#</a:t>
            </a:r>
            <a:endParaRPr b="0" lang="en-PL" sz="3200" strike="noStrike" u="none">
              <a:solidFill>
                <a:schemeClr val="dk1"/>
              </a:solidFill>
              <a:effectLst/>
              <a:uFillTx/>
              <a:latin typeface="Arial"/>
            </a:endParaRPr>
          </a:p>
        </p:txBody>
      </p:sp>
      <p:sp>
        <p:nvSpPr>
          <p:cNvPr id="356" name="PlaceHolder 9"/>
          <p:cNvSpPr>
            <a:spLocks noGrp="1"/>
          </p:cNvSpPr>
          <p:nvPr>
            <p:ph type="body"/>
          </p:nvPr>
        </p:nvSpPr>
        <p:spPr>
          <a:xfrm>
            <a:off x="7392240" y="1844640"/>
            <a:ext cx="2088000" cy="1295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1" lang="en-GB" sz="3200" strike="noStrike" u="none">
                <a:solidFill>
                  <a:schemeClr val="dk1"/>
                </a:solidFill>
                <a:effectLst/>
                <a:uFillTx/>
                <a:latin typeface="Arial"/>
              </a:rPr>
              <a:t>#</a:t>
            </a:r>
            <a:endParaRPr b="0" lang="en-PL" sz="3200" strike="noStrike" u="none">
              <a:solidFill>
                <a:schemeClr val="dk1"/>
              </a:solidFill>
              <a:effectLst/>
              <a:uFillTx/>
              <a:latin typeface="Arial"/>
            </a:endParaRPr>
          </a:p>
        </p:txBody>
      </p:sp>
      <p:sp>
        <p:nvSpPr>
          <p:cNvPr id="357" name="PlaceHolder 10"/>
          <p:cNvSpPr>
            <a:spLocks noGrp="1"/>
          </p:cNvSpPr>
          <p:nvPr>
            <p:ph type="body"/>
          </p:nvPr>
        </p:nvSpPr>
        <p:spPr>
          <a:xfrm>
            <a:off x="9768240" y="1844640"/>
            <a:ext cx="2015280" cy="1295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1" lang="en-GB" sz="3200" strike="noStrike" u="none">
                <a:solidFill>
                  <a:schemeClr val="dk1"/>
                </a:solidFill>
                <a:effectLst/>
                <a:uFillTx/>
                <a:latin typeface="Arial"/>
              </a:rPr>
              <a:t>#</a:t>
            </a:r>
            <a:endParaRPr b="0" lang="en-PL" sz="3200" strike="noStrike" u="none">
              <a:solidFill>
                <a:schemeClr val="dk1"/>
              </a:solidFill>
              <a:effectLst/>
              <a:uFillTx/>
              <a:latin typeface="Arial"/>
            </a:endParaRPr>
          </a:p>
        </p:txBody>
      </p:sp>
      <p:sp>
        <p:nvSpPr>
          <p:cNvPr id="358" name="PlaceHolder 11"/>
          <p:cNvSpPr>
            <a:spLocks noGrp="1"/>
          </p:cNvSpPr>
          <p:nvPr>
            <p:ph type="body"/>
          </p:nvPr>
        </p:nvSpPr>
        <p:spPr>
          <a:xfrm>
            <a:off x="2711520" y="3284640"/>
            <a:ext cx="2087640" cy="2591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59" name="PlaceHolder 12"/>
          <p:cNvSpPr>
            <a:spLocks noGrp="1"/>
          </p:cNvSpPr>
          <p:nvPr>
            <p:ph type="body"/>
          </p:nvPr>
        </p:nvSpPr>
        <p:spPr>
          <a:xfrm>
            <a:off x="5088240" y="3284640"/>
            <a:ext cx="2014920" cy="2591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60" name="PlaceHolder 13"/>
          <p:cNvSpPr>
            <a:spLocks noGrp="1"/>
          </p:cNvSpPr>
          <p:nvPr>
            <p:ph type="body"/>
          </p:nvPr>
        </p:nvSpPr>
        <p:spPr>
          <a:xfrm>
            <a:off x="7392240" y="3284640"/>
            <a:ext cx="2087640" cy="2591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61" name="PlaceHolder 14"/>
          <p:cNvSpPr>
            <a:spLocks noGrp="1"/>
          </p:cNvSpPr>
          <p:nvPr>
            <p:ph type="body"/>
          </p:nvPr>
        </p:nvSpPr>
        <p:spPr>
          <a:xfrm>
            <a:off x="9768960" y="3284640"/>
            <a:ext cx="2014920" cy="259164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ocess Colour">
    <p:bg>
      <p:bgPr>
        <a:solidFill>
          <a:srgbClr val="ffffff"/>
        </a:solidFill>
      </p:bgPr>
    </p:bg>
    <p:spTree>
      <p:nvGrpSpPr>
        <p:cNvPr id="1" name=""/>
        <p:cNvGrpSpPr/>
        <p:nvPr/>
      </p:nvGrpSpPr>
      <p:grpSpPr>
        <a:xfrm>
          <a:off x="0" y="0"/>
          <a:ext cx="0" cy="0"/>
          <a:chOff x="0" y="0"/>
          <a:chExt cx="0" cy="0"/>
        </a:xfrm>
      </p:grpSpPr>
      <p:sp>
        <p:nvSpPr>
          <p:cNvPr id="362"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63"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64" name="(logo)" descr="Z:\GRW (grow)\logot\copyright_grow.png"/>
          <p:cNvPicPr/>
          <p:nvPr/>
        </p:nvPicPr>
        <p:blipFill>
          <a:blip r:embed="rId2"/>
          <a:stretch/>
        </p:blipFill>
        <p:spPr>
          <a:xfrm>
            <a:off x="0" y="-36000"/>
            <a:ext cx="59400" cy="17280"/>
          </a:xfrm>
          <a:prstGeom prst="rect">
            <a:avLst/>
          </a:prstGeom>
          <a:noFill/>
          <a:ln w="0">
            <a:noFill/>
          </a:ln>
        </p:spPr>
      </p:pic>
      <p:sp>
        <p:nvSpPr>
          <p:cNvPr id="365"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66" name="PlaceHolder 2"/>
          <p:cNvSpPr>
            <a:spLocks noGrp="1"/>
          </p:cNvSpPr>
          <p:nvPr>
            <p:ph type="dt" idx="109"/>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367" name="PlaceHolder 3"/>
          <p:cNvSpPr>
            <a:spLocks noGrp="1"/>
          </p:cNvSpPr>
          <p:nvPr>
            <p:ph type="ftr" idx="110"/>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368" name="PlaceHolder 4"/>
          <p:cNvSpPr>
            <a:spLocks noGrp="1"/>
          </p:cNvSpPr>
          <p:nvPr>
            <p:ph type="sldNum" idx="111"/>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07D80729-30B3-426D-9D6C-AE2EA36E2E2C}"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369" name="PlaceHolder 5"/>
          <p:cNvSpPr>
            <a:spLocks noGrp="1"/>
          </p:cNvSpPr>
          <p:nvPr>
            <p:ph type="body"/>
          </p:nvPr>
        </p:nvSpPr>
        <p:spPr>
          <a:xfrm>
            <a:off x="407880" y="3573000"/>
            <a:ext cx="201492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70" name="PlaceHolder 6"/>
          <p:cNvSpPr>
            <a:spLocks noGrp="1"/>
          </p:cNvSpPr>
          <p:nvPr>
            <p:ph type="body"/>
          </p:nvPr>
        </p:nvSpPr>
        <p:spPr>
          <a:xfrm>
            <a:off x="2711520" y="3573000"/>
            <a:ext cx="208764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71" name="PlaceHolder 7"/>
          <p:cNvSpPr>
            <a:spLocks noGrp="1"/>
          </p:cNvSpPr>
          <p:nvPr>
            <p:ph type="body"/>
          </p:nvPr>
        </p:nvSpPr>
        <p:spPr>
          <a:xfrm>
            <a:off x="5088240" y="3573000"/>
            <a:ext cx="201492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72" name="PlaceHolder 8"/>
          <p:cNvSpPr>
            <a:spLocks noGrp="1"/>
          </p:cNvSpPr>
          <p:nvPr>
            <p:ph type="body"/>
          </p:nvPr>
        </p:nvSpPr>
        <p:spPr>
          <a:xfrm>
            <a:off x="7392240" y="3573000"/>
            <a:ext cx="208764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73" name="PlaceHolder 9"/>
          <p:cNvSpPr>
            <a:spLocks noGrp="1"/>
          </p:cNvSpPr>
          <p:nvPr>
            <p:ph type="body"/>
          </p:nvPr>
        </p:nvSpPr>
        <p:spPr>
          <a:xfrm>
            <a:off x="9768960" y="3573000"/>
            <a:ext cx="201492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74" name="Text Placeholder 2"/>
          <p:cNvSpPr/>
          <p:nvPr/>
        </p:nvSpPr>
        <p:spPr>
          <a:xfrm>
            <a:off x="407880" y="1844640"/>
            <a:ext cx="1583280" cy="1583280"/>
          </a:xfrm>
          <a:prstGeom prst="ellipse">
            <a:avLst/>
          </a:prstGeom>
          <a:solidFill>
            <a:schemeClr val="accent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000000"/>
              </a:solidFill>
              <a:effectLst/>
              <a:uFillTx/>
              <a:latin typeface="Arial"/>
            </a:endParaRPr>
          </a:p>
        </p:txBody>
      </p:sp>
      <p:sp>
        <p:nvSpPr>
          <p:cNvPr id="375" name="Text Placeholder 2"/>
          <p:cNvSpPr/>
          <p:nvPr/>
        </p:nvSpPr>
        <p:spPr>
          <a:xfrm>
            <a:off x="2711520" y="1844640"/>
            <a:ext cx="1583280" cy="1583280"/>
          </a:xfrm>
          <a:prstGeom prst="ellipse">
            <a:avLst/>
          </a:prstGeom>
          <a:solidFill>
            <a:schemeClr val="accent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000000"/>
              </a:solidFill>
              <a:effectLst/>
              <a:uFillTx/>
              <a:latin typeface="Arial"/>
            </a:endParaRPr>
          </a:p>
        </p:txBody>
      </p:sp>
      <p:sp>
        <p:nvSpPr>
          <p:cNvPr id="376" name="Text Placeholder 2"/>
          <p:cNvSpPr/>
          <p:nvPr/>
        </p:nvSpPr>
        <p:spPr>
          <a:xfrm>
            <a:off x="5087880" y="1844640"/>
            <a:ext cx="1583280" cy="1583280"/>
          </a:xfrm>
          <a:prstGeom prst="ellipse">
            <a:avLst/>
          </a:prstGeom>
          <a:solidFill>
            <a:schemeClr val="accent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000000"/>
              </a:solidFill>
              <a:effectLst/>
              <a:uFillTx/>
              <a:latin typeface="Arial"/>
            </a:endParaRPr>
          </a:p>
        </p:txBody>
      </p:sp>
      <p:sp>
        <p:nvSpPr>
          <p:cNvPr id="377" name="Text Placeholder 2"/>
          <p:cNvSpPr/>
          <p:nvPr/>
        </p:nvSpPr>
        <p:spPr>
          <a:xfrm>
            <a:off x="7392240" y="1844640"/>
            <a:ext cx="1583280" cy="1583280"/>
          </a:xfrm>
          <a:prstGeom prst="ellipse">
            <a:avLst/>
          </a:prstGeom>
          <a:solidFill>
            <a:schemeClr val="accent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000000"/>
              </a:solidFill>
              <a:effectLst/>
              <a:uFillTx/>
              <a:latin typeface="Arial"/>
            </a:endParaRPr>
          </a:p>
        </p:txBody>
      </p:sp>
      <p:sp>
        <p:nvSpPr>
          <p:cNvPr id="378" name="Text Placeholder 2"/>
          <p:cNvSpPr/>
          <p:nvPr/>
        </p:nvSpPr>
        <p:spPr>
          <a:xfrm>
            <a:off x="9768240" y="1844640"/>
            <a:ext cx="1583280" cy="1583280"/>
          </a:xfrm>
          <a:prstGeom prst="ellipse">
            <a:avLst/>
          </a:prstGeom>
          <a:solidFill>
            <a:schemeClr val="accent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000000"/>
              </a:solidFill>
              <a:effectLst/>
              <a:uFillTx/>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ocess Black">
    <p:bg>
      <p:bgPr>
        <a:solidFill>
          <a:srgbClr val="ffffff"/>
        </a:solidFill>
      </p:bgPr>
    </p:bg>
    <p:spTree>
      <p:nvGrpSpPr>
        <p:cNvPr id="1" name=""/>
        <p:cNvGrpSpPr/>
        <p:nvPr/>
      </p:nvGrpSpPr>
      <p:grpSpPr>
        <a:xfrm>
          <a:off x="0" y="0"/>
          <a:ext cx="0" cy="0"/>
          <a:chOff x="0" y="0"/>
          <a:chExt cx="0" cy="0"/>
        </a:xfrm>
      </p:grpSpPr>
      <p:sp>
        <p:nvSpPr>
          <p:cNvPr id="379"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80"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81" name="(logo)" descr="Z:\GRW (grow)\logot\copyright_grow.png"/>
          <p:cNvPicPr/>
          <p:nvPr/>
        </p:nvPicPr>
        <p:blipFill>
          <a:blip r:embed="rId2"/>
          <a:stretch/>
        </p:blipFill>
        <p:spPr>
          <a:xfrm>
            <a:off x="0" y="-36000"/>
            <a:ext cx="59400" cy="17280"/>
          </a:xfrm>
          <a:prstGeom prst="rect">
            <a:avLst/>
          </a:prstGeom>
          <a:noFill/>
          <a:ln w="0">
            <a:noFill/>
          </a:ln>
        </p:spPr>
      </p:pic>
      <p:sp>
        <p:nvSpPr>
          <p:cNvPr id="382"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383" name="PlaceHolder 2"/>
          <p:cNvSpPr>
            <a:spLocks noGrp="1"/>
          </p:cNvSpPr>
          <p:nvPr>
            <p:ph type="dt" idx="112"/>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384" name="PlaceHolder 3"/>
          <p:cNvSpPr>
            <a:spLocks noGrp="1"/>
          </p:cNvSpPr>
          <p:nvPr>
            <p:ph type="ftr" idx="113"/>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385" name="PlaceHolder 4"/>
          <p:cNvSpPr>
            <a:spLocks noGrp="1"/>
          </p:cNvSpPr>
          <p:nvPr>
            <p:ph type="sldNum" idx="114"/>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0CAFAF0A-EADC-407B-BA93-39587D59CC8F}"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386" name="PlaceHolder 5"/>
          <p:cNvSpPr>
            <a:spLocks noGrp="1"/>
          </p:cNvSpPr>
          <p:nvPr>
            <p:ph type="body"/>
          </p:nvPr>
        </p:nvSpPr>
        <p:spPr>
          <a:xfrm>
            <a:off x="407880" y="3573000"/>
            <a:ext cx="201492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87" name="PlaceHolder 6"/>
          <p:cNvSpPr>
            <a:spLocks noGrp="1"/>
          </p:cNvSpPr>
          <p:nvPr>
            <p:ph type="body"/>
          </p:nvPr>
        </p:nvSpPr>
        <p:spPr>
          <a:xfrm>
            <a:off x="2711520" y="3573000"/>
            <a:ext cx="208764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88" name="PlaceHolder 7"/>
          <p:cNvSpPr>
            <a:spLocks noGrp="1"/>
          </p:cNvSpPr>
          <p:nvPr>
            <p:ph type="body"/>
          </p:nvPr>
        </p:nvSpPr>
        <p:spPr>
          <a:xfrm>
            <a:off x="5088240" y="3573000"/>
            <a:ext cx="201492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89" name="PlaceHolder 8"/>
          <p:cNvSpPr>
            <a:spLocks noGrp="1"/>
          </p:cNvSpPr>
          <p:nvPr>
            <p:ph type="body"/>
          </p:nvPr>
        </p:nvSpPr>
        <p:spPr>
          <a:xfrm>
            <a:off x="7392240" y="3573000"/>
            <a:ext cx="208764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90" name="PlaceHolder 9"/>
          <p:cNvSpPr>
            <a:spLocks noGrp="1"/>
          </p:cNvSpPr>
          <p:nvPr>
            <p:ph type="body"/>
          </p:nvPr>
        </p:nvSpPr>
        <p:spPr>
          <a:xfrm>
            <a:off x="9768960" y="3573000"/>
            <a:ext cx="2014920" cy="2303280"/>
          </a:xfrm>
          <a:prstGeom prst="rect">
            <a:avLst/>
          </a:prstGeom>
          <a:noFill/>
          <a:ln w="0">
            <a:noFill/>
          </a:ln>
        </p:spPr>
        <p:txBody>
          <a:bodyPr lIns="0" rIns="0" tIns="0" bIns="0" anchor="t">
            <a:noAutofit/>
          </a:bodyPr>
          <a:p>
            <a:pPr marL="228600" indent="0" defTabSz="914400">
              <a:lnSpc>
                <a:spcPct val="100000"/>
              </a:lnSpc>
              <a:spcBef>
                <a:spcPts val="799"/>
              </a:spcBef>
              <a:buNone/>
              <a:tabLst>
                <a:tab algn="l" pos="0"/>
              </a:tabLst>
            </a:pPr>
            <a:r>
              <a:rPr b="0" lang="en-US" sz="1000" strike="noStrike" u="none">
                <a:solidFill>
                  <a:schemeClr val="dk1"/>
                </a:solidFill>
                <a:effectLst/>
                <a:uFillTx/>
                <a:latin typeface="Arial"/>
              </a:rPr>
              <a:t>Click to edit Master text styles</a:t>
            </a:r>
            <a:endParaRPr b="0" lang="en-PL" sz="1000" strike="noStrike" u="none">
              <a:solidFill>
                <a:schemeClr val="dk1"/>
              </a:solidFill>
              <a:effectLst/>
              <a:uFillTx/>
              <a:latin typeface="Arial"/>
            </a:endParaRPr>
          </a:p>
          <a:p>
            <a:pPr lvl="1" marL="182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Second level</a:t>
            </a:r>
            <a:endParaRPr b="0" lang="en-PL" sz="1000" strike="noStrike" u="none">
              <a:solidFill>
                <a:schemeClr val="dk1"/>
              </a:solidFill>
              <a:effectLst/>
              <a:uFillTx/>
              <a:latin typeface="Arial"/>
            </a:endParaRPr>
          </a:p>
          <a:p>
            <a:pPr lvl="2" marL="35568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Third level</a:t>
            </a:r>
            <a:endParaRPr b="0" lang="en-PL" sz="1000" strike="noStrike" u="none">
              <a:solidFill>
                <a:schemeClr val="dk1"/>
              </a:solidFill>
              <a:effectLst/>
              <a:uFillTx/>
              <a:latin typeface="Arial"/>
            </a:endParaRPr>
          </a:p>
          <a:p>
            <a:pPr lvl="3" marL="539640" indent="-1843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Fourth level</a:t>
            </a:r>
            <a:endParaRPr b="0" lang="en-PL" sz="1000" strike="noStrike" u="none">
              <a:solidFill>
                <a:schemeClr val="dk1"/>
              </a:solidFill>
              <a:effectLst/>
              <a:uFillTx/>
              <a:latin typeface="Arial"/>
            </a:endParaRPr>
          </a:p>
          <a:p>
            <a:pPr lvl="4" marL="72216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Fifth level</a:t>
            </a:r>
            <a:endParaRPr b="0" lang="en-PL" sz="1000" strike="noStrike" u="none">
              <a:solidFill>
                <a:schemeClr val="dk1"/>
              </a:solidFill>
              <a:effectLst/>
              <a:uFillTx/>
              <a:latin typeface="Arial"/>
            </a:endParaRPr>
          </a:p>
          <a:p>
            <a:pPr lvl="5" marL="89532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6</a:t>
            </a:r>
            <a:endParaRPr b="0" lang="en-PL" sz="1000" strike="noStrike" u="none">
              <a:solidFill>
                <a:schemeClr val="dk1"/>
              </a:solidFill>
              <a:effectLst/>
              <a:uFillTx/>
              <a:latin typeface="Arial"/>
            </a:endParaRPr>
          </a:p>
          <a:p>
            <a:pPr lvl="6" marL="107784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7</a:t>
            </a:r>
            <a:endParaRPr b="0" lang="en-PL" sz="1000" strike="noStrike" u="none">
              <a:solidFill>
                <a:schemeClr val="dk1"/>
              </a:solidFill>
              <a:effectLst/>
              <a:uFillTx/>
              <a:latin typeface="Arial"/>
            </a:endParaRPr>
          </a:p>
          <a:p>
            <a:pPr lvl="7" marL="1251000" indent="-17316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8</a:t>
            </a:r>
            <a:endParaRPr b="0" lang="en-PL" sz="1000" strike="noStrike" u="none">
              <a:solidFill>
                <a:schemeClr val="dk1"/>
              </a:solidFill>
              <a:effectLst/>
              <a:uFillTx/>
              <a:latin typeface="Arial"/>
            </a:endParaRPr>
          </a:p>
          <a:p>
            <a:pPr lvl="8" marL="1433520" indent="-182520" defTabSz="914400">
              <a:lnSpc>
                <a:spcPct val="100000"/>
              </a:lnSpc>
              <a:spcBef>
                <a:spcPts val="799"/>
              </a:spcBef>
              <a:buClr>
                <a:srgbClr val="000000"/>
              </a:buClr>
              <a:buFont typeface="Arial"/>
              <a:buChar char="•"/>
              <a:tabLst>
                <a:tab algn="l" pos="0"/>
              </a:tabLst>
            </a:pPr>
            <a:r>
              <a:rPr b="0" lang="en-US" sz="1000" strike="noStrike" u="none">
                <a:solidFill>
                  <a:schemeClr val="dk1"/>
                </a:solidFill>
                <a:effectLst/>
                <a:uFillTx/>
                <a:latin typeface="Arial"/>
              </a:rPr>
              <a:t>9</a:t>
            </a:r>
            <a:endParaRPr b="0" lang="en-PL" sz="1000" strike="noStrike" u="none">
              <a:solidFill>
                <a:schemeClr val="dk1"/>
              </a:solidFill>
              <a:effectLst/>
              <a:uFillTx/>
              <a:latin typeface="Arial"/>
            </a:endParaRPr>
          </a:p>
        </p:txBody>
      </p:sp>
      <p:sp>
        <p:nvSpPr>
          <p:cNvPr id="391" name="Text Placeholder 2"/>
          <p:cNvSpPr/>
          <p:nvPr/>
        </p:nvSpPr>
        <p:spPr>
          <a:xfrm>
            <a:off x="407880" y="1844640"/>
            <a:ext cx="1583280" cy="1583280"/>
          </a:xfrm>
          <a:prstGeom prst="ellipse">
            <a:avLst/>
          </a:prstGeom>
          <a:solidFill>
            <a:schemeClr val="tx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ffffff"/>
              </a:solidFill>
              <a:effectLst/>
              <a:uFillTx/>
              <a:latin typeface="Arial"/>
            </a:endParaRPr>
          </a:p>
        </p:txBody>
      </p:sp>
      <p:sp>
        <p:nvSpPr>
          <p:cNvPr id="392" name="Text Placeholder 2"/>
          <p:cNvSpPr/>
          <p:nvPr/>
        </p:nvSpPr>
        <p:spPr>
          <a:xfrm>
            <a:off x="2711520" y="1844640"/>
            <a:ext cx="1583280" cy="1583280"/>
          </a:xfrm>
          <a:prstGeom prst="ellipse">
            <a:avLst/>
          </a:prstGeom>
          <a:solidFill>
            <a:schemeClr val="tx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ffffff"/>
              </a:solidFill>
              <a:effectLst/>
              <a:uFillTx/>
              <a:latin typeface="Arial"/>
            </a:endParaRPr>
          </a:p>
        </p:txBody>
      </p:sp>
      <p:sp>
        <p:nvSpPr>
          <p:cNvPr id="393" name="Text Placeholder 2"/>
          <p:cNvSpPr/>
          <p:nvPr/>
        </p:nvSpPr>
        <p:spPr>
          <a:xfrm>
            <a:off x="5087880" y="1844640"/>
            <a:ext cx="1583280" cy="1583280"/>
          </a:xfrm>
          <a:prstGeom prst="ellipse">
            <a:avLst/>
          </a:prstGeom>
          <a:solidFill>
            <a:schemeClr val="tx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ffffff"/>
              </a:solidFill>
              <a:effectLst/>
              <a:uFillTx/>
              <a:latin typeface="Arial"/>
            </a:endParaRPr>
          </a:p>
        </p:txBody>
      </p:sp>
      <p:sp>
        <p:nvSpPr>
          <p:cNvPr id="394" name="Text Placeholder 2"/>
          <p:cNvSpPr/>
          <p:nvPr/>
        </p:nvSpPr>
        <p:spPr>
          <a:xfrm>
            <a:off x="7392240" y="1844640"/>
            <a:ext cx="1583280" cy="1583280"/>
          </a:xfrm>
          <a:prstGeom prst="ellipse">
            <a:avLst/>
          </a:prstGeom>
          <a:solidFill>
            <a:schemeClr val="tx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ffffff"/>
              </a:solidFill>
              <a:effectLst/>
              <a:uFillTx/>
              <a:latin typeface="Arial"/>
            </a:endParaRPr>
          </a:p>
        </p:txBody>
      </p:sp>
      <p:sp>
        <p:nvSpPr>
          <p:cNvPr id="395" name="Text Placeholder 2"/>
          <p:cNvSpPr/>
          <p:nvPr/>
        </p:nvSpPr>
        <p:spPr>
          <a:xfrm>
            <a:off x="9768240" y="1844640"/>
            <a:ext cx="1583280" cy="1583280"/>
          </a:xfrm>
          <a:prstGeom prst="ellipse">
            <a:avLst/>
          </a:prstGeom>
          <a:solidFill>
            <a:schemeClr val="tx1"/>
          </a:solidFill>
          <a:ln w="0">
            <a:noFill/>
          </a:ln>
        </p:spPr>
        <p:style>
          <a:lnRef idx="0"/>
          <a:fillRef idx="0"/>
          <a:effectRef idx="0"/>
          <a:fontRef idx="minor"/>
        </p:style>
        <p:txBody>
          <a:bodyPr lIns="0" rIns="0" tIns="0" bIns="0" anchor="ctr">
            <a:noAutofit/>
          </a:bodyPr>
          <a:p>
            <a:pPr defTabSz="914400">
              <a:lnSpc>
                <a:spcPct val="100000"/>
              </a:lnSpc>
            </a:pPr>
            <a:endParaRPr b="0" lang="en-US" sz="1200" strike="noStrike" u="none">
              <a:solidFill>
                <a:srgbClr val="ffffff"/>
              </a:solidFill>
              <a:effectLst/>
              <a:uFillTx/>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
    <p:bg>
      <p:bgPr>
        <a:solidFill>
          <a:schemeClr val="accent1"/>
        </a:solidFill>
      </p:bgPr>
    </p:bg>
    <p:spTree>
      <p:nvGrpSpPr>
        <p:cNvPr id="1" name=""/>
        <p:cNvGrpSpPr/>
        <p:nvPr/>
      </p:nvGrpSpPr>
      <p:grpSpPr>
        <a:xfrm>
          <a:off x="0" y="0"/>
          <a:ext cx="0" cy="0"/>
          <a:chOff x="0" y="0"/>
          <a:chExt cx="0" cy="0"/>
        </a:xfrm>
      </p:grpSpPr>
      <p:sp>
        <p:nvSpPr>
          <p:cNvPr id="39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9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98" name="(logo)" descr="Z:\GRW (grow)\logot\copyright_grow.png"/>
          <p:cNvPicPr/>
          <p:nvPr/>
        </p:nvPicPr>
        <p:blipFill>
          <a:blip r:embed="rId2"/>
          <a:stretch/>
        </p:blipFill>
        <p:spPr>
          <a:xfrm>
            <a:off x="0" y="-36000"/>
            <a:ext cx="59400" cy="17280"/>
          </a:xfrm>
          <a:prstGeom prst="rect">
            <a:avLst/>
          </a:prstGeom>
          <a:noFill/>
          <a:ln w="0">
            <a:noFill/>
          </a:ln>
        </p:spPr>
      </p:pic>
      <p:sp>
        <p:nvSpPr>
          <p:cNvPr id="399"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400" name="PlaceHolder 2"/>
          <p:cNvSpPr>
            <a:spLocks noGrp="1"/>
          </p:cNvSpPr>
          <p:nvPr>
            <p:ph type="dt" idx="115"/>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401" name="PlaceHolder 3"/>
          <p:cNvSpPr>
            <a:spLocks noGrp="1"/>
          </p:cNvSpPr>
          <p:nvPr>
            <p:ph type="ftr" idx="116"/>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402" name="PlaceHolder 4"/>
          <p:cNvSpPr>
            <a:spLocks noGrp="1"/>
          </p:cNvSpPr>
          <p:nvPr>
            <p:ph type="sldNum" idx="117"/>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C0C70766-283E-4505-BC98-981A5426E4C1}"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icture 4">
    <p:bg>
      <p:bgPr>
        <a:solidFill>
          <a:schemeClr val="accent1"/>
        </a:solidFill>
      </p:bgPr>
    </p:bg>
    <p:spTree>
      <p:nvGrpSpPr>
        <p:cNvPr id="1" name=""/>
        <p:cNvGrpSpPr/>
        <p:nvPr/>
      </p:nvGrpSpPr>
      <p:grpSpPr>
        <a:xfrm>
          <a:off x="0" y="0"/>
          <a:ext cx="0" cy="0"/>
          <a:chOff x="0" y="0"/>
          <a:chExt cx="0" cy="0"/>
        </a:xfrm>
      </p:grpSpPr>
      <p:sp>
        <p:nvSpPr>
          <p:cNvPr id="34"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35"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36" name="(logo)" descr="Z:\GRW (grow)\logot\copyright_grow.png"/>
          <p:cNvPicPr/>
          <p:nvPr/>
        </p:nvPicPr>
        <p:blipFill>
          <a:blip r:embed="rId2"/>
          <a:stretch/>
        </p:blipFill>
        <p:spPr>
          <a:xfrm>
            <a:off x="0" y="-36000"/>
            <a:ext cx="59400" cy="17280"/>
          </a:xfrm>
          <a:prstGeom prst="rect">
            <a:avLst/>
          </a:prstGeom>
          <a:noFill/>
          <a:ln w="0">
            <a:noFill/>
          </a:ln>
        </p:spPr>
      </p:pic>
      <p:sp>
        <p:nvSpPr>
          <p:cNvPr id="37" name="PlaceHolder 1"/>
          <p:cNvSpPr>
            <a:spLocks noGrp="1"/>
          </p:cNvSpPr>
          <p:nvPr>
            <p:ph type="body"/>
          </p:nvPr>
        </p:nvSpPr>
        <p:spPr>
          <a:xfrm>
            <a:off x="0" y="3429000"/>
            <a:ext cx="6095160" cy="3428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a:p>
            <a:pPr marL="228600" indent="0" defTabSz="914400">
              <a:lnSpc>
                <a:spcPct val="100000"/>
              </a:lnSpc>
              <a:spcBef>
                <a:spcPts val="1001"/>
              </a:spcBef>
              <a:buNone/>
              <a:tabLst>
                <a:tab algn="l" pos="0"/>
              </a:tabLst>
            </a:pPr>
            <a:endParaRPr b="0" lang="en-PL" sz="1200" strike="noStrike" u="none">
              <a:solidFill>
                <a:schemeClr val="dk1"/>
              </a:solidFill>
              <a:effectLst/>
              <a:uFillTx/>
              <a:latin typeface="Arial"/>
            </a:endParaRPr>
          </a:p>
        </p:txBody>
      </p:sp>
      <p:sp>
        <p:nvSpPr>
          <p:cNvPr id="38" name="Rectangle 7"/>
          <p:cNvSpPr/>
          <p:nvPr/>
        </p:nvSpPr>
        <p:spPr>
          <a:xfrm>
            <a:off x="0" y="0"/>
            <a:ext cx="6095160" cy="3428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39" name="PlaceHolder 2"/>
          <p:cNvSpPr>
            <a:spLocks noGrp="1"/>
          </p:cNvSpPr>
          <p:nvPr>
            <p:ph type="title"/>
          </p:nvPr>
        </p:nvSpPr>
        <p:spPr>
          <a:xfrm>
            <a:off x="6600600" y="646560"/>
            <a:ext cx="5182560" cy="134100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Headline</a:t>
            </a:r>
            <a:endParaRPr b="0" lang="en-PL" sz="3200" strike="noStrike" u="none">
              <a:solidFill>
                <a:schemeClr val="dk1"/>
              </a:solidFill>
              <a:effectLst/>
              <a:uFillTx/>
              <a:latin typeface="Arial"/>
            </a:endParaRPr>
          </a:p>
        </p:txBody>
      </p:sp>
      <p:cxnSp>
        <p:nvCxnSpPr>
          <p:cNvPr id="40" name="Straight Connector 19"/>
          <p:cNvCxnSpPr/>
          <p:nvPr/>
        </p:nvCxnSpPr>
        <p:spPr>
          <a:xfrm>
            <a:off x="6599880" y="1233720"/>
            <a:ext cx="396720" cy="720"/>
          </a:xfrm>
          <a:prstGeom prst="straightConnector1">
            <a:avLst/>
          </a:prstGeom>
          <a:ln w="28575">
            <a:solidFill>
              <a:srgbClr val="000000"/>
            </a:solidFill>
            <a:round/>
          </a:ln>
        </p:spPr>
      </p:cxnSp>
      <p:sp>
        <p:nvSpPr>
          <p:cNvPr id="41" name="PlaceHolder 3"/>
          <p:cNvSpPr>
            <a:spLocks noGrp="1"/>
          </p:cNvSpPr>
          <p:nvPr>
            <p:ph type="dt" idx="10"/>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42" name="PlaceHolder 4"/>
          <p:cNvSpPr>
            <a:spLocks noGrp="1"/>
          </p:cNvSpPr>
          <p:nvPr>
            <p:ph type="ftr" idx="11"/>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43" name="PlaceHolder 5"/>
          <p:cNvSpPr>
            <a:spLocks noGrp="1"/>
          </p:cNvSpPr>
          <p:nvPr>
            <p:ph type="sldNum" idx="12"/>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5523A84E-20B1-42F1-8FFC-9A82172AE466}"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44"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45" name="PlaceHolder 6"/>
          <p:cNvSpPr>
            <a:spLocks noGrp="1"/>
          </p:cNvSpPr>
          <p:nvPr>
            <p:ph type="body"/>
          </p:nvPr>
        </p:nvSpPr>
        <p:spPr>
          <a:xfrm>
            <a:off x="6599880" y="4869000"/>
            <a:ext cx="5183280" cy="427356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
    <p:bg>
      <p:bgPr>
        <a:solidFill>
          <a:schemeClr val="accent1"/>
        </a:solidFill>
      </p:bgPr>
    </p:bg>
    <p:spTree>
      <p:nvGrpSpPr>
        <p:cNvPr id="1" name=""/>
        <p:cNvGrpSpPr/>
        <p:nvPr/>
      </p:nvGrpSpPr>
      <p:grpSpPr>
        <a:xfrm>
          <a:off x="0" y="0"/>
          <a:ext cx="0" cy="0"/>
          <a:chOff x="0" y="0"/>
          <a:chExt cx="0" cy="0"/>
        </a:xfrm>
      </p:grpSpPr>
      <p:sp>
        <p:nvSpPr>
          <p:cNvPr id="403"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04"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405" name="(logo)" descr="Z:\GRW (grow)\logot\copyright_grow.png"/>
          <p:cNvPicPr/>
          <p:nvPr/>
        </p:nvPicPr>
        <p:blipFill>
          <a:blip r:embed="rId2"/>
          <a:stretch/>
        </p:blipFill>
        <p:spPr>
          <a:xfrm>
            <a:off x="0" y="-36000"/>
            <a:ext cx="59400" cy="17280"/>
          </a:xfrm>
          <a:prstGeom prst="rect">
            <a:avLst/>
          </a:prstGeom>
          <a:noFill/>
          <a:ln w="0">
            <a:noFill/>
          </a:ln>
        </p:spPr>
      </p:pic>
      <p:sp>
        <p:nvSpPr>
          <p:cNvPr id="406" name="PlaceHolder 1"/>
          <p:cNvSpPr>
            <a:spLocks noGrp="1"/>
          </p:cNvSpPr>
          <p:nvPr>
            <p:ph type="dt" idx="118"/>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407" name="PlaceHolder 2"/>
          <p:cNvSpPr>
            <a:spLocks noGrp="1"/>
          </p:cNvSpPr>
          <p:nvPr>
            <p:ph type="ftr" idx="119"/>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408" name="PlaceHolder 3"/>
          <p:cNvSpPr>
            <a:spLocks noGrp="1"/>
          </p:cNvSpPr>
          <p:nvPr>
            <p:ph type="sldNum" idx="120"/>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FF8480CE-CED2-49D2-BA67-3091A53916FF}"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White">
    <p:bg>
      <p:bgPr>
        <a:solidFill>
          <a:srgbClr val="ffffff"/>
        </a:solidFill>
      </p:bgPr>
    </p:bg>
    <p:spTree>
      <p:nvGrpSpPr>
        <p:cNvPr id="1" name=""/>
        <p:cNvGrpSpPr/>
        <p:nvPr/>
      </p:nvGrpSpPr>
      <p:grpSpPr>
        <a:xfrm>
          <a:off x="0" y="0"/>
          <a:ext cx="0" cy="0"/>
          <a:chOff x="0" y="0"/>
          <a:chExt cx="0" cy="0"/>
        </a:xfrm>
      </p:grpSpPr>
      <p:sp>
        <p:nvSpPr>
          <p:cNvPr id="409"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10"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411" name="(logo)" descr="Z:\GRW (grow)\logot\copyright_grow.png"/>
          <p:cNvPicPr/>
          <p:nvPr/>
        </p:nvPicPr>
        <p:blipFill>
          <a:blip r:embed="rId2"/>
          <a:stretch/>
        </p:blipFill>
        <p:spPr>
          <a:xfrm>
            <a:off x="0" y="-36000"/>
            <a:ext cx="59400" cy="17280"/>
          </a:xfrm>
          <a:prstGeom prst="rect">
            <a:avLst/>
          </a:prstGeom>
          <a:noFill/>
          <a:ln w="0">
            <a:noFill/>
          </a:ln>
        </p:spPr>
      </p:pic>
      <p:sp>
        <p:nvSpPr>
          <p:cNvPr id="412"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413" name="PlaceHolder 2"/>
          <p:cNvSpPr>
            <a:spLocks noGrp="1"/>
          </p:cNvSpPr>
          <p:nvPr>
            <p:ph type="dt" idx="121"/>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414" name="PlaceHolder 3"/>
          <p:cNvSpPr>
            <a:spLocks noGrp="1"/>
          </p:cNvSpPr>
          <p:nvPr>
            <p:ph type="ftr" idx="122"/>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415" name="PlaceHolder 4"/>
          <p:cNvSpPr>
            <a:spLocks noGrp="1"/>
          </p:cNvSpPr>
          <p:nvPr>
            <p:ph type="sldNum" idx="12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1BE3D461-7A94-494F-9312-A37382AEA225}"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White">
    <p:bg>
      <p:bgPr>
        <a:solidFill>
          <a:srgbClr val="ffffff"/>
        </a:solidFill>
      </p:bgPr>
    </p:bg>
    <p:spTree>
      <p:nvGrpSpPr>
        <p:cNvPr id="1" name=""/>
        <p:cNvGrpSpPr/>
        <p:nvPr/>
      </p:nvGrpSpPr>
      <p:grpSpPr>
        <a:xfrm>
          <a:off x="0" y="0"/>
          <a:ext cx="0" cy="0"/>
          <a:chOff x="0" y="0"/>
          <a:chExt cx="0" cy="0"/>
        </a:xfrm>
      </p:grpSpPr>
      <p:sp>
        <p:nvSpPr>
          <p:cNvPr id="41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1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418" name="(logo)" descr="Z:\GRW (grow)\logot\copyright_grow.png"/>
          <p:cNvPicPr/>
          <p:nvPr/>
        </p:nvPicPr>
        <p:blipFill>
          <a:blip r:embed="rId2"/>
          <a:stretch/>
        </p:blipFill>
        <p:spPr>
          <a:xfrm>
            <a:off x="0" y="-36000"/>
            <a:ext cx="59400" cy="17280"/>
          </a:xfrm>
          <a:prstGeom prst="rect">
            <a:avLst/>
          </a:prstGeom>
          <a:noFill/>
          <a:ln w="0">
            <a:noFill/>
          </a:ln>
        </p:spPr>
      </p:pic>
      <p:sp>
        <p:nvSpPr>
          <p:cNvPr id="419" name="PlaceHolder 1"/>
          <p:cNvSpPr>
            <a:spLocks noGrp="1"/>
          </p:cNvSpPr>
          <p:nvPr>
            <p:ph type="dt" idx="124"/>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420" name="PlaceHolder 2"/>
          <p:cNvSpPr>
            <a:spLocks noGrp="1"/>
          </p:cNvSpPr>
          <p:nvPr>
            <p:ph type="ftr" idx="125"/>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421" name="PlaceHolder 3"/>
          <p:cNvSpPr>
            <a:spLocks noGrp="1"/>
          </p:cNvSpPr>
          <p:nvPr>
            <p:ph type="sldNum" idx="126"/>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58823593-1C5F-43A9-AA60-102E3644FE66}"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Black">
    <p:bg>
      <p:bgPr>
        <a:solidFill>
          <a:srgbClr val="000000"/>
        </a:solidFill>
      </p:bgPr>
    </p:bg>
    <p:spTree>
      <p:nvGrpSpPr>
        <p:cNvPr id="1" name=""/>
        <p:cNvGrpSpPr/>
        <p:nvPr/>
      </p:nvGrpSpPr>
      <p:grpSpPr>
        <a:xfrm>
          <a:off x="0" y="0"/>
          <a:ext cx="0" cy="0"/>
          <a:chOff x="0" y="0"/>
          <a:chExt cx="0" cy="0"/>
        </a:xfrm>
      </p:grpSpPr>
      <p:sp>
        <p:nvSpPr>
          <p:cNvPr id="422"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23"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424" name="(logo)" descr="Z:\GRW (grow)\logot\copyright_grow.png"/>
          <p:cNvPicPr/>
          <p:nvPr/>
        </p:nvPicPr>
        <p:blipFill>
          <a:blip r:embed="rId2"/>
          <a:stretch/>
        </p:blipFill>
        <p:spPr>
          <a:xfrm>
            <a:off x="0" y="-36000"/>
            <a:ext cx="59400" cy="17280"/>
          </a:xfrm>
          <a:prstGeom prst="rect">
            <a:avLst/>
          </a:prstGeom>
          <a:noFill/>
          <a:ln w="0">
            <a:noFill/>
          </a:ln>
        </p:spPr>
      </p:pic>
      <p:sp>
        <p:nvSpPr>
          <p:cNvPr id="425"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lt1"/>
                </a:solidFill>
                <a:effectLst/>
                <a:uFillTx/>
                <a:latin typeface="Arial"/>
              </a:rPr>
              <a:t>Click to edit Master title style</a:t>
            </a:r>
            <a:endParaRPr b="0" lang="en-PL" sz="3000" strike="noStrike" u="none">
              <a:solidFill>
                <a:schemeClr val="dk1"/>
              </a:solidFill>
              <a:effectLst/>
              <a:uFillTx/>
              <a:latin typeface="Arial"/>
            </a:endParaRPr>
          </a:p>
        </p:txBody>
      </p:sp>
      <p:sp>
        <p:nvSpPr>
          <p:cNvPr id="426" name="PlaceHolder 2"/>
          <p:cNvSpPr>
            <a:spLocks noGrp="1"/>
          </p:cNvSpPr>
          <p:nvPr>
            <p:ph type="dt" idx="127"/>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427" name="PlaceHolder 3"/>
          <p:cNvSpPr>
            <a:spLocks noGrp="1"/>
          </p:cNvSpPr>
          <p:nvPr>
            <p:ph type="ftr" idx="128"/>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428" name="PlaceHolder 4"/>
          <p:cNvSpPr>
            <a:spLocks noGrp="1"/>
          </p:cNvSpPr>
          <p:nvPr>
            <p:ph type="sldNum" idx="129"/>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B141E8F4-91D6-4FB8-BED3-F3F97EBF0017}"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429"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Black">
    <p:bg>
      <p:bgPr>
        <a:solidFill>
          <a:srgbClr val="000000"/>
        </a:solidFill>
      </p:bgPr>
    </p:bg>
    <p:spTree>
      <p:nvGrpSpPr>
        <p:cNvPr id="1" name=""/>
        <p:cNvGrpSpPr/>
        <p:nvPr/>
      </p:nvGrpSpPr>
      <p:grpSpPr>
        <a:xfrm>
          <a:off x="0" y="0"/>
          <a:ext cx="0" cy="0"/>
          <a:chOff x="0" y="0"/>
          <a:chExt cx="0" cy="0"/>
        </a:xfrm>
      </p:grpSpPr>
      <p:sp>
        <p:nvSpPr>
          <p:cNvPr id="430"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3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432" name="(logo)" descr="Z:\GRW (grow)\logot\copyright_grow.png"/>
          <p:cNvPicPr/>
          <p:nvPr/>
        </p:nvPicPr>
        <p:blipFill>
          <a:blip r:embed="rId2"/>
          <a:stretch/>
        </p:blipFill>
        <p:spPr>
          <a:xfrm>
            <a:off x="0" y="-36000"/>
            <a:ext cx="59400" cy="17280"/>
          </a:xfrm>
          <a:prstGeom prst="rect">
            <a:avLst/>
          </a:prstGeom>
          <a:noFill/>
          <a:ln w="0">
            <a:noFill/>
          </a:ln>
        </p:spPr>
      </p:pic>
      <p:sp>
        <p:nvSpPr>
          <p:cNvPr id="433" name="PlaceHolder 1"/>
          <p:cNvSpPr>
            <a:spLocks noGrp="1"/>
          </p:cNvSpPr>
          <p:nvPr>
            <p:ph type="dt" idx="130"/>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434" name="PlaceHolder 2"/>
          <p:cNvSpPr>
            <a:spLocks noGrp="1"/>
          </p:cNvSpPr>
          <p:nvPr>
            <p:ph type="ftr" idx="131"/>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435" name="PlaceHolder 3"/>
          <p:cNvSpPr>
            <a:spLocks noGrp="1"/>
          </p:cNvSpPr>
          <p:nvPr>
            <p:ph type="sldNum" idx="132"/>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09F97EB3-EE92-4A11-AC8C-D241952ABACC}"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436" name="Freeform 5"/>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ank you ">
    <p:bg>
      <p:bgPr>
        <a:solidFill>
          <a:schemeClr val="accent1"/>
        </a:solidFill>
      </p:bgPr>
    </p:bg>
    <p:spTree>
      <p:nvGrpSpPr>
        <p:cNvPr id="1" name=""/>
        <p:cNvGrpSpPr/>
        <p:nvPr/>
      </p:nvGrpSpPr>
      <p:grpSpPr>
        <a:xfrm>
          <a:off x="0" y="0"/>
          <a:ext cx="0" cy="0"/>
          <a:chOff x="0" y="0"/>
          <a:chExt cx="0" cy="0"/>
        </a:xfrm>
      </p:grpSpPr>
      <p:sp>
        <p:nvSpPr>
          <p:cNvPr id="437"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3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439" name="(logo)" descr="Z:\GRW (grow)\logot\copyright_grow.png"/>
          <p:cNvPicPr/>
          <p:nvPr/>
        </p:nvPicPr>
        <p:blipFill>
          <a:blip r:embed="rId2"/>
          <a:stretch/>
        </p:blipFill>
        <p:spPr>
          <a:xfrm>
            <a:off x="0" y="-36000"/>
            <a:ext cx="59400" cy="17280"/>
          </a:xfrm>
          <a:prstGeom prst="rect">
            <a:avLst/>
          </a:prstGeom>
          <a:noFill/>
          <a:ln w="0">
            <a:noFill/>
          </a:ln>
        </p:spPr>
      </p:pic>
      <p:sp>
        <p:nvSpPr>
          <p:cNvPr id="440" name="Rectangle 13">
            <a:extLst>
              <a:ext uri="{C183D7F6-B498-43B3-948B-1728B52AA6E4}">
                <adec:decorative xmlns:adec="http://schemas.microsoft.com/office/drawing/2017/decorative" val="1"/>
              </a:ext>
            </a:extLst>
          </p:cNvPr>
          <p:cNvSpPr/>
          <p:nvPr/>
        </p:nvSpPr>
        <p:spPr>
          <a:xfrm>
            <a:off x="0" y="0"/>
            <a:ext cx="6095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441" name="Freeform 5">
            <a:extLst>
              <a:ext uri="{C183D7F6-B498-43B3-948B-1728B52AA6E4}">
                <adec:decorative xmlns:adec="http://schemas.microsoft.com/office/drawing/2017/decorative" val="1"/>
              </a:ext>
            </a:extLst>
          </p:cNvPr>
          <p:cNvSpPr/>
          <p:nvPr/>
        </p:nvSpPr>
        <p:spPr>
          <a:xfrm>
            <a:off x="407880" y="2805120"/>
            <a:ext cx="4895280" cy="3647520"/>
          </a:xfrm>
          <a:custGeom>
            <a:avLst/>
            <a:gdLst>
              <a:gd name="textAreaLeft" fmla="*/ 0 w 4895280"/>
              <a:gd name="textAreaRight" fmla="*/ 4896000 w 4895280"/>
              <a:gd name="textAreaTop" fmla="*/ 0 h 3647520"/>
              <a:gd name="textAreaBottom" fmla="*/ 3648240 h 3647520"/>
              <a:gd name="GluePoint1X" fmla="*/ 6475 w 6475"/>
              <a:gd name="GluePoint1Y" fmla="*/ 1671 h 4824"/>
              <a:gd name="GluePoint2X" fmla="*/ 6332 w 6475"/>
              <a:gd name="GluePoint2Y" fmla="*/ 2506 h 4824"/>
              <a:gd name="GluePoint3X" fmla="*/ 6191 w 6475"/>
              <a:gd name="GluePoint3Y" fmla="*/ 3343 h 4824"/>
              <a:gd name="GluePoint4X" fmla="*/ 5547 w 6475"/>
              <a:gd name="GluePoint4Y" fmla="*/ 3343 h 4824"/>
              <a:gd name="GluePoint5X" fmla="*/ 5428 w 6475"/>
              <a:gd name="GluePoint5Y" fmla="*/ 2506 h 4824"/>
              <a:gd name="GluePoint6X" fmla="*/ 5309 w 6475"/>
              <a:gd name="GluePoint6Y" fmla="*/ 1671 h 4824"/>
              <a:gd name="GluePoint7X" fmla="*/ 5309 w 6475"/>
              <a:gd name="GluePoint7Y" fmla="*/ 835 h 4824"/>
              <a:gd name="GluePoint8X" fmla="*/ 5309 w 6475"/>
              <a:gd name="GluePoint8Y" fmla="*/ 0 h 4824"/>
              <a:gd name="GluePoint9X" fmla="*/ 5892 w 6475"/>
              <a:gd name="GluePoint9Y" fmla="*/ 0 h 4824"/>
              <a:gd name="GluePoint10X" fmla="*/ 6475 w 6475"/>
              <a:gd name="GluePoint10Y" fmla="*/ 0 h 4824"/>
              <a:gd name="GluePoint11X" fmla="*/ 6475 w 6475"/>
              <a:gd name="GluePoint11Y" fmla="*/ 835 h 4824"/>
              <a:gd name="GluePoint12X" fmla="*/ 6475 w 6475"/>
              <a:gd name="GluePoint12Y" fmla="*/ 1671 h 4824"/>
              <a:gd name="GluePoint13X" fmla="*/ 3041 w 6475"/>
              <a:gd name="GluePoint13Y" fmla="*/ 3007 h 4824"/>
              <a:gd name="GluePoint14X" fmla="*/ 2742 w 6475"/>
              <a:gd name="GluePoint14Y" fmla="*/ 2147 h 4824"/>
              <a:gd name="GluePoint15X" fmla="*/ 2444 w 6475"/>
              <a:gd name="GluePoint15Y" fmla="*/ 1289 h 4824"/>
              <a:gd name="GluePoint16X" fmla="*/ 2145 w 6475"/>
              <a:gd name="GluePoint16Y" fmla="*/ 2147 h 4824"/>
              <a:gd name="GluePoint17X" fmla="*/ 1847 w 6475"/>
              <a:gd name="GluePoint17Y" fmla="*/ 3007 h 4824"/>
              <a:gd name="GluePoint18X" fmla="*/ 2444 w 6475"/>
              <a:gd name="GluePoint18Y" fmla="*/ 3007 h 4824"/>
              <a:gd name="GluePoint19X" fmla="*/ 3041 w 6475"/>
              <a:gd name="GluePoint19Y" fmla="*/ 3007 h 4824"/>
              <a:gd name="GluePoint20X" fmla="*/ 4887 w 6475"/>
              <a:gd name="GluePoint20Y" fmla="*/ 4824 h 4824"/>
              <a:gd name="GluePoint21X" fmla="*/ 4278 w 6475"/>
              <a:gd name="GluePoint21Y" fmla="*/ 4824 h 4824"/>
              <a:gd name="GluePoint22X" fmla="*/ 3671 w 6475"/>
              <a:gd name="GluePoint22Y" fmla="*/ 4824 h 4824"/>
              <a:gd name="GluePoint23X" fmla="*/ 3375 w 6475"/>
              <a:gd name="GluePoint23Y" fmla="*/ 3971 h 4824"/>
              <a:gd name="GluePoint24X" fmla="*/ 2444 w 6475"/>
              <a:gd name="GluePoint24Y" fmla="*/ 3971 h 4824"/>
              <a:gd name="GluePoint25X" fmla="*/ 1513 w 6475"/>
              <a:gd name="GluePoint25Y" fmla="*/ 3971 h 4824"/>
              <a:gd name="GluePoint26X" fmla="*/ 1216 w 6475"/>
              <a:gd name="GluePoint26Y" fmla="*/ 4824 h 4824"/>
              <a:gd name="GluePoint27X" fmla="*/ 607 w 6475"/>
              <a:gd name="GluePoint27Y" fmla="*/ 4824 h 4824"/>
              <a:gd name="GluePoint28X" fmla="*/ 0 w 6475"/>
              <a:gd name="GluePoint28Y" fmla="*/ 4824 h 4824"/>
              <a:gd name="GluePoint29X" fmla="*/ 214 w 6475"/>
              <a:gd name="GluePoint29Y" fmla="*/ 4221 h 4824"/>
              <a:gd name="GluePoint30X" fmla="*/ 427 w 6475"/>
              <a:gd name="GluePoint30Y" fmla="*/ 3618 h 4824"/>
              <a:gd name="GluePoint31X" fmla="*/ 641 w 6475"/>
              <a:gd name="GluePoint31Y" fmla="*/ 3015 h 4824"/>
              <a:gd name="GluePoint32X" fmla="*/ 856 w 6475"/>
              <a:gd name="GluePoint32Y" fmla="*/ 2412 h 4824"/>
              <a:gd name="GluePoint33X" fmla="*/ 1070 w 6475"/>
              <a:gd name="GluePoint33Y" fmla="*/ 1809 h 4824"/>
              <a:gd name="GluePoint34X" fmla="*/ 1285 w 6475"/>
              <a:gd name="GluePoint34Y" fmla="*/ 1206 h 4824"/>
              <a:gd name="GluePoint35X" fmla="*/ 1499 w 6475"/>
              <a:gd name="GluePoint35Y" fmla="*/ 603 h 4824"/>
              <a:gd name="GluePoint36X" fmla="*/ 1714 w 6475"/>
              <a:gd name="GluePoint36Y" fmla="*/ 0 h 4824"/>
              <a:gd name="GluePoint37X" fmla="*/ 2443 w 6475"/>
              <a:gd name="GluePoint37Y" fmla="*/ 0 h 4824"/>
              <a:gd name="GluePoint38X" fmla="*/ 3173 w 6475"/>
              <a:gd name="GluePoint38Y" fmla="*/ 0 h 4824"/>
              <a:gd name="GluePoint39X" fmla="*/ 3387 w 6475"/>
              <a:gd name="GluePoint39Y" fmla="*/ 603 h 4824"/>
              <a:gd name="GluePoint40X" fmla="*/ 3601 w 6475"/>
              <a:gd name="GluePoint40Y" fmla="*/ 1206 h 4824"/>
              <a:gd name="GluePoint41X" fmla="*/ 3814 w 6475"/>
              <a:gd name="GluePoint41Y" fmla="*/ 1809 h 4824"/>
              <a:gd name="GluePoint42X" fmla="*/ 4029 w 6475"/>
              <a:gd name="GluePoint42Y" fmla="*/ 2412 h 4824"/>
              <a:gd name="GluePoint43X" fmla="*/ 4243 w 6475"/>
              <a:gd name="GluePoint43Y" fmla="*/ 3015 h 4824"/>
              <a:gd name="GluePoint44X" fmla="*/ 4458 w 6475"/>
              <a:gd name="GluePoint44Y" fmla="*/ 3618 h 4824"/>
              <a:gd name="GluePoint45X" fmla="*/ 4672 w 6475"/>
              <a:gd name="GluePoint45Y" fmla="*/ 4221 h 4824"/>
              <a:gd name="GluePoint46X" fmla="*/ 4887 w 6475"/>
              <a:gd name="GluePoint46Y" fmla="*/ 4824 h 4824"/>
              <a:gd name="GluePoint47X" fmla="*/ 5343 w 6475"/>
              <a:gd name="GluePoint47Y" fmla="*/ 4824 h 4824"/>
              <a:gd name="GluePoint48X" fmla="*/ 5343 w 6475"/>
              <a:gd name="GluePoint48Y" fmla="*/ 4277 h 4824"/>
              <a:gd name="GluePoint49X" fmla="*/ 5343 w 6475"/>
              <a:gd name="GluePoint49Y" fmla="*/ 3730 h 4824"/>
              <a:gd name="GluePoint50X" fmla="*/ 5891 w 6475"/>
              <a:gd name="GluePoint50Y" fmla="*/ 3730 h 4824"/>
              <a:gd name="GluePoint51X" fmla="*/ 6440 w 6475"/>
              <a:gd name="GluePoint51Y" fmla="*/ 3730 h 4824"/>
              <a:gd name="GluePoint52X" fmla="*/ 6440 w 6475"/>
              <a:gd name="GluePoint52Y" fmla="*/ 4277 h 4824"/>
              <a:gd name="GluePoint53X" fmla="*/ 6440 w 6475"/>
              <a:gd name="GluePoint53Y" fmla="*/ 4824 h 4824"/>
              <a:gd name="GluePoint54X" fmla="*/ 5891 w 6475"/>
              <a:gd name="GluePoint54Y" fmla="*/ 4824 h 4824"/>
              <a:gd name="GluePoint55X" fmla="*/ 5343 w 6475"/>
              <a:gd name="GluePoint55Y" fmla="*/ 4824 h 482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Arial"/>
            </a:endParaRPr>
          </a:p>
        </p:txBody>
      </p:sp>
      <p:sp>
        <p:nvSpPr>
          <p:cNvPr id="442" name="PlaceHolder 1"/>
          <p:cNvSpPr>
            <a:spLocks noGrp="1"/>
          </p:cNvSpPr>
          <p:nvPr>
            <p:ph type="dt" idx="133"/>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443" name="PlaceHolder 2"/>
          <p:cNvSpPr>
            <a:spLocks noGrp="1"/>
          </p:cNvSpPr>
          <p:nvPr>
            <p:ph type="ftr" idx="134"/>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444" name="PlaceHolder 3"/>
          <p:cNvSpPr>
            <a:spLocks noGrp="1"/>
          </p:cNvSpPr>
          <p:nvPr>
            <p:ph type="sldNum" idx="135"/>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11FF9046-DE25-4B17-A155-57BDD644F8E5}"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445" name="TextBox 6">
            <a:extLst>
              <a:ext uri="{C183D7F6-B498-43B3-948B-1728B52AA6E4}">
                <adec:decorative xmlns:adec="http://schemas.microsoft.com/office/drawing/2017/decorative" val="1"/>
              </a:ext>
            </a:extLst>
          </p:cNvPr>
          <p:cNvSpPr/>
          <p:nvPr/>
        </p:nvSpPr>
        <p:spPr>
          <a:xfrm>
            <a:off x="6455880" y="2249280"/>
            <a:ext cx="1511280" cy="503280"/>
          </a:xfrm>
          <a:prstGeom prst="rect">
            <a:avLst/>
          </a:prstGeom>
          <a:noFill/>
          <a:ln w="0">
            <a:noFill/>
          </a:ln>
        </p:spPr>
        <p:style>
          <a:lnRef idx="0"/>
          <a:fillRef idx="0"/>
          <a:effectRef idx="0"/>
          <a:fontRef idx="minor"/>
        </p:style>
        <p:txBody>
          <a:bodyPr wrap="none" lIns="0" rIns="0" tIns="0" bIns="0" anchor="b">
            <a:noAutofit/>
          </a:bodyPr>
          <a:p>
            <a:pPr defTabSz="914400">
              <a:lnSpc>
                <a:spcPct val="100000"/>
              </a:lnSpc>
            </a:pPr>
            <a:r>
              <a:rPr b="0" lang="en-US" sz="3200" strike="noStrike" u="none">
                <a:solidFill>
                  <a:schemeClr val="dk1"/>
                </a:solidFill>
                <a:effectLst/>
                <a:uFillTx/>
                <a:latin typeface="Arial"/>
              </a:rPr>
              <a:t>Kiitos</a:t>
            </a:r>
            <a:endParaRPr b="0" lang="en-US" sz="3200" strike="noStrike" u="none">
              <a:solidFill>
                <a:srgbClr val="000000"/>
              </a:solidFill>
              <a:effectLst/>
              <a:uFillTx/>
              <a:latin typeface="Arial"/>
            </a:endParaRPr>
          </a:p>
        </p:txBody>
      </p:sp>
      <p:sp>
        <p:nvSpPr>
          <p:cNvPr id="446" name="TextBox 7">
            <a:hlinkClick r:id="rId3"/>
            <a:extLst>
              <a:ext uri="{C183D7F6-B498-43B3-948B-1728B52AA6E4}">
                <adec:decorative xmlns:adec="http://schemas.microsoft.com/office/drawing/2017/decorative" val="1"/>
              </a:ext>
            </a:extLst>
          </p:cNvPr>
          <p:cNvSpPr/>
          <p:nvPr/>
        </p:nvSpPr>
        <p:spPr>
          <a:xfrm>
            <a:off x="6455880" y="2769840"/>
            <a:ext cx="1437480" cy="439200"/>
          </a:xfrm>
          <a:prstGeom prst="rect">
            <a:avLst/>
          </a:prstGeom>
          <a:noFill/>
          <a:ln w="0">
            <a:noFill/>
          </a:ln>
        </p:spPr>
        <p:style>
          <a:lnRef idx="0"/>
          <a:fillRef idx="0"/>
          <a:effectRef idx="0"/>
          <a:fontRef idx="minor"/>
        </p:style>
        <p:txBody>
          <a:bodyPr lIns="0" rIns="0" tIns="0" bIns="0" anchor="t">
            <a:spAutoFit/>
          </a:bodyPr>
          <a:p>
            <a:pPr defTabSz="914400">
              <a:lnSpc>
                <a:spcPct val="90000"/>
              </a:lnSpc>
              <a:spcBef>
                <a:spcPts val="799"/>
              </a:spcBef>
              <a:tabLst>
                <a:tab algn="l" pos="0"/>
              </a:tabLst>
            </a:pPr>
            <a:r>
              <a:rPr b="1" lang="en-GB" sz="3200" spc="-51" strike="noStrike" u="none">
                <a:solidFill>
                  <a:schemeClr val="dk1"/>
                </a:solidFill>
                <a:effectLst/>
                <a:uFillTx/>
                <a:latin typeface="Arial"/>
              </a:rPr>
              <a:t>aalto.fi</a:t>
            </a:r>
            <a:endParaRPr b="0" lang="en-US" sz="3200" strike="noStrike" u="none">
              <a:solidFill>
                <a:srgbClr val="000000"/>
              </a:solidFill>
              <a:effectLst/>
              <a:uFillTx/>
              <a:latin typeface="Arial"/>
            </a:endParaRPr>
          </a:p>
        </p:txBody>
      </p:sp>
      <p:cxnSp>
        <p:nvCxnSpPr>
          <p:cNvPr id="447" name="Straight Connector 8">
            <a:extLst>
              <a:ext uri="{C183D7F6-B498-43B3-948B-1728B52AA6E4}">
                <adec:decorative xmlns:adec="http://schemas.microsoft.com/office/drawing/2017/decorative" val="1"/>
              </a:ext>
            </a:extLst>
          </p:cNvPr>
          <p:cNvCxnSpPr/>
          <p:nvPr/>
        </p:nvCxnSpPr>
        <p:spPr>
          <a:xfrm>
            <a:off x="6448320" y="2004840"/>
            <a:ext cx="396720" cy="720"/>
          </a:xfrm>
          <a:prstGeom prst="straightConnector1">
            <a:avLst/>
          </a:prstGeom>
          <a:ln w="28575">
            <a:solidFill>
              <a:srgbClr val="000000"/>
            </a:solidFill>
            <a:round/>
          </a:ln>
        </p:spPr>
      </p:cxn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ank you Black">
    <p:bg>
      <p:bgPr>
        <a:solidFill>
          <a:srgbClr val="000000"/>
        </a:solidFill>
      </p:bgPr>
    </p:bg>
    <p:spTree>
      <p:nvGrpSpPr>
        <p:cNvPr id="1" name=""/>
        <p:cNvGrpSpPr/>
        <p:nvPr/>
      </p:nvGrpSpPr>
      <p:grpSpPr>
        <a:xfrm>
          <a:off x="0" y="0"/>
          <a:ext cx="0" cy="0"/>
          <a:chOff x="0" y="0"/>
          <a:chExt cx="0" cy="0"/>
        </a:xfrm>
      </p:grpSpPr>
      <p:sp>
        <p:nvSpPr>
          <p:cNvPr id="448"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49"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450" name="(logo)" descr="Z:\GRW (grow)\logot\copyright_grow.png"/>
          <p:cNvPicPr/>
          <p:nvPr/>
        </p:nvPicPr>
        <p:blipFill>
          <a:blip r:embed="rId2"/>
          <a:stretch/>
        </p:blipFill>
        <p:spPr>
          <a:xfrm>
            <a:off x="0" y="-36000"/>
            <a:ext cx="59400" cy="17280"/>
          </a:xfrm>
          <a:prstGeom prst="rect">
            <a:avLst/>
          </a:prstGeom>
          <a:noFill/>
          <a:ln w="0">
            <a:noFill/>
          </a:ln>
        </p:spPr>
      </p:pic>
      <p:sp>
        <p:nvSpPr>
          <p:cNvPr id="451" name="Rectangle 13">
            <a:extLst>
              <a:ext uri="{C183D7F6-B498-43B3-948B-1728B52AA6E4}">
                <adec:decorative xmlns:adec="http://schemas.microsoft.com/office/drawing/2017/decorative" val="1"/>
              </a:ext>
            </a:extLst>
          </p:cNvPr>
          <p:cNvSpPr/>
          <p:nvPr/>
        </p:nvSpPr>
        <p:spPr>
          <a:xfrm>
            <a:off x="0" y="0"/>
            <a:ext cx="6095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452" name="Freeform 5">
            <a:extLst>
              <a:ext uri="{C183D7F6-B498-43B3-948B-1728B52AA6E4}">
                <adec:decorative xmlns:adec="http://schemas.microsoft.com/office/drawing/2017/decorative" val="1"/>
              </a:ext>
            </a:extLst>
          </p:cNvPr>
          <p:cNvSpPr/>
          <p:nvPr/>
        </p:nvSpPr>
        <p:spPr>
          <a:xfrm>
            <a:off x="407880" y="2805120"/>
            <a:ext cx="4895280" cy="3647520"/>
          </a:xfrm>
          <a:custGeom>
            <a:avLst/>
            <a:gdLst>
              <a:gd name="textAreaLeft" fmla="*/ 0 w 4895280"/>
              <a:gd name="textAreaRight" fmla="*/ 4896000 w 4895280"/>
              <a:gd name="textAreaTop" fmla="*/ 0 h 3647520"/>
              <a:gd name="textAreaBottom" fmla="*/ 3648240 h 3647520"/>
              <a:gd name="GluePoint1X" fmla="*/ 6475 w 6475"/>
              <a:gd name="GluePoint1Y" fmla="*/ 1671 h 4824"/>
              <a:gd name="GluePoint2X" fmla="*/ 6332 w 6475"/>
              <a:gd name="GluePoint2Y" fmla="*/ 2506 h 4824"/>
              <a:gd name="GluePoint3X" fmla="*/ 6191 w 6475"/>
              <a:gd name="GluePoint3Y" fmla="*/ 3343 h 4824"/>
              <a:gd name="GluePoint4X" fmla="*/ 5547 w 6475"/>
              <a:gd name="GluePoint4Y" fmla="*/ 3343 h 4824"/>
              <a:gd name="GluePoint5X" fmla="*/ 5428 w 6475"/>
              <a:gd name="GluePoint5Y" fmla="*/ 2506 h 4824"/>
              <a:gd name="GluePoint6X" fmla="*/ 5309 w 6475"/>
              <a:gd name="GluePoint6Y" fmla="*/ 1671 h 4824"/>
              <a:gd name="GluePoint7X" fmla="*/ 5309 w 6475"/>
              <a:gd name="GluePoint7Y" fmla="*/ 835 h 4824"/>
              <a:gd name="GluePoint8X" fmla="*/ 5309 w 6475"/>
              <a:gd name="GluePoint8Y" fmla="*/ 0 h 4824"/>
              <a:gd name="GluePoint9X" fmla="*/ 5892 w 6475"/>
              <a:gd name="GluePoint9Y" fmla="*/ 0 h 4824"/>
              <a:gd name="GluePoint10X" fmla="*/ 6475 w 6475"/>
              <a:gd name="GluePoint10Y" fmla="*/ 0 h 4824"/>
              <a:gd name="GluePoint11X" fmla="*/ 6475 w 6475"/>
              <a:gd name="GluePoint11Y" fmla="*/ 835 h 4824"/>
              <a:gd name="GluePoint12X" fmla="*/ 6475 w 6475"/>
              <a:gd name="GluePoint12Y" fmla="*/ 1671 h 4824"/>
              <a:gd name="GluePoint13X" fmla="*/ 3041 w 6475"/>
              <a:gd name="GluePoint13Y" fmla="*/ 3007 h 4824"/>
              <a:gd name="GluePoint14X" fmla="*/ 2742 w 6475"/>
              <a:gd name="GluePoint14Y" fmla="*/ 2147 h 4824"/>
              <a:gd name="GluePoint15X" fmla="*/ 2444 w 6475"/>
              <a:gd name="GluePoint15Y" fmla="*/ 1289 h 4824"/>
              <a:gd name="GluePoint16X" fmla="*/ 2145 w 6475"/>
              <a:gd name="GluePoint16Y" fmla="*/ 2147 h 4824"/>
              <a:gd name="GluePoint17X" fmla="*/ 1847 w 6475"/>
              <a:gd name="GluePoint17Y" fmla="*/ 3007 h 4824"/>
              <a:gd name="GluePoint18X" fmla="*/ 2444 w 6475"/>
              <a:gd name="GluePoint18Y" fmla="*/ 3007 h 4824"/>
              <a:gd name="GluePoint19X" fmla="*/ 3041 w 6475"/>
              <a:gd name="GluePoint19Y" fmla="*/ 3007 h 4824"/>
              <a:gd name="GluePoint20X" fmla="*/ 4887 w 6475"/>
              <a:gd name="GluePoint20Y" fmla="*/ 4824 h 4824"/>
              <a:gd name="GluePoint21X" fmla="*/ 4278 w 6475"/>
              <a:gd name="GluePoint21Y" fmla="*/ 4824 h 4824"/>
              <a:gd name="GluePoint22X" fmla="*/ 3671 w 6475"/>
              <a:gd name="GluePoint22Y" fmla="*/ 4824 h 4824"/>
              <a:gd name="GluePoint23X" fmla="*/ 3375 w 6475"/>
              <a:gd name="GluePoint23Y" fmla="*/ 3971 h 4824"/>
              <a:gd name="GluePoint24X" fmla="*/ 2444 w 6475"/>
              <a:gd name="GluePoint24Y" fmla="*/ 3971 h 4824"/>
              <a:gd name="GluePoint25X" fmla="*/ 1513 w 6475"/>
              <a:gd name="GluePoint25Y" fmla="*/ 3971 h 4824"/>
              <a:gd name="GluePoint26X" fmla="*/ 1216 w 6475"/>
              <a:gd name="GluePoint26Y" fmla="*/ 4824 h 4824"/>
              <a:gd name="GluePoint27X" fmla="*/ 607 w 6475"/>
              <a:gd name="GluePoint27Y" fmla="*/ 4824 h 4824"/>
              <a:gd name="GluePoint28X" fmla="*/ 0 w 6475"/>
              <a:gd name="GluePoint28Y" fmla="*/ 4824 h 4824"/>
              <a:gd name="GluePoint29X" fmla="*/ 214 w 6475"/>
              <a:gd name="GluePoint29Y" fmla="*/ 4221 h 4824"/>
              <a:gd name="GluePoint30X" fmla="*/ 427 w 6475"/>
              <a:gd name="GluePoint30Y" fmla="*/ 3618 h 4824"/>
              <a:gd name="GluePoint31X" fmla="*/ 641 w 6475"/>
              <a:gd name="GluePoint31Y" fmla="*/ 3015 h 4824"/>
              <a:gd name="GluePoint32X" fmla="*/ 856 w 6475"/>
              <a:gd name="GluePoint32Y" fmla="*/ 2412 h 4824"/>
              <a:gd name="GluePoint33X" fmla="*/ 1070 w 6475"/>
              <a:gd name="GluePoint33Y" fmla="*/ 1809 h 4824"/>
              <a:gd name="GluePoint34X" fmla="*/ 1285 w 6475"/>
              <a:gd name="GluePoint34Y" fmla="*/ 1206 h 4824"/>
              <a:gd name="GluePoint35X" fmla="*/ 1499 w 6475"/>
              <a:gd name="GluePoint35Y" fmla="*/ 603 h 4824"/>
              <a:gd name="GluePoint36X" fmla="*/ 1714 w 6475"/>
              <a:gd name="GluePoint36Y" fmla="*/ 0 h 4824"/>
              <a:gd name="GluePoint37X" fmla="*/ 2443 w 6475"/>
              <a:gd name="GluePoint37Y" fmla="*/ 0 h 4824"/>
              <a:gd name="GluePoint38X" fmla="*/ 3173 w 6475"/>
              <a:gd name="GluePoint38Y" fmla="*/ 0 h 4824"/>
              <a:gd name="GluePoint39X" fmla="*/ 3387 w 6475"/>
              <a:gd name="GluePoint39Y" fmla="*/ 603 h 4824"/>
              <a:gd name="GluePoint40X" fmla="*/ 3601 w 6475"/>
              <a:gd name="GluePoint40Y" fmla="*/ 1206 h 4824"/>
              <a:gd name="GluePoint41X" fmla="*/ 3814 w 6475"/>
              <a:gd name="GluePoint41Y" fmla="*/ 1809 h 4824"/>
              <a:gd name="GluePoint42X" fmla="*/ 4029 w 6475"/>
              <a:gd name="GluePoint42Y" fmla="*/ 2412 h 4824"/>
              <a:gd name="GluePoint43X" fmla="*/ 4243 w 6475"/>
              <a:gd name="GluePoint43Y" fmla="*/ 3015 h 4824"/>
              <a:gd name="GluePoint44X" fmla="*/ 4458 w 6475"/>
              <a:gd name="GluePoint44Y" fmla="*/ 3618 h 4824"/>
              <a:gd name="GluePoint45X" fmla="*/ 4672 w 6475"/>
              <a:gd name="GluePoint45Y" fmla="*/ 4221 h 4824"/>
              <a:gd name="GluePoint46X" fmla="*/ 4887 w 6475"/>
              <a:gd name="GluePoint46Y" fmla="*/ 4824 h 4824"/>
              <a:gd name="GluePoint47X" fmla="*/ 5343 w 6475"/>
              <a:gd name="GluePoint47Y" fmla="*/ 4824 h 4824"/>
              <a:gd name="GluePoint48X" fmla="*/ 5343 w 6475"/>
              <a:gd name="GluePoint48Y" fmla="*/ 4277 h 4824"/>
              <a:gd name="GluePoint49X" fmla="*/ 5343 w 6475"/>
              <a:gd name="GluePoint49Y" fmla="*/ 3730 h 4824"/>
              <a:gd name="GluePoint50X" fmla="*/ 5891 w 6475"/>
              <a:gd name="GluePoint50Y" fmla="*/ 3730 h 4824"/>
              <a:gd name="GluePoint51X" fmla="*/ 6440 w 6475"/>
              <a:gd name="GluePoint51Y" fmla="*/ 3730 h 4824"/>
              <a:gd name="GluePoint52X" fmla="*/ 6440 w 6475"/>
              <a:gd name="GluePoint52Y" fmla="*/ 4277 h 4824"/>
              <a:gd name="GluePoint53X" fmla="*/ 6440 w 6475"/>
              <a:gd name="GluePoint53Y" fmla="*/ 4824 h 4824"/>
              <a:gd name="GluePoint54X" fmla="*/ 5891 w 6475"/>
              <a:gd name="GluePoint54Y" fmla="*/ 4824 h 4824"/>
              <a:gd name="GluePoint55X" fmla="*/ 5343 w 6475"/>
              <a:gd name="GluePoint55Y" fmla="*/ 4824 h 482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Arial"/>
            </a:endParaRPr>
          </a:p>
        </p:txBody>
      </p:sp>
      <p:sp>
        <p:nvSpPr>
          <p:cNvPr id="453" name="TextBox 12">
            <a:extLst>
              <a:ext uri="{C183D7F6-B498-43B3-948B-1728B52AA6E4}">
                <adec:decorative xmlns:adec="http://schemas.microsoft.com/office/drawing/2017/decorative" val="1"/>
              </a:ext>
            </a:extLst>
          </p:cNvPr>
          <p:cNvSpPr/>
          <p:nvPr/>
        </p:nvSpPr>
        <p:spPr>
          <a:xfrm>
            <a:off x="6455880" y="2249280"/>
            <a:ext cx="1511280" cy="503280"/>
          </a:xfrm>
          <a:prstGeom prst="rect">
            <a:avLst/>
          </a:prstGeom>
          <a:noFill/>
          <a:ln w="0">
            <a:noFill/>
          </a:ln>
        </p:spPr>
        <p:style>
          <a:lnRef idx="0"/>
          <a:fillRef idx="0"/>
          <a:effectRef idx="0"/>
          <a:fontRef idx="minor"/>
        </p:style>
        <p:txBody>
          <a:bodyPr wrap="none" lIns="0" rIns="0" tIns="0" bIns="0" anchor="b">
            <a:noAutofit/>
          </a:bodyPr>
          <a:p>
            <a:pPr defTabSz="914400">
              <a:lnSpc>
                <a:spcPct val="100000"/>
              </a:lnSpc>
            </a:pPr>
            <a:r>
              <a:rPr b="0" lang="en-US" sz="3200" strike="noStrike" u="none">
                <a:solidFill>
                  <a:schemeClr val="lt1"/>
                </a:solidFill>
                <a:effectLst/>
                <a:uFillTx/>
                <a:latin typeface="Arial"/>
              </a:rPr>
              <a:t>Kiitos</a:t>
            </a:r>
            <a:endParaRPr b="0" lang="en-US" sz="3200" strike="noStrike" u="none">
              <a:solidFill>
                <a:srgbClr val="ffffff"/>
              </a:solidFill>
              <a:effectLst/>
              <a:uFillTx/>
              <a:latin typeface="Arial"/>
            </a:endParaRPr>
          </a:p>
        </p:txBody>
      </p:sp>
      <p:sp>
        <p:nvSpPr>
          <p:cNvPr id="454" name="PlaceHolder 1"/>
          <p:cNvSpPr>
            <a:spLocks noGrp="1"/>
          </p:cNvSpPr>
          <p:nvPr>
            <p:ph type="dt" idx="136"/>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455" name="PlaceHolder 2"/>
          <p:cNvSpPr>
            <a:spLocks noGrp="1"/>
          </p:cNvSpPr>
          <p:nvPr>
            <p:ph type="ftr" idx="137"/>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456" name="PlaceHolder 3"/>
          <p:cNvSpPr>
            <a:spLocks noGrp="1"/>
          </p:cNvSpPr>
          <p:nvPr>
            <p:ph type="sldNum" idx="138"/>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EB5E6BC0-F255-45F6-B24D-BE65B5A17BB6}"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457" name="TextBox 4">
            <a:hlinkClick r:id="rId3"/>
            <a:extLst>
              <a:ext uri="{C183D7F6-B498-43B3-948B-1728B52AA6E4}">
                <adec:decorative xmlns:adec="http://schemas.microsoft.com/office/drawing/2017/decorative" val="1"/>
              </a:ext>
            </a:extLst>
          </p:cNvPr>
          <p:cNvSpPr/>
          <p:nvPr/>
        </p:nvSpPr>
        <p:spPr>
          <a:xfrm>
            <a:off x="6455880" y="2769840"/>
            <a:ext cx="1437480" cy="439200"/>
          </a:xfrm>
          <a:prstGeom prst="rect">
            <a:avLst/>
          </a:prstGeom>
          <a:noFill/>
          <a:ln w="0">
            <a:noFill/>
          </a:ln>
        </p:spPr>
        <p:style>
          <a:lnRef idx="0"/>
          <a:fillRef idx="0"/>
          <a:effectRef idx="0"/>
          <a:fontRef idx="minor"/>
        </p:style>
        <p:txBody>
          <a:bodyPr lIns="0" rIns="0" tIns="0" bIns="0" anchor="t">
            <a:spAutoFit/>
          </a:bodyPr>
          <a:p>
            <a:pPr defTabSz="914400">
              <a:lnSpc>
                <a:spcPct val="90000"/>
              </a:lnSpc>
              <a:spcBef>
                <a:spcPts val="799"/>
              </a:spcBef>
              <a:tabLst>
                <a:tab algn="l" pos="0"/>
              </a:tabLst>
            </a:pPr>
            <a:r>
              <a:rPr b="1" lang="en-GB" sz="3200" spc="-51" strike="noStrike" u="none">
                <a:solidFill>
                  <a:schemeClr val="lt1"/>
                </a:solidFill>
                <a:effectLst/>
                <a:uFillTx/>
                <a:latin typeface="Arial"/>
              </a:rPr>
              <a:t>aalto.fi</a:t>
            </a:r>
            <a:endParaRPr b="0" lang="en-US" sz="3200" strike="noStrike" u="none">
              <a:solidFill>
                <a:srgbClr val="ffffff"/>
              </a:solidFill>
              <a:effectLst/>
              <a:uFillTx/>
              <a:latin typeface="Arial"/>
            </a:endParaRPr>
          </a:p>
        </p:txBody>
      </p:sp>
      <p:cxnSp>
        <p:nvCxnSpPr>
          <p:cNvPr id="458" name="Straight Connector 6">
            <a:extLst>
              <a:ext uri="{C183D7F6-B498-43B3-948B-1728B52AA6E4}">
                <adec:decorative xmlns:adec="http://schemas.microsoft.com/office/drawing/2017/decorative" val="1"/>
              </a:ext>
            </a:extLst>
          </p:cNvPr>
          <p:cNvCxnSpPr/>
          <p:nvPr/>
        </p:nvCxnSpPr>
        <p:spPr>
          <a:xfrm>
            <a:off x="6448320" y="2004840"/>
            <a:ext cx="396720" cy="720"/>
          </a:xfrm>
          <a:prstGeom prst="straightConnector1">
            <a:avLst/>
          </a:prstGeom>
          <a:ln w="28575">
            <a:solidFill>
              <a:srgbClr val="ffffff"/>
            </a:solidFill>
            <a:round/>
          </a:ln>
        </p:spPr>
      </p:cxn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icture 5">
    <p:bg>
      <p:bgPr>
        <a:solidFill>
          <a:schemeClr val="accent1"/>
        </a:solidFill>
      </p:bgPr>
    </p:bg>
    <p:spTree>
      <p:nvGrpSpPr>
        <p:cNvPr id="1" name=""/>
        <p:cNvGrpSpPr/>
        <p:nvPr/>
      </p:nvGrpSpPr>
      <p:grpSpPr>
        <a:xfrm>
          <a:off x="0" y="0"/>
          <a:ext cx="0" cy="0"/>
          <a:chOff x="0" y="0"/>
          <a:chExt cx="0" cy="0"/>
        </a:xfrm>
      </p:grpSpPr>
      <p:sp>
        <p:nvSpPr>
          <p:cNvPr id="46"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47"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48" name="(logo)" descr="Z:\GRW (grow)\logot\copyright_grow.png"/>
          <p:cNvPicPr/>
          <p:nvPr/>
        </p:nvPicPr>
        <p:blipFill>
          <a:blip r:embed="rId2"/>
          <a:stretch/>
        </p:blipFill>
        <p:spPr>
          <a:xfrm>
            <a:off x="0" y="-36000"/>
            <a:ext cx="59400" cy="17280"/>
          </a:xfrm>
          <a:prstGeom prst="rect">
            <a:avLst/>
          </a:prstGeom>
          <a:noFill/>
          <a:ln w="0">
            <a:noFill/>
          </a:ln>
        </p:spPr>
      </p:pic>
      <p:sp>
        <p:nvSpPr>
          <p:cNvPr id="49" name="PlaceHolder 1">
            <a:extLst>
              <a:ext uri="{C183D7F6-B498-43B3-948B-1728B52AA6E4}">
                <adec:decorative xmlns:adec="http://schemas.microsoft.com/office/drawing/2017/decorative" val="1"/>
              </a:ext>
            </a:extLst>
          </p:cNvPr>
          <p:cNvSpPr>
            <a:spLocks noGrp="1"/>
          </p:cNvSpPr>
          <p:nvPr>
            <p:ph type="body"/>
          </p:nvPr>
        </p:nvSpPr>
        <p:spPr>
          <a:xfrm>
            <a:off x="6095880" y="0"/>
            <a:ext cx="6095160" cy="6857280"/>
          </a:xfrm>
          <a:prstGeom prst="rect">
            <a:avLst/>
          </a:prstGeom>
          <a:solidFill>
            <a:schemeClr val="lt2"/>
          </a:solidFill>
          <a:ln w="0">
            <a:noFill/>
          </a:ln>
        </p:spPr>
        <p:txBody>
          <a:bodyPr lIns="0" rIns="0" tIns="0" bIns="0" anchor="t">
            <a:noAutofit/>
          </a:bodyPr>
          <a:p>
            <a:pPr marL="228600" indent="0" defTabSz="914400">
              <a:lnSpc>
                <a:spcPct val="100000"/>
              </a:lnSpc>
              <a:spcBef>
                <a:spcPts val="1001"/>
              </a:spcBef>
              <a:buNone/>
              <a:tabLst>
                <a:tab algn="l" pos="0"/>
              </a:tabLst>
            </a:pPr>
            <a:r>
              <a:rPr b="0" lang="fi-FI" sz="1200" strike="noStrike" u="none">
                <a:solidFill>
                  <a:schemeClr val="dk1"/>
                </a:solidFill>
                <a:effectLst/>
                <a:uFillTx/>
                <a:latin typeface="Arial"/>
              </a:rPr>
              <a:t>Click icon to add image</a:t>
            </a:r>
            <a:br>
              <a:rPr sz="1200"/>
            </a:br>
            <a:r>
              <a:rPr b="0" lang="fi-FI" sz="1200" strike="noStrike" u="none">
                <a:solidFill>
                  <a:schemeClr val="dk1"/>
                </a:solidFill>
                <a:effectLst/>
                <a:uFillTx/>
                <a:latin typeface="Arial"/>
              </a:rPr>
              <a:t>Fit the image to frame by choosing:</a:t>
            </a:r>
            <a:br>
              <a:rPr sz="1200"/>
            </a:br>
            <a:r>
              <a:rPr b="0" lang="fi-FI" sz="1200" strike="noStrike" u="none">
                <a:solidFill>
                  <a:schemeClr val="dk1"/>
                </a:solidFill>
                <a:effectLst/>
                <a:uFillTx/>
                <a:latin typeface="Arial"/>
              </a:rPr>
              <a:t>crop&gt;fit / rajaa&gt;sovita</a:t>
            </a:r>
            <a:endParaRPr b="0" lang="en-PL" sz="1200" strike="noStrike" u="none">
              <a:solidFill>
                <a:schemeClr val="dk1"/>
              </a:solidFill>
              <a:effectLst/>
              <a:uFillTx/>
              <a:latin typeface="Arial"/>
            </a:endParaRPr>
          </a:p>
          <a:p>
            <a:pPr marL="228600" indent="0" defTabSz="914400">
              <a:lnSpc>
                <a:spcPct val="100000"/>
              </a:lnSpc>
              <a:spcBef>
                <a:spcPts val="1001"/>
              </a:spcBef>
              <a:buNone/>
              <a:tabLst>
                <a:tab algn="l" pos="0"/>
              </a:tabLst>
            </a:pPr>
            <a:endParaRPr b="0" lang="en-PL" sz="1200" strike="noStrike" u="none">
              <a:solidFill>
                <a:schemeClr val="dk1"/>
              </a:solidFill>
              <a:effectLst/>
              <a:uFillTx/>
              <a:latin typeface="Arial"/>
            </a:endParaRPr>
          </a:p>
        </p:txBody>
      </p:sp>
      <p:sp>
        <p:nvSpPr>
          <p:cNvPr id="50" name="PlaceHolder 2"/>
          <p:cNvSpPr>
            <a:spLocks noGrp="1"/>
          </p:cNvSpPr>
          <p:nvPr>
            <p:ph type="dt" idx="13"/>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000000"/>
              </a:solidFill>
              <a:effectLst/>
              <a:uFillTx/>
              <a:latin typeface="Times New Roman"/>
            </a:endParaRPr>
          </a:p>
        </p:txBody>
      </p:sp>
      <p:sp>
        <p:nvSpPr>
          <p:cNvPr id="51" name="PlaceHolder 3"/>
          <p:cNvSpPr>
            <a:spLocks noGrp="1"/>
          </p:cNvSpPr>
          <p:nvPr>
            <p:ph type="ftr" idx="14"/>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000000"/>
              </a:solidFill>
              <a:effectLst/>
              <a:uFillTx/>
              <a:latin typeface="Times New Roman"/>
            </a:endParaRPr>
          </a:p>
        </p:txBody>
      </p:sp>
      <p:sp>
        <p:nvSpPr>
          <p:cNvPr id="52" name="PlaceHolder 4"/>
          <p:cNvSpPr>
            <a:spLocks noGrp="1"/>
          </p:cNvSpPr>
          <p:nvPr>
            <p:ph type="sldNum" idx="15"/>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6A147632-5654-49CD-9000-3903BE045FCB}" type="slidenum">
              <a:rPr b="1" lang="fi-FI" sz="800" strike="noStrike" u="none">
                <a:solidFill>
                  <a:schemeClr val="lt1"/>
                </a:solidFill>
                <a:effectLst/>
                <a:uFillTx/>
                <a:latin typeface="Arial"/>
              </a:rPr>
              <a:t>&lt;number&gt;</a:t>
            </a:fld>
            <a:endParaRPr b="0" lang="en-US" sz="800" strike="noStrike" u="none">
              <a:solidFill>
                <a:srgbClr val="000000"/>
              </a:solidFill>
              <a:effectLst/>
              <a:uFillTx/>
              <a:latin typeface="Times New Roman"/>
            </a:endParaRPr>
          </a:p>
        </p:txBody>
      </p:sp>
      <p:sp>
        <p:nvSpPr>
          <p:cNvPr id="53" name="PlaceHolder 5"/>
          <p:cNvSpPr>
            <a:spLocks noGrp="1"/>
          </p:cNvSpPr>
          <p:nvPr>
            <p:ph type="title"/>
          </p:nvPr>
        </p:nvSpPr>
        <p:spPr>
          <a:xfrm>
            <a:off x="407880" y="2087280"/>
            <a:ext cx="5183280" cy="134100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Headline</a:t>
            </a:r>
            <a:endParaRPr b="0" lang="en-PL" sz="3200" strike="noStrike" u="none">
              <a:solidFill>
                <a:schemeClr val="dk1"/>
              </a:solidFill>
              <a:effectLst/>
              <a:uFillTx/>
              <a:latin typeface="Arial"/>
            </a:endParaRPr>
          </a:p>
        </p:txBody>
      </p:sp>
      <p:cxnSp>
        <p:nvCxnSpPr>
          <p:cNvPr id="54" name="Straight Connector 8">
            <a:extLst>
              <a:ext uri="{C183D7F6-B498-43B3-948B-1728B52AA6E4}">
                <adec:decorative xmlns:adec="http://schemas.microsoft.com/office/drawing/2017/decorative" val="1"/>
              </a:ext>
            </a:extLst>
          </p:cNvPr>
          <p:cNvCxnSpPr/>
          <p:nvPr/>
        </p:nvCxnSpPr>
        <p:spPr>
          <a:xfrm>
            <a:off x="407160" y="2674440"/>
            <a:ext cx="396720" cy="720"/>
          </a:xfrm>
          <a:prstGeom prst="straightConnector1">
            <a:avLst/>
          </a:prstGeom>
          <a:ln w="28575">
            <a:solidFill>
              <a:srgbClr val="000000"/>
            </a:solidFill>
            <a:round/>
          </a:ln>
        </p:spPr>
      </p:cxnSp>
      <p:sp>
        <p:nvSpPr>
          <p:cNvPr id="55" name="PlaceHolder 6"/>
          <p:cNvSpPr>
            <a:spLocks noGrp="1"/>
          </p:cNvSpPr>
          <p:nvPr>
            <p:ph type="body"/>
          </p:nvPr>
        </p:nvSpPr>
        <p:spPr>
          <a:xfrm>
            <a:off x="407880" y="4869000"/>
            <a:ext cx="5183280" cy="427356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
        <p:nvSpPr>
          <p:cNvPr id="56"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White">
    <p:bg>
      <p:bgPr>
        <a:solidFill>
          <a:srgbClr val="ffffff"/>
        </a:solidFill>
      </p:bgPr>
    </p:bg>
    <p:spTree>
      <p:nvGrpSpPr>
        <p:cNvPr id="1" name=""/>
        <p:cNvGrpSpPr/>
        <p:nvPr/>
      </p:nvGrpSpPr>
      <p:grpSpPr>
        <a:xfrm>
          <a:off x="0" y="0"/>
          <a:ext cx="0" cy="0"/>
          <a:chOff x="0" y="0"/>
          <a:chExt cx="0" cy="0"/>
        </a:xfrm>
      </p:grpSpPr>
      <p:sp>
        <p:nvSpPr>
          <p:cNvPr id="57"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5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59" name="(logo)" descr="Z:\GRW (grow)\logot\copyright_grow.png"/>
          <p:cNvPicPr/>
          <p:nvPr/>
        </p:nvPicPr>
        <p:blipFill>
          <a:blip r:embed="rId2"/>
          <a:stretch/>
        </p:blipFill>
        <p:spPr>
          <a:xfrm>
            <a:off x="0" y="-36000"/>
            <a:ext cx="59400" cy="17280"/>
          </a:xfrm>
          <a:prstGeom prst="rect">
            <a:avLst/>
          </a:prstGeom>
          <a:noFill/>
          <a:ln w="0">
            <a:noFill/>
          </a:ln>
        </p:spPr>
      </p:pic>
      <p:sp>
        <p:nvSpPr>
          <p:cNvPr id="60" name="PlaceHolder 1"/>
          <p:cNvSpPr>
            <a:spLocks noGrp="1"/>
          </p:cNvSpPr>
          <p:nvPr>
            <p:ph type="title"/>
          </p:nvPr>
        </p:nvSpPr>
        <p:spPr>
          <a:xfrm>
            <a:off x="407880" y="2757600"/>
            <a:ext cx="9791640" cy="67068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cxnSp>
        <p:nvCxnSpPr>
          <p:cNvPr id="61" name="Straight Connector 19"/>
          <p:cNvCxnSpPr/>
          <p:nvPr/>
        </p:nvCxnSpPr>
        <p:spPr>
          <a:xfrm>
            <a:off x="407160" y="2674440"/>
            <a:ext cx="396720" cy="720"/>
          </a:xfrm>
          <a:prstGeom prst="straightConnector1">
            <a:avLst/>
          </a:prstGeom>
          <a:ln w="28575">
            <a:solidFill>
              <a:srgbClr val="000000"/>
            </a:solidFill>
            <a:round/>
          </a:ln>
        </p:spPr>
      </p:cxnSp>
      <p:sp>
        <p:nvSpPr>
          <p:cNvPr id="62" name="PlaceHolder 2"/>
          <p:cNvSpPr>
            <a:spLocks noGrp="1"/>
          </p:cNvSpPr>
          <p:nvPr>
            <p:ph type="dt" idx="16"/>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63" name="PlaceHolder 3"/>
          <p:cNvSpPr>
            <a:spLocks noGrp="1"/>
          </p:cNvSpPr>
          <p:nvPr>
            <p:ph type="ftr" idx="17"/>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sp>
        <p:nvSpPr>
          <p:cNvPr id="64" name="PlaceHolder 4"/>
          <p:cNvSpPr>
            <a:spLocks noGrp="1"/>
          </p:cNvSpPr>
          <p:nvPr>
            <p:ph type="sldNum" idx="18"/>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22FD6C90-381C-4416-811C-C2F5817002D7}"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65"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66" name="PlaceHolder 5"/>
          <p:cNvSpPr>
            <a:spLocks noGrp="1"/>
          </p:cNvSpPr>
          <p:nvPr>
            <p:ph type="body"/>
          </p:nvPr>
        </p:nvSpPr>
        <p:spPr>
          <a:xfrm>
            <a:off x="407880" y="4869000"/>
            <a:ext cx="9791640" cy="312120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Black">
    <p:bg>
      <p:bgPr>
        <a:solidFill>
          <a:srgbClr val="000000"/>
        </a:solidFill>
      </p:bgPr>
    </p:bg>
    <p:spTree>
      <p:nvGrpSpPr>
        <p:cNvPr id="1" name=""/>
        <p:cNvGrpSpPr/>
        <p:nvPr/>
      </p:nvGrpSpPr>
      <p:grpSpPr>
        <a:xfrm>
          <a:off x="0" y="0"/>
          <a:ext cx="0" cy="0"/>
          <a:chOff x="0" y="0"/>
          <a:chExt cx="0" cy="0"/>
        </a:xfrm>
      </p:grpSpPr>
      <p:sp>
        <p:nvSpPr>
          <p:cNvPr id="67"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6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ffffff"/>
              </a:solidFill>
              <a:effectLst/>
              <a:uFillTx/>
              <a:latin typeface="Arial"/>
            </a:endParaRPr>
          </a:p>
        </p:txBody>
      </p:sp>
      <p:pic>
        <p:nvPicPr>
          <p:cNvPr id="69" name="(logo)" descr="Z:\GRW (grow)\logot\copyright_grow.png"/>
          <p:cNvPicPr/>
          <p:nvPr/>
        </p:nvPicPr>
        <p:blipFill>
          <a:blip r:embed="rId2"/>
          <a:stretch/>
        </p:blipFill>
        <p:spPr>
          <a:xfrm>
            <a:off x="0" y="-36000"/>
            <a:ext cx="59400" cy="17280"/>
          </a:xfrm>
          <a:prstGeom prst="rect">
            <a:avLst/>
          </a:prstGeom>
          <a:noFill/>
          <a:ln w="0">
            <a:noFill/>
          </a:ln>
        </p:spPr>
      </p:pic>
      <p:sp>
        <p:nvSpPr>
          <p:cNvPr id="70" name="PlaceHolder 1"/>
          <p:cNvSpPr>
            <a:spLocks noGrp="1"/>
          </p:cNvSpPr>
          <p:nvPr>
            <p:ph type="title"/>
          </p:nvPr>
        </p:nvSpPr>
        <p:spPr>
          <a:xfrm>
            <a:off x="407880" y="2757600"/>
            <a:ext cx="9791640" cy="67068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lt1"/>
                </a:solidFill>
                <a:effectLst/>
                <a:uFillTx/>
                <a:latin typeface="Arial"/>
              </a:rPr>
              <a:t>Click to edit Master title style</a:t>
            </a:r>
            <a:endParaRPr b="0" lang="en-PL" sz="3200" strike="noStrike" u="none">
              <a:solidFill>
                <a:schemeClr val="dk1"/>
              </a:solidFill>
              <a:effectLst/>
              <a:uFillTx/>
              <a:latin typeface="Arial"/>
            </a:endParaRPr>
          </a:p>
        </p:txBody>
      </p:sp>
      <p:cxnSp>
        <p:nvCxnSpPr>
          <p:cNvPr id="71" name="Straight Connector 19"/>
          <p:cNvCxnSpPr/>
          <p:nvPr/>
        </p:nvCxnSpPr>
        <p:spPr>
          <a:xfrm>
            <a:off x="407160" y="2674440"/>
            <a:ext cx="396720" cy="720"/>
          </a:xfrm>
          <a:prstGeom prst="straightConnector1">
            <a:avLst/>
          </a:prstGeom>
          <a:ln w="28575">
            <a:solidFill>
              <a:srgbClr val="ffffff"/>
            </a:solidFill>
            <a:round/>
          </a:ln>
        </p:spPr>
      </p:cxnSp>
      <p:sp>
        <p:nvSpPr>
          <p:cNvPr id="72" name="PlaceHolder 2"/>
          <p:cNvSpPr>
            <a:spLocks noGrp="1"/>
          </p:cNvSpPr>
          <p:nvPr>
            <p:ph type="dt" idx="19"/>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&lt;date/time&gt;</a:t>
            </a:r>
            <a:endParaRPr b="0" lang="en-US" sz="800" strike="noStrike" u="none">
              <a:solidFill>
                <a:srgbClr val="ffffff"/>
              </a:solidFill>
              <a:effectLst/>
              <a:uFillTx/>
              <a:latin typeface="Times New Roman"/>
            </a:endParaRPr>
          </a:p>
        </p:txBody>
      </p:sp>
      <p:sp>
        <p:nvSpPr>
          <p:cNvPr id="73" name="PlaceHolder 3"/>
          <p:cNvSpPr>
            <a:spLocks noGrp="1"/>
          </p:cNvSpPr>
          <p:nvPr>
            <p:ph type="ftr" idx="20"/>
          </p:nvPr>
        </p:nvSpPr>
        <p:spPr>
          <a:xfrm>
            <a:off x="1271520" y="6309360"/>
            <a:ext cx="89283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lt1"/>
                </a:solidFill>
                <a:effectLst/>
                <a:uFillTx/>
                <a:latin typeface="Arial"/>
              </a:defRPr>
            </a:lvl1pPr>
          </a:lstStyle>
          <a:p>
            <a:pPr indent="0" algn="r" defTabSz="914400">
              <a:lnSpc>
                <a:spcPct val="100000"/>
              </a:lnSpc>
              <a:buNone/>
              <a:tabLst>
                <a:tab algn="l" pos="0"/>
              </a:tabLst>
            </a:pPr>
            <a:r>
              <a:rPr b="0" lang="fi-FI" sz="800" strike="noStrike" u="none">
                <a:solidFill>
                  <a:schemeClr val="lt1"/>
                </a:solidFill>
                <a:effectLst/>
                <a:uFillTx/>
                <a:latin typeface="Arial"/>
              </a:rPr>
              <a:t>&lt;footer&gt;</a:t>
            </a:r>
            <a:endParaRPr b="0" lang="en-US" sz="800" strike="noStrike" u="none">
              <a:solidFill>
                <a:srgbClr val="ffffff"/>
              </a:solidFill>
              <a:effectLst/>
              <a:uFillTx/>
              <a:latin typeface="Times New Roman"/>
            </a:endParaRPr>
          </a:p>
        </p:txBody>
      </p:sp>
      <p:sp>
        <p:nvSpPr>
          <p:cNvPr id="74" name="PlaceHolder 4"/>
          <p:cNvSpPr>
            <a:spLocks noGrp="1"/>
          </p:cNvSpPr>
          <p:nvPr>
            <p:ph type="sldNum" idx="21"/>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lt1"/>
                </a:solidFill>
                <a:effectLst/>
                <a:uFillTx/>
                <a:latin typeface="Arial"/>
              </a:defRPr>
            </a:lvl1pPr>
          </a:lstStyle>
          <a:p>
            <a:pPr indent="0" algn="r" defTabSz="914400">
              <a:lnSpc>
                <a:spcPct val="100000"/>
              </a:lnSpc>
              <a:buNone/>
              <a:tabLst>
                <a:tab algn="l" pos="0"/>
              </a:tabLst>
            </a:pPr>
            <a:fld id="{4B19EB47-5E65-412F-BC57-AF2814B6AB76}" type="slidenum">
              <a:rPr b="1" lang="fi-FI" sz="800" strike="noStrike" u="none">
                <a:solidFill>
                  <a:schemeClr val="lt1"/>
                </a:solidFill>
                <a:effectLst/>
                <a:uFillTx/>
                <a:latin typeface="Arial"/>
              </a:rPr>
              <a:t>&lt;number&gt;</a:t>
            </a:fld>
            <a:endParaRPr b="0" lang="en-US" sz="800" strike="noStrike" u="none">
              <a:solidFill>
                <a:srgbClr val="ffffff"/>
              </a:solidFill>
              <a:effectLst/>
              <a:uFillTx/>
              <a:latin typeface="Times New Roman"/>
            </a:endParaRPr>
          </a:p>
        </p:txBody>
      </p:sp>
      <p:sp>
        <p:nvSpPr>
          <p:cNvPr id="75"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76" name="PlaceHolder 5"/>
          <p:cNvSpPr>
            <a:spLocks noGrp="1"/>
          </p:cNvSpPr>
          <p:nvPr>
            <p:ph type="body"/>
          </p:nvPr>
        </p:nvSpPr>
        <p:spPr>
          <a:xfrm>
            <a:off x="407880" y="4869000"/>
            <a:ext cx="9791640" cy="312120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lt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CC-BY 4.0">
    <p:bg>
      <p:bgPr>
        <a:solidFill>
          <a:schemeClr val="accent1"/>
        </a:solidFill>
      </p:bgPr>
    </p:bg>
    <p:spTree>
      <p:nvGrpSpPr>
        <p:cNvPr id="1" name=""/>
        <p:cNvGrpSpPr/>
        <p:nvPr/>
      </p:nvGrpSpPr>
      <p:grpSpPr>
        <a:xfrm>
          <a:off x="0" y="0"/>
          <a:ext cx="0" cy="0"/>
          <a:chOff x="0" y="0"/>
          <a:chExt cx="0" cy="0"/>
        </a:xfrm>
      </p:grpSpPr>
      <p:sp>
        <p:nvSpPr>
          <p:cNvPr id="77"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78"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79" name="(logo)" descr="Z:\GRW (grow)\logot\copyright_grow.png"/>
          <p:cNvPicPr/>
          <p:nvPr/>
        </p:nvPicPr>
        <p:blipFill>
          <a:blip r:embed="rId2"/>
          <a:stretch/>
        </p:blipFill>
        <p:spPr>
          <a:xfrm>
            <a:off x="0" y="-36000"/>
            <a:ext cx="59400" cy="17280"/>
          </a:xfrm>
          <a:prstGeom prst="rect">
            <a:avLst/>
          </a:prstGeom>
          <a:noFill/>
          <a:ln w="0">
            <a:noFill/>
          </a:ln>
        </p:spPr>
      </p:pic>
      <p:sp>
        <p:nvSpPr>
          <p:cNvPr id="80" name="PlaceHolder 1"/>
          <p:cNvSpPr>
            <a:spLocks noGrp="1"/>
          </p:cNvSpPr>
          <p:nvPr>
            <p:ph type="title"/>
          </p:nvPr>
        </p:nvSpPr>
        <p:spPr>
          <a:xfrm>
            <a:off x="407880" y="2757600"/>
            <a:ext cx="9791640" cy="67068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cxnSp>
        <p:nvCxnSpPr>
          <p:cNvPr id="81" name="Straight Connector 19"/>
          <p:cNvCxnSpPr/>
          <p:nvPr/>
        </p:nvCxnSpPr>
        <p:spPr>
          <a:xfrm>
            <a:off x="407160" y="2674440"/>
            <a:ext cx="396720" cy="720"/>
          </a:xfrm>
          <a:prstGeom prst="straightConnector1">
            <a:avLst/>
          </a:prstGeom>
          <a:ln w="28575">
            <a:solidFill>
              <a:srgbClr val="000000"/>
            </a:solidFill>
            <a:round/>
          </a:ln>
        </p:spPr>
      </p:cxnSp>
      <p:sp>
        <p:nvSpPr>
          <p:cNvPr id="82" name="PlaceHolder 2"/>
          <p:cNvSpPr>
            <a:spLocks noGrp="1"/>
          </p:cNvSpPr>
          <p:nvPr>
            <p:ph type="dt" idx="22"/>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83" name="PlaceHolder 3"/>
          <p:cNvSpPr>
            <a:spLocks noGrp="1"/>
          </p:cNvSpPr>
          <p:nvPr>
            <p:ph type="sldNum" idx="2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FAE32199-1125-49D7-85B3-DF89F8BB45D0}"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84" name="PlaceHolder 4"/>
          <p:cNvSpPr>
            <a:spLocks noGrp="1"/>
          </p:cNvSpPr>
          <p:nvPr>
            <p:ph type="ftr" idx="24"/>
          </p:nvPr>
        </p:nvSpPr>
        <p:spPr>
          <a:xfrm>
            <a:off x="3071520" y="6309360"/>
            <a:ext cx="712800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pic>
        <p:nvPicPr>
          <p:cNvPr id="85" name="Picture 7" descr="Icon&#10;&#10;Description automatically generated">
            <a:hlinkClick r:id="rId3"/>
          </p:cNvPr>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p:blipFill>
        <p:spPr>
          <a:xfrm>
            <a:off x="839520" y="6093360"/>
            <a:ext cx="359280" cy="359280"/>
          </a:xfrm>
          <a:prstGeom prst="rect">
            <a:avLst/>
          </a:prstGeom>
          <a:noFill/>
          <a:ln w="0">
            <a:noFill/>
          </a:ln>
        </p:spPr>
      </p:pic>
      <p:pic>
        <p:nvPicPr>
          <p:cNvPr id="86" name="Picture 8" descr="Icon&#10;&#10;Description automatically generated">
            <a:hlinkClick r:id="rId6"/>
          </p:cNvPr>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Lst>
          </a:blip>
          <a:stretch/>
        </p:blipFill>
        <p:spPr>
          <a:xfrm>
            <a:off x="407880" y="6093360"/>
            <a:ext cx="359280" cy="359280"/>
          </a:xfrm>
          <a:prstGeom prst="rect">
            <a:avLst/>
          </a:prstGeom>
          <a:noFill/>
          <a:ln w="0">
            <a:noFill/>
          </a:ln>
        </p:spPr>
      </p:pic>
      <p:sp>
        <p:nvSpPr>
          <p:cNvPr id="87" name="TextBox 9"/>
          <p:cNvSpPr/>
          <p:nvPr/>
        </p:nvSpPr>
        <p:spPr>
          <a:xfrm>
            <a:off x="1271520" y="6093360"/>
            <a:ext cx="1799280" cy="35928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0" lang="en-GB" sz="800" strike="noStrike" u="none">
                <a:solidFill>
                  <a:schemeClr val="dk1"/>
                </a:solidFill>
                <a:effectLst/>
                <a:uFillTx/>
                <a:latin typeface="Arial"/>
              </a:rPr>
              <a:t>Content is available under</a:t>
            </a:r>
            <a:endParaRPr b="0" lang="en-US" sz="800" strike="noStrike" u="none">
              <a:solidFill>
                <a:srgbClr val="000000"/>
              </a:solidFill>
              <a:effectLst/>
              <a:uFillTx/>
              <a:latin typeface="Arial"/>
            </a:endParaRPr>
          </a:p>
          <a:p>
            <a:pPr defTabSz="914400">
              <a:lnSpc>
                <a:spcPct val="100000"/>
              </a:lnSpc>
            </a:pPr>
            <a:r>
              <a:rPr b="0" lang="en-GB" sz="800" strike="noStrike" u="none">
                <a:solidFill>
                  <a:schemeClr val="dk1"/>
                </a:solidFill>
                <a:effectLst/>
                <a:uFillTx/>
                <a:latin typeface="Arial"/>
              </a:rPr>
              <a:t>CC BY 4.0 unless otherwise stated</a:t>
            </a:r>
            <a:endParaRPr b="0" lang="en-US" sz="800" strike="noStrike" u="none">
              <a:solidFill>
                <a:srgbClr val="000000"/>
              </a:solidFill>
              <a:effectLst/>
              <a:uFillTx/>
              <a:latin typeface="Arial"/>
            </a:endParaRPr>
          </a:p>
        </p:txBody>
      </p:sp>
      <p:sp>
        <p:nvSpPr>
          <p:cNvPr id="88"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89" name="PlaceHolder 5"/>
          <p:cNvSpPr>
            <a:spLocks noGrp="1"/>
          </p:cNvSpPr>
          <p:nvPr>
            <p:ph type="body"/>
          </p:nvPr>
        </p:nvSpPr>
        <p:spPr>
          <a:xfrm>
            <a:off x="407880" y="4869000"/>
            <a:ext cx="9791640" cy="312120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CC-BY-NC 4.0">
    <p:bg>
      <p:bgPr>
        <a:solidFill>
          <a:schemeClr val="accent1"/>
        </a:solidFill>
      </p:bgPr>
    </p:bg>
    <p:spTree>
      <p:nvGrpSpPr>
        <p:cNvPr id="1" name=""/>
        <p:cNvGrpSpPr/>
        <p:nvPr/>
      </p:nvGrpSpPr>
      <p:grpSpPr>
        <a:xfrm>
          <a:off x="0" y="0"/>
          <a:ext cx="0" cy="0"/>
          <a:chOff x="0" y="0"/>
          <a:chExt cx="0" cy="0"/>
        </a:xfrm>
      </p:grpSpPr>
      <p:sp>
        <p:nvSpPr>
          <p:cNvPr id="90" name="Freeform 5" hidden="1"/>
          <p:cNvSpPr/>
          <p:nvPr/>
        </p:nvSpPr>
        <p:spPr>
          <a:xfrm>
            <a:off x="407880" y="6165360"/>
            <a:ext cx="385200" cy="287280"/>
          </a:xfrm>
          <a:custGeom>
            <a:avLst/>
            <a:gdLst>
              <a:gd name="textAreaLeft" fmla="*/ 0 w 385200"/>
              <a:gd name="textAreaRight" fmla="*/ 385920 w 385200"/>
              <a:gd name="textAreaTop" fmla="*/ 0 h 287280"/>
              <a:gd name="textAreaBottom" fmla="*/ 288000 h 287280"/>
              <a:gd name="GluePoint1X" fmla="*/ 1576 w 1576"/>
              <a:gd name="GluePoint1Y" fmla="*/ 408 h 1176"/>
              <a:gd name="GluePoint2X" fmla="*/ 1507 w 1576"/>
              <a:gd name="GluePoint2Y" fmla="*/ 815 h 1176"/>
              <a:gd name="GluePoint3X" fmla="*/ 1350 w 1576"/>
              <a:gd name="GluePoint3Y" fmla="*/ 815 h 1176"/>
              <a:gd name="GluePoint4X" fmla="*/ 1293 w 1576"/>
              <a:gd name="GluePoint4Y" fmla="*/ 408 h 1176"/>
              <a:gd name="GluePoint5X" fmla="*/ 1293 w 1576"/>
              <a:gd name="GluePoint5Y" fmla="*/ 0 h 1176"/>
              <a:gd name="GluePoint6X" fmla="*/ 1576 w 1576"/>
              <a:gd name="GluePoint6Y" fmla="*/ 0 h 1176"/>
              <a:gd name="GluePoint7X" fmla="*/ 1576 w 1576"/>
              <a:gd name="GluePoint7Y" fmla="*/ 408 h 1176"/>
              <a:gd name="GluePoint8X" fmla="*/ 740 w 1576"/>
              <a:gd name="GluePoint8Y" fmla="*/ 733 h 1176"/>
              <a:gd name="GluePoint9X" fmla="*/ 595 w 1576"/>
              <a:gd name="GluePoint9Y" fmla="*/ 315 h 1176"/>
              <a:gd name="GluePoint10X" fmla="*/ 450 w 1576"/>
              <a:gd name="GluePoint10Y" fmla="*/ 733 h 1176"/>
              <a:gd name="GluePoint11X" fmla="*/ 740 w 1576"/>
              <a:gd name="GluePoint11Y" fmla="*/ 733 h 1176"/>
              <a:gd name="GluePoint12X" fmla="*/ 1190 w 1576"/>
              <a:gd name="GluePoint12Y" fmla="*/ 1176 h 1176"/>
              <a:gd name="GluePoint13X" fmla="*/ 893 w 1576"/>
              <a:gd name="GluePoint13Y" fmla="*/ 1176 h 1176"/>
              <a:gd name="GluePoint14X" fmla="*/ 822 w 1576"/>
              <a:gd name="GluePoint14Y" fmla="*/ 968 h 1176"/>
              <a:gd name="GluePoint15X" fmla="*/ 368 w 1576"/>
              <a:gd name="GluePoint15Y" fmla="*/ 968 h 1176"/>
              <a:gd name="GluePoint16X" fmla="*/ 296 w 1576"/>
              <a:gd name="GluePoint16Y" fmla="*/ 1176 h 1176"/>
              <a:gd name="GluePoint17X" fmla="*/ 0 w 1576"/>
              <a:gd name="GluePoint17Y" fmla="*/ 1176 h 1176"/>
              <a:gd name="GluePoint18X" fmla="*/ 209 w 1576"/>
              <a:gd name="GluePoint18Y" fmla="*/ 588 h 1176"/>
              <a:gd name="GluePoint19X" fmla="*/ 418 w 1576"/>
              <a:gd name="GluePoint19Y" fmla="*/ 0 h 1176"/>
              <a:gd name="GluePoint20X" fmla="*/ 773 w 1576"/>
              <a:gd name="GluePoint20Y" fmla="*/ 0 h 1176"/>
              <a:gd name="GluePoint21X" fmla="*/ 981 w 1576"/>
              <a:gd name="GluePoint21Y" fmla="*/ 588 h 1176"/>
              <a:gd name="GluePoint22X" fmla="*/ 1190 w 1576"/>
              <a:gd name="GluePoint22Y" fmla="*/ 1176 h 1176"/>
              <a:gd name="GluePoint23X" fmla="*/ 1301 w 1576"/>
              <a:gd name="GluePoint23Y" fmla="*/ 1176 h 1176"/>
              <a:gd name="GluePoint24X" fmla="*/ 1301 w 1576"/>
              <a:gd name="GluePoint24Y" fmla="*/ 910 h 1176"/>
              <a:gd name="GluePoint25X" fmla="*/ 1568 w 1576"/>
              <a:gd name="GluePoint25Y" fmla="*/ 910 h 1176"/>
              <a:gd name="GluePoint26X" fmla="*/ 1568 w 1576"/>
              <a:gd name="GluePoint26Y" fmla="*/ 1176 h 1176"/>
              <a:gd name="GluePoint27X" fmla="*/ 1301 w 1576"/>
              <a:gd name="GluePoint27Y" fmla="*/ 1176 h 11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i-FI" sz="1800" strike="noStrike" u="none">
              <a:solidFill>
                <a:schemeClr val="dk1"/>
              </a:solidFill>
              <a:effectLst/>
              <a:uFillTx/>
              <a:latin typeface="Arial"/>
            </a:endParaRPr>
          </a:p>
        </p:txBody>
      </p:sp>
      <p:sp>
        <p:nvSpPr>
          <p:cNvPr id="91" name="(c)" hidden="1"/>
          <p:cNvSpPr/>
          <p:nvPr/>
        </p:nvSpPr>
        <p:spPr>
          <a:xfrm>
            <a:off x="11993040" y="6891840"/>
            <a:ext cx="191520" cy="29880"/>
          </a:xfrm>
          <a:prstGeom prst="rect">
            <a:avLst/>
          </a:prstGeom>
          <a:noFill/>
          <a:ln w="0">
            <a:noFill/>
          </a:ln>
        </p:spPr>
        <p:style>
          <a:lnRef idx="0"/>
          <a:fillRef idx="0"/>
          <a:effectRef idx="0"/>
          <a:fontRef idx="minor"/>
        </p:style>
        <p:txBody>
          <a:bodyPr wrap="none" lIns="0" rIns="0" tIns="0" bIns="0" anchor="t" anchorCtr="1">
            <a:spAutoFit/>
          </a:bodyPr>
          <a:p>
            <a:pPr algn="r" defTabSz="914400">
              <a:lnSpc>
                <a:spcPct val="100000"/>
              </a:lnSpc>
            </a:pPr>
            <a:r>
              <a:rPr b="0" lang="fi-FI" sz="200" strike="noStrike" u="none">
                <a:solidFill>
                  <a:schemeClr val="lt1"/>
                </a:solidFill>
                <a:effectLst/>
                <a:uFillTx/>
                <a:latin typeface="Arial"/>
              </a:rPr>
              <a:t>©grow. for aalto</a:t>
            </a:r>
            <a:endParaRPr b="0" lang="en-US" sz="200" strike="noStrike" u="none">
              <a:solidFill>
                <a:srgbClr val="000000"/>
              </a:solidFill>
              <a:effectLst/>
              <a:uFillTx/>
              <a:latin typeface="Arial"/>
            </a:endParaRPr>
          </a:p>
        </p:txBody>
      </p:sp>
      <p:pic>
        <p:nvPicPr>
          <p:cNvPr id="92" name="(logo)" descr="Z:\GRW (grow)\logot\copyright_grow.png"/>
          <p:cNvPicPr/>
          <p:nvPr/>
        </p:nvPicPr>
        <p:blipFill>
          <a:blip r:embed="rId2"/>
          <a:stretch/>
        </p:blipFill>
        <p:spPr>
          <a:xfrm>
            <a:off x="0" y="-36000"/>
            <a:ext cx="59400" cy="17280"/>
          </a:xfrm>
          <a:prstGeom prst="rect">
            <a:avLst/>
          </a:prstGeom>
          <a:noFill/>
          <a:ln w="0">
            <a:noFill/>
          </a:ln>
        </p:spPr>
      </p:pic>
      <p:sp>
        <p:nvSpPr>
          <p:cNvPr id="93" name="PlaceHolder 1"/>
          <p:cNvSpPr>
            <a:spLocks noGrp="1"/>
          </p:cNvSpPr>
          <p:nvPr>
            <p:ph type="title"/>
          </p:nvPr>
        </p:nvSpPr>
        <p:spPr>
          <a:xfrm>
            <a:off x="407880" y="2757600"/>
            <a:ext cx="9791640" cy="670680"/>
          </a:xfrm>
          <a:prstGeom prst="rect">
            <a:avLst/>
          </a:prstGeom>
          <a:noFill/>
          <a:ln w="0">
            <a:noFill/>
          </a:ln>
        </p:spPr>
        <p:txBody>
          <a:bodyPr lIns="0" rIns="0" tIns="0" bIns="0" anchor="b">
            <a:spAutoFit/>
          </a:bodyPr>
          <a:p>
            <a:pPr indent="0" defTabSz="914400">
              <a:lnSpc>
                <a:spcPct val="100000"/>
              </a:lnSpc>
              <a:buNone/>
              <a:tabLst>
                <a:tab algn="l" pos="0"/>
              </a:tabLst>
            </a:pPr>
            <a:r>
              <a:rPr b="1" lang="en-US" sz="3200" spc="-51" strike="noStrike" u="none">
                <a:solidFill>
                  <a:schemeClr val="dk1"/>
                </a:solidFill>
                <a:effectLst/>
                <a:uFillTx/>
                <a:latin typeface="Arial"/>
              </a:rPr>
              <a:t>Click to edit Master title style</a:t>
            </a:r>
            <a:endParaRPr b="0" lang="en-PL" sz="3200" strike="noStrike" u="none">
              <a:solidFill>
                <a:schemeClr val="dk1"/>
              </a:solidFill>
              <a:effectLst/>
              <a:uFillTx/>
              <a:latin typeface="Arial"/>
            </a:endParaRPr>
          </a:p>
        </p:txBody>
      </p:sp>
      <p:cxnSp>
        <p:nvCxnSpPr>
          <p:cNvPr id="94" name="Straight Connector 19"/>
          <p:cNvCxnSpPr/>
          <p:nvPr/>
        </p:nvCxnSpPr>
        <p:spPr>
          <a:xfrm>
            <a:off x="407160" y="2674440"/>
            <a:ext cx="396720" cy="720"/>
          </a:xfrm>
          <a:prstGeom prst="straightConnector1">
            <a:avLst/>
          </a:prstGeom>
          <a:ln w="28575">
            <a:solidFill>
              <a:srgbClr val="000000"/>
            </a:solidFill>
            <a:round/>
          </a:ln>
        </p:spPr>
      </p:cxnSp>
      <p:sp>
        <p:nvSpPr>
          <p:cNvPr id="95" name="PlaceHolder 2"/>
          <p:cNvSpPr>
            <a:spLocks noGrp="1"/>
          </p:cNvSpPr>
          <p:nvPr>
            <p:ph type="dt" idx="25"/>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&lt;date/time&gt;</a:t>
            </a:r>
            <a:endParaRPr b="0" lang="en-US" sz="800" strike="noStrike" u="none">
              <a:solidFill>
                <a:srgbClr val="000000"/>
              </a:solidFill>
              <a:effectLst/>
              <a:uFillTx/>
              <a:latin typeface="Times New Roman"/>
            </a:endParaRPr>
          </a:p>
        </p:txBody>
      </p:sp>
      <p:sp>
        <p:nvSpPr>
          <p:cNvPr id="96" name="PlaceHolder 3"/>
          <p:cNvSpPr>
            <a:spLocks noGrp="1"/>
          </p:cNvSpPr>
          <p:nvPr>
            <p:ph type="sldNum" idx="26"/>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86872B5B-6AD2-418B-8280-35CD81DFEF5C}"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97" name="PlaceHolder 4"/>
          <p:cNvSpPr>
            <a:spLocks noGrp="1"/>
          </p:cNvSpPr>
          <p:nvPr>
            <p:ph type="ftr" idx="27"/>
          </p:nvPr>
        </p:nvSpPr>
        <p:spPr>
          <a:xfrm>
            <a:off x="3647880" y="6309360"/>
            <a:ext cx="655200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r>
              <a:rPr b="0" lang="fi-FI" sz="800" strike="noStrike" u="none">
                <a:solidFill>
                  <a:schemeClr val="dk1"/>
                </a:solidFill>
                <a:effectLst/>
                <a:uFillTx/>
                <a:latin typeface="Arial"/>
              </a:rPr>
              <a:t>&lt;footer&gt;</a:t>
            </a:r>
            <a:endParaRPr b="0" lang="en-US" sz="800" strike="noStrike" u="none">
              <a:solidFill>
                <a:srgbClr val="000000"/>
              </a:solidFill>
              <a:effectLst/>
              <a:uFillTx/>
              <a:latin typeface="Times New Roman"/>
            </a:endParaRPr>
          </a:p>
        </p:txBody>
      </p:sp>
      <p:pic>
        <p:nvPicPr>
          <p:cNvPr id="98" name="Picture 7" descr="Icon&#10;&#10;Description automatically generated">
            <a:hlinkClick r:id="rId3"/>
          </p:cNvPr>
          <p:cNvPicPr/>
          <p:nvPr/>
        </p:nvPicPr>
        <p:blipFill>
          <a:blip r:embed="rId4">
            <a:extLst>
              <a:ext uri="{BEBA8EAE-BF5A-486C-A8C5-ECC9F3942E4B}">
                <a14:imgProps xmlns:a14="http://schemas.microsoft.com/office/drawing/2010/main">
                  <a14:imgLayer r:embed="">
                    <a14:imgEffect>
                      <a14:brightnessContrast bright="-40000" contrast="-40000"/>
                    </a14:imgEffect>
                  </a14:imgLayer>
                </a14:imgProps>
              </a:ext>
            </a:extLst>
          </a:blip>
          <a:stretch/>
        </p:blipFill>
        <p:spPr>
          <a:xfrm>
            <a:off x="839520" y="6093360"/>
            <a:ext cx="359280" cy="359280"/>
          </a:xfrm>
          <a:prstGeom prst="rect">
            <a:avLst/>
          </a:prstGeom>
          <a:noFill/>
          <a:ln w="0">
            <a:noFill/>
          </a:ln>
        </p:spPr>
      </p:pic>
      <p:pic>
        <p:nvPicPr>
          <p:cNvPr id="99" name="Picture 8" descr="Icon&#10;&#10;Description automatically generated">
            <a:hlinkClick r:id="rId5"/>
          </p:cNvPr>
          <p:cNvPicPr/>
          <p:nvPr/>
        </p:nvPicPr>
        <p:blipFill>
          <a:blip r:embed="rId6">
            <a:extLst>
              <a:ext uri="{BEBA8EAE-BF5A-486C-A8C5-ECC9F3942E4B}">
                <a14:imgProps xmlns:a14="http://schemas.microsoft.com/office/drawing/2010/main">
                  <a14:imgLayer r:embed="">
                    <a14:imgEffect>
                      <a14:brightnessContrast bright="-40000" contrast="-40000"/>
                    </a14:imgEffect>
                  </a14:imgLayer>
                </a14:imgProps>
              </a:ext>
            </a:extLst>
          </a:blip>
          <a:stretch/>
        </p:blipFill>
        <p:spPr>
          <a:xfrm>
            <a:off x="407880" y="6093360"/>
            <a:ext cx="359280" cy="359280"/>
          </a:xfrm>
          <a:prstGeom prst="rect">
            <a:avLst/>
          </a:prstGeom>
          <a:noFill/>
          <a:ln w="0">
            <a:noFill/>
          </a:ln>
        </p:spPr>
      </p:pic>
      <p:sp>
        <p:nvSpPr>
          <p:cNvPr id="100" name="TextBox 9"/>
          <p:cNvSpPr/>
          <p:nvPr/>
        </p:nvSpPr>
        <p:spPr>
          <a:xfrm>
            <a:off x="1703880" y="6093360"/>
            <a:ext cx="1871280" cy="359280"/>
          </a:xfrm>
          <a:prstGeom prst="rect">
            <a:avLst/>
          </a:prstGeom>
          <a:noFill/>
          <a:ln w="0">
            <a:noFill/>
          </a:ln>
        </p:spPr>
        <p:style>
          <a:lnRef idx="0"/>
          <a:fillRef idx="0"/>
          <a:effectRef idx="0"/>
          <a:fontRef idx="minor"/>
        </p:style>
        <p:txBody>
          <a:bodyPr lIns="0" rIns="0" tIns="0" bIns="0" anchor="ctr">
            <a:noAutofit/>
          </a:bodyPr>
          <a:p>
            <a:pPr defTabSz="914400">
              <a:lnSpc>
                <a:spcPct val="100000"/>
              </a:lnSpc>
            </a:pPr>
            <a:r>
              <a:rPr b="0" lang="en-US" sz="800" strike="noStrike" u="none">
                <a:solidFill>
                  <a:schemeClr val="dk1"/>
                </a:solidFill>
                <a:effectLst/>
                <a:uFillTx/>
                <a:latin typeface="Arial"/>
              </a:rPr>
              <a:t>Content is available under</a:t>
            </a:r>
            <a:endParaRPr b="0" lang="en-US" sz="800" strike="noStrike" u="none">
              <a:solidFill>
                <a:srgbClr val="000000"/>
              </a:solidFill>
              <a:effectLst/>
              <a:uFillTx/>
              <a:latin typeface="Arial"/>
            </a:endParaRPr>
          </a:p>
          <a:p>
            <a:pPr defTabSz="914400">
              <a:lnSpc>
                <a:spcPct val="100000"/>
              </a:lnSpc>
            </a:pPr>
            <a:r>
              <a:rPr b="0" lang="en-US" sz="800" strike="noStrike" u="none">
                <a:solidFill>
                  <a:schemeClr val="dk1"/>
                </a:solidFill>
                <a:effectLst/>
                <a:uFillTx/>
                <a:latin typeface="Arial"/>
              </a:rPr>
              <a:t>CC BY-NC 4.0 unless otherwise stated</a:t>
            </a:r>
            <a:endParaRPr b="0" lang="en-US" sz="800" strike="noStrike" u="none">
              <a:solidFill>
                <a:srgbClr val="000000"/>
              </a:solidFill>
              <a:effectLst/>
              <a:uFillTx/>
              <a:latin typeface="Arial"/>
            </a:endParaRPr>
          </a:p>
        </p:txBody>
      </p:sp>
      <p:pic>
        <p:nvPicPr>
          <p:cNvPr id="101" name="Picture 3" descr="Icon&#10;&#10;Description automatically generated">
            <a:hlinkClick r:id="rId7"/>
          </p:cNvPr>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Lst>
          </a:blip>
          <a:stretch/>
        </p:blipFill>
        <p:spPr>
          <a:xfrm>
            <a:off x="1271520" y="6093360"/>
            <a:ext cx="359280" cy="359280"/>
          </a:xfrm>
          <a:prstGeom prst="rect">
            <a:avLst/>
          </a:prstGeom>
          <a:noFill/>
          <a:ln w="0">
            <a:noFill/>
          </a:ln>
        </p:spPr>
      </p:pic>
      <p:sp>
        <p:nvSpPr>
          <p:cNvPr id="102" name="Freeform 57"/>
          <p:cNvSpPr/>
          <p:nvPr/>
        </p:nvSpPr>
        <p:spPr>
          <a:xfrm>
            <a:off x="406800" y="432000"/>
            <a:ext cx="2543760" cy="539280"/>
          </a:xfrm>
          <a:custGeom>
            <a:avLst/>
            <a:gdLst>
              <a:gd name="textAreaLeft" fmla="*/ 0 w 2543760"/>
              <a:gd name="textAreaRight" fmla="*/ 2544480 w 2543760"/>
              <a:gd name="textAreaTop" fmla="*/ 0 h 539280"/>
              <a:gd name="textAreaBottom" fmla="*/ 540000 h 539280"/>
              <a:gd name="GluePoint1X" fmla="*/ 2814 w 2926"/>
              <a:gd name="GluePoint1Y" fmla="*/ 342 h 621"/>
              <a:gd name="GluePoint2X" fmla="*/ 2849 w 2926"/>
              <a:gd name="GluePoint2Y" fmla="*/ 355 h 621"/>
              <a:gd name="GluePoint3X" fmla="*/ 310 w 2926"/>
              <a:gd name="GluePoint3Y" fmla="*/ 172 h 621"/>
              <a:gd name="GluePoint4X" fmla="*/ 1100 w 2926"/>
              <a:gd name="GluePoint4Y" fmla="*/ 105 h 621"/>
              <a:gd name="GluePoint5X" fmla="*/ 1279 w 2926"/>
              <a:gd name="GluePoint5Y" fmla="*/ 91 h 621"/>
              <a:gd name="GluePoint6X" fmla="*/ 1263 w 2926"/>
              <a:gd name="GluePoint6Y" fmla="*/ 47 h 621"/>
              <a:gd name="GluePoint7X" fmla="*/ 1281 w 2926"/>
              <a:gd name="GluePoint7Y" fmla="*/ 129 h 621"/>
              <a:gd name="GluePoint8X" fmla="*/ 1441 w 2926"/>
              <a:gd name="GluePoint8Y" fmla="*/ 136 h 621"/>
              <a:gd name="GluePoint9X" fmla="*/ 1462 w 2926"/>
              <a:gd name="GluePoint9Y" fmla="*/ 48 h 621"/>
              <a:gd name="GluePoint10X" fmla="*/ 1559 w 2926"/>
              <a:gd name="GluePoint10Y" fmla="*/ 51 h 621"/>
              <a:gd name="GluePoint11X" fmla="*/ 1553 w 2926"/>
              <a:gd name="GluePoint11Y" fmla="*/ 133 h 621"/>
              <a:gd name="GluePoint12X" fmla="*/ 1529 w 2926"/>
              <a:gd name="GluePoint12Y" fmla="*/ 143 h 621"/>
              <a:gd name="GluePoint13X" fmla="*/ 1665 w 2926"/>
              <a:gd name="GluePoint13Y" fmla="*/ 9 h 621"/>
              <a:gd name="GluePoint14X" fmla="*/ 1861 w 2926"/>
              <a:gd name="GluePoint14Y" fmla="*/ 60 h 621"/>
              <a:gd name="GluePoint15X" fmla="*/ 1874 w 2926"/>
              <a:gd name="GluePoint15Y" fmla="*/ 74 h 621"/>
              <a:gd name="GluePoint16X" fmla="*/ 1994 w 2926"/>
              <a:gd name="GluePoint16Y" fmla="*/ 20 h 621"/>
              <a:gd name="GluePoint17X" fmla="*/ 2136 w 2926"/>
              <a:gd name="GluePoint17Y" fmla="*/ 117 h 621"/>
              <a:gd name="GluePoint18X" fmla="*/ 2170 w 2926"/>
              <a:gd name="GluePoint18Y" fmla="*/ 130 h 621"/>
              <a:gd name="GluePoint19X" fmla="*/ 2217 w 2926"/>
              <a:gd name="GluePoint19Y" fmla="*/ 95 h 621"/>
              <a:gd name="GluePoint20X" fmla="*/ 2343 w 2926"/>
              <a:gd name="GluePoint20Y" fmla="*/ 77 h 621"/>
              <a:gd name="GluePoint21X" fmla="*/ 2392 w 2926"/>
              <a:gd name="GluePoint21Y" fmla="*/ 86 h 621"/>
              <a:gd name="GluePoint22X" fmla="*/ 2365 w 2926"/>
              <a:gd name="GluePoint22Y" fmla="*/ 153 h 621"/>
              <a:gd name="GluePoint23X" fmla="*/ 2378 w 2926"/>
              <a:gd name="GluePoint23Y" fmla="*/ 113 h 621"/>
              <a:gd name="GluePoint24X" fmla="*/ 2452 w 2926"/>
              <a:gd name="GluePoint24Y" fmla="*/ 64 h 621"/>
              <a:gd name="GluePoint25X" fmla="*/ 2511 w 2926"/>
              <a:gd name="GluePoint25Y" fmla="*/ 28 h 621"/>
              <a:gd name="GluePoint26X" fmla="*/ 2559 w 2926"/>
              <a:gd name="GluePoint26Y" fmla="*/ 160 h 621"/>
              <a:gd name="GluePoint27X" fmla="*/ 2676 w 2926"/>
              <a:gd name="GluePoint27Y" fmla="*/ 135 h 621"/>
              <a:gd name="GluePoint28X" fmla="*/ 1083 w 2926"/>
              <a:gd name="GluePoint28Y" fmla="*/ 277 h 621"/>
              <a:gd name="GluePoint29X" fmla="*/ 1121 w 2926"/>
              <a:gd name="GluePoint29Y" fmla="*/ 392 h 621"/>
              <a:gd name="GluePoint30X" fmla="*/ 1131 w 2926"/>
              <a:gd name="GluePoint30Y" fmla="*/ 357 h 621"/>
              <a:gd name="GluePoint31X" fmla="*/ 1068 w 2926"/>
              <a:gd name="GluePoint31Y" fmla="*/ 243 h 621"/>
              <a:gd name="GluePoint32X" fmla="*/ 1194 w 2926"/>
              <a:gd name="GluePoint32Y" fmla="*/ 364 h 621"/>
              <a:gd name="GluePoint33X" fmla="*/ 1267 w 2926"/>
              <a:gd name="GluePoint33Y" fmla="*/ 317 h 621"/>
              <a:gd name="GluePoint34X" fmla="*/ 1259 w 2926"/>
              <a:gd name="GluePoint34Y" fmla="*/ 362 h 621"/>
              <a:gd name="GluePoint35X" fmla="*/ 1388 w 2926"/>
              <a:gd name="GluePoint35Y" fmla="*/ 272 h 621"/>
              <a:gd name="GluePoint36X" fmla="*/ 1352 w 2926"/>
              <a:gd name="GluePoint36Y" fmla="*/ 317 h 621"/>
              <a:gd name="GluePoint37X" fmla="*/ 1525 w 2926"/>
              <a:gd name="GluePoint37Y" fmla="*/ 273 h 621"/>
              <a:gd name="GluePoint38X" fmla="*/ 1525 w 2926"/>
              <a:gd name="GluePoint38Y" fmla="*/ 360 h 621"/>
              <a:gd name="GluePoint39X" fmla="*/ 1498 w 2926"/>
              <a:gd name="GluePoint39Y" fmla="*/ 365 h 621"/>
              <a:gd name="GluePoint40X" fmla="*/ 1654 w 2926"/>
              <a:gd name="GluePoint40Y" fmla="*/ 273 h 621"/>
              <a:gd name="GluePoint41X" fmla="*/ 1656 w 2926"/>
              <a:gd name="GluePoint41Y" fmla="*/ 362 h 621"/>
              <a:gd name="GluePoint42X" fmla="*/ 1626 w 2926"/>
              <a:gd name="GluePoint42Y" fmla="*/ 362 h 621"/>
              <a:gd name="GluePoint43X" fmla="*/ 1859 w 2926"/>
              <a:gd name="GluePoint43Y" fmla="*/ 276 h 621"/>
              <a:gd name="GluePoint44X" fmla="*/ 1884 w 2926"/>
              <a:gd name="GluePoint44Y" fmla="*/ 393 h 621"/>
              <a:gd name="GluePoint45X" fmla="*/ 1859 w 2926"/>
              <a:gd name="GluePoint45Y" fmla="*/ 340 h 621"/>
              <a:gd name="GluePoint46X" fmla="*/ 2008 w 2926"/>
              <a:gd name="GluePoint46Y" fmla="*/ 226 h 621"/>
              <a:gd name="GluePoint47X" fmla="*/ 2131 w 2926"/>
              <a:gd name="GluePoint47Y" fmla="*/ 270 h 621"/>
              <a:gd name="GluePoint48X" fmla="*/ 2185 w 2926"/>
              <a:gd name="GluePoint48Y" fmla="*/ 388 h 621"/>
              <a:gd name="GluePoint49X" fmla="*/ 2170 w 2926"/>
              <a:gd name="GluePoint49Y" fmla="*/ 362 h 621"/>
              <a:gd name="GluePoint50X" fmla="*/ 2107 w 2926"/>
              <a:gd name="GluePoint50Y" fmla="*/ 249 h 621"/>
              <a:gd name="GluePoint51X" fmla="*/ 2242 w 2926"/>
              <a:gd name="GluePoint51Y" fmla="*/ 367 h 621"/>
              <a:gd name="GluePoint52X" fmla="*/ 2345 w 2926"/>
              <a:gd name="GluePoint52Y" fmla="*/ 317 h 621"/>
              <a:gd name="GluePoint53X" fmla="*/ 2304 w 2926"/>
              <a:gd name="GluePoint53Y" fmla="*/ 364 h 621"/>
              <a:gd name="GluePoint54X" fmla="*/ 2370 w 2926"/>
              <a:gd name="GluePoint54Y" fmla="*/ 230 h 621"/>
              <a:gd name="GluePoint55X" fmla="*/ 2437 w 2926"/>
              <a:gd name="GluePoint55Y" fmla="*/ 377 h 621"/>
              <a:gd name="GluePoint56X" fmla="*/ 2534 w 2926"/>
              <a:gd name="GluePoint56Y" fmla="*/ 331 h 621"/>
              <a:gd name="GluePoint57X" fmla="*/ 2495 w 2926"/>
              <a:gd name="GluePoint57Y" fmla="*/ 392 h 621"/>
              <a:gd name="GluePoint58X" fmla="*/ 2602 w 2926"/>
              <a:gd name="GluePoint58Y" fmla="*/ 278 h 621"/>
              <a:gd name="GluePoint59X" fmla="*/ 2598 w 2926"/>
              <a:gd name="GluePoint59Y" fmla="*/ 302 h 621"/>
              <a:gd name="GluePoint60X" fmla="*/ 2716 w 2926"/>
              <a:gd name="GluePoint60Y" fmla="*/ 277 h 621"/>
              <a:gd name="GluePoint61X" fmla="*/ 2722 w 2926"/>
              <a:gd name="GluePoint61Y" fmla="*/ 317 h 621"/>
              <a:gd name="GluePoint62X" fmla="*/ 2772 w 2926"/>
              <a:gd name="GluePoint62Y" fmla="*/ 387 h 6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dk1"/>
              </a:solidFill>
              <a:effectLst/>
              <a:uFillTx/>
              <a:latin typeface="Arial"/>
            </a:endParaRPr>
          </a:p>
        </p:txBody>
      </p:sp>
      <p:sp>
        <p:nvSpPr>
          <p:cNvPr id="103" name="PlaceHolder 5"/>
          <p:cNvSpPr>
            <a:spLocks noGrp="1"/>
          </p:cNvSpPr>
          <p:nvPr>
            <p:ph type="body"/>
          </p:nvPr>
        </p:nvSpPr>
        <p:spPr>
          <a:xfrm>
            <a:off x="407880" y="4869000"/>
            <a:ext cx="9791640" cy="3121200"/>
          </a:xfrm>
          <a:prstGeom prst="rect">
            <a:avLst/>
          </a:prstGeom>
          <a:noFill/>
          <a:ln w="0">
            <a:noFill/>
          </a:ln>
        </p:spPr>
        <p:txBody>
          <a:bodyPr lIns="0" rIns="0" tIns="0" bIns="0" anchor="t">
            <a:spAutoFit/>
          </a:bodyPr>
          <a:p>
            <a:pPr marL="228600" indent="0" defTabSz="914400">
              <a:lnSpc>
                <a:spcPct val="100000"/>
              </a:lnSpc>
              <a:spcBef>
                <a:spcPts val="1001"/>
              </a:spcBef>
              <a:buNone/>
              <a:tabLst>
                <a:tab algn="l" pos="0"/>
              </a:tabLst>
            </a:pPr>
            <a:r>
              <a:rPr b="0" lang="en-US" sz="1800" strike="noStrike" u="none">
                <a:solidFill>
                  <a:schemeClr val="dk1"/>
                </a:solidFill>
                <a:effectLst/>
                <a:uFillTx/>
                <a:latin typeface="Arial"/>
              </a:rPr>
              <a:t>Presenter Name / Date / Place</a:t>
            </a:r>
            <a:endParaRPr b="0" lang="en-PL" sz="18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45.xml"/><Relationship Id="rId3" Type="http://schemas.openxmlformats.org/officeDocument/2006/relationships/slideLayout" Target="../slideLayouts/slideLayout4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2"/>
    <p:sldLayoutId id="2147483675" r:id="rId3"/>
    <p:sldLayoutId id="2147483676"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2"/>
    <p:sldLayoutId id="2147483699"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9.xml"/>
</Relationships>
</file>

<file path=ppt/slides/_rels/slide3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 Id="rId3" Type="http://schemas.openxmlformats.org/officeDocument/2006/relationships/slideLayout" Target="../slideLayouts/slideLayout19.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9.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9.xml"/>
</Relationships>
</file>

<file path=ppt/slides/_rels/slide3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9.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4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9.xml"/>
</Relationships>
</file>

<file path=ppt/slides/_rels/slide4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9.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 Id="rId3" Type="http://schemas.openxmlformats.org/officeDocument/2006/relationships/slideLayout" Target="../slideLayouts/slideLayout1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title"/>
          </p:nvPr>
        </p:nvSpPr>
        <p:spPr>
          <a:xfrm>
            <a:off x="407880" y="2936520"/>
            <a:ext cx="9791640" cy="491760"/>
          </a:xfrm>
          <a:prstGeom prst="rect">
            <a:avLst/>
          </a:prstGeom>
          <a:noFill/>
          <a:ln w="0">
            <a:noFill/>
          </a:ln>
        </p:spPr>
        <p:txBody>
          <a:bodyPr lIns="0" rIns="0" tIns="0" bIns="0" anchor="b">
            <a:noAutofit/>
          </a:bodyPr>
          <a:p>
            <a:pPr indent="0" defTabSz="914400">
              <a:lnSpc>
                <a:spcPct val="100000"/>
              </a:lnSpc>
              <a:buNone/>
              <a:tabLst>
                <a:tab algn="l" pos="0"/>
              </a:tabLst>
            </a:pPr>
            <a:r>
              <a:rPr b="1" lang="en-US" sz="3200" spc="-51" strike="noStrike" u="none">
                <a:solidFill>
                  <a:schemeClr val="dk1"/>
                </a:solidFill>
                <a:effectLst/>
                <a:uFillTx/>
                <a:latin typeface="Arial"/>
              </a:rPr>
              <a:t>An Introduction to Rust</a:t>
            </a:r>
            <a:endParaRPr b="0" lang="en-PL" sz="3200" strike="noStrike" u="none">
              <a:solidFill>
                <a:schemeClr val="dk1"/>
              </a:solidFill>
              <a:effectLst/>
              <a:uFillTx/>
              <a:latin typeface="Arial"/>
            </a:endParaRPr>
          </a:p>
        </p:txBody>
      </p:sp>
      <p:sp>
        <p:nvSpPr>
          <p:cNvPr id="466" name="PlaceHolder 2"/>
          <p:cNvSpPr>
            <a:spLocks noGrp="1"/>
          </p:cNvSpPr>
          <p:nvPr>
            <p:ph type="subTitle"/>
          </p:nvPr>
        </p:nvSpPr>
        <p:spPr>
          <a:xfrm>
            <a:off x="407880" y="3429000"/>
            <a:ext cx="9791640" cy="491760"/>
          </a:xfrm>
          <a:prstGeom prst="rect">
            <a:avLst/>
          </a:prstGeom>
          <a:noFill/>
          <a:ln w="0">
            <a:noFill/>
          </a:ln>
        </p:spPr>
        <p:txBody>
          <a:bodyPr lIns="0" rIns="0" tIns="0" bIns="0" anchor="t">
            <a:noAutofit/>
          </a:bodyPr>
          <a:p>
            <a:pPr indent="0" algn="ctr">
              <a:buNone/>
            </a:pPr>
            <a:endParaRPr b="0" lang="en-US" sz="2800" strike="noStrike" u="none">
              <a:solidFill>
                <a:schemeClr val="dk1"/>
              </a:solidFill>
              <a:effectLst/>
              <a:uFillTx/>
              <a:latin typeface="Arial"/>
            </a:endParaRPr>
          </a:p>
        </p:txBody>
      </p:sp>
      <p:sp>
        <p:nvSpPr>
          <p:cNvPr id="467" name="PlaceHolder 3"/>
          <p:cNvSpPr>
            <a:spLocks noGrp="1"/>
          </p:cNvSpPr>
          <p:nvPr>
            <p:ph type="dt" idx="142"/>
          </p:nvPr>
        </p:nvSpPr>
        <p:spPr>
          <a:xfrm>
            <a:off x="10200600" y="6309360"/>
            <a:ext cx="115128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0" lang="fi-FI" sz="800" strike="noStrike" u="none">
                <a:solidFill>
                  <a:schemeClr val="dk1"/>
                </a:solidFill>
                <a:effectLst/>
                <a:uFillTx/>
                <a:latin typeface="Arial"/>
              </a:defRPr>
            </a:lvl1pPr>
          </a:lstStyle>
          <a:p>
            <a:pPr indent="0" algn="r" defTabSz="914400">
              <a:lnSpc>
                <a:spcPct val="100000"/>
              </a:lnSpc>
              <a:buNone/>
              <a:tabLst>
                <a:tab algn="l" pos="0"/>
              </a:tabLst>
            </a:pPr>
            <a:fld id="{DCB490FD-A856-4464-949C-196BDC304E5B}" type="datetime1">
              <a:rPr b="0" lang="fi-FI" sz="800" strike="noStrike" u="none">
                <a:solidFill>
                  <a:schemeClr val="dk1"/>
                </a:solidFill>
                <a:effectLst/>
                <a:uFillTx/>
                <a:latin typeface="Arial"/>
              </a:rPr>
              <a:t>12.06.2025</a:t>
            </a:fld>
            <a:endParaRPr b="0" lang="en-US" sz="800" strike="noStrike" u="none">
              <a:solidFill>
                <a:srgbClr val="000000"/>
              </a:solidFill>
              <a:effectLst/>
              <a:uFillTx/>
              <a:latin typeface="Times New Roman"/>
            </a:endParaRPr>
          </a:p>
        </p:txBody>
      </p:sp>
      <p:sp>
        <p:nvSpPr>
          <p:cNvPr id="468" name="PlaceHolder 4"/>
          <p:cNvSpPr>
            <a:spLocks noGrp="1"/>
          </p:cNvSpPr>
          <p:nvPr>
            <p:ph type="sldNum" idx="143"/>
          </p:nvPr>
        </p:nvSpPr>
        <p:spPr>
          <a:xfrm>
            <a:off x="11352600" y="6309360"/>
            <a:ext cx="430560" cy="143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i-FI" sz="800" strike="noStrike" u="none">
                <a:solidFill>
                  <a:schemeClr val="dk1"/>
                </a:solidFill>
                <a:effectLst/>
                <a:uFillTx/>
                <a:latin typeface="Arial"/>
              </a:defRPr>
            </a:lvl1pPr>
          </a:lstStyle>
          <a:p>
            <a:pPr indent="0" algn="r" defTabSz="914400">
              <a:lnSpc>
                <a:spcPct val="100000"/>
              </a:lnSpc>
              <a:buNone/>
              <a:tabLst>
                <a:tab algn="l" pos="0"/>
              </a:tabLst>
            </a:pPr>
            <a:fld id="{A5018629-525A-4663-9632-7BD28B65BDE1}" type="slidenum">
              <a:rPr b="1" lang="fi-FI" sz="800" strike="noStrike" u="none">
                <a:solidFill>
                  <a:schemeClr val="dk1"/>
                </a:solidFill>
                <a:effectLst/>
                <a:uFillTx/>
                <a:latin typeface="Arial"/>
              </a:rPr>
              <a:t>&lt;number&gt;</a:t>
            </a:fld>
            <a:endParaRPr b="0" lang="en-US" sz="800" strike="noStrike" u="none">
              <a:solidFill>
                <a:srgbClr val="000000"/>
              </a:solidFill>
              <a:effectLst/>
              <a:uFillTx/>
              <a:latin typeface="Times New Roman"/>
            </a:endParaRPr>
          </a:p>
        </p:txBody>
      </p:sp>
      <p:sp>
        <p:nvSpPr>
          <p:cNvPr id="469" name="PlaceHolder 5"/>
          <p:cNvSpPr>
            <a:spLocks noGrp="1"/>
          </p:cNvSpPr>
          <p:nvPr>
            <p:ph/>
          </p:nvPr>
        </p:nvSpPr>
        <p:spPr>
          <a:xfrm>
            <a:off x="407880" y="4869000"/>
            <a:ext cx="9791640" cy="276120"/>
          </a:xfrm>
          <a:prstGeom prst="rect">
            <a:avLst/>
          </a:prstGeom>
          <a:noFill/>
          <a:ln w="0">
            <a:noFill/>
          </a:ln>
        </p:spPr>
        <p:txBody>
          <a:bodyPr lIns="0" rIns="0" tIns="0" bIns="0" anchor="t">
            <a:noAutofit/>
          </a:bodyPr>
          <a:p>
            <a:pPr indent="0" defTabSz="914400">
              <a:lnSpc>
                <a:spcPct val="100000"/>
              </a:lnSpc>
              <a:buNone/>
              <a:tabLst>
                <a:tab algn="l" pos="0"/>
              </a:tabLst>
            </a:pPr>
            <a:r>
              <a:rPr b="0" lang="en-US" sz="1800" strike="noStrike" u="none">
                <a:solidFill>
                  <a:schemeClr val="dk1"/>
                </a:solidFill>
                <a:effectLst/>
                <a:uFillTx/>
                <a:latin typeface="Arial"/>
              </a:rPr>
              <a:t>Lorenzo Tucci and </a:t>
            </a:r>
            <a:r>
              <a:rPr b="0" lang="en-US" sz="1800" strike="noStrike" u="none">
                <a:solidFill>
                  <a:srgbClr val="000000"/>
                </a:solidFill>
                <a:effectLst/>
                <a:uFillTx/>
                <a:latin typeface="Arial"/>
              </a:rPr>
              <a:t>Michał Osadnik</a:t>
            </a:r>
            <a:endParaRPr b="0" lang="en-PL" sz="18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Trait bounds</a:t>
            </a:r>
            <a:endParaRPr b="0" lang="en-PL" sz="3000" strike="noStrike" u="none">
              <a:solidFill>
                <a:schemeClr val="dk1"/>
              </a:solidFill>
              <a:effectLst/>
              <a:uFillTx/>
              <a:latin typeface="Arial"/>
            </a:endParaRPr>
          </a:p>
        </p:txBody>
      </p:sp>
      <p:sp>
        <p:nvSpPr>
          <p:cNvPr id="509" name="TextBox 9"/>
          <p:cNvSpPr/>
          <p:nvPr/>
        </p:nvSpPr>
        <p:spPr>
          <a:xfrm>
            <a:off x="411120" y="88308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Traits can be passed as a bound on generic type.</a:t>
            </a:r>
            <a:endParaRPr b="0" lang="en-US" sz="1800" strike="noStrike" u="none">
              <a:solidFill>
                <a:srgbClr val="000000"/>
              </a:solidFill>
              <a:effectLst/>
              <a:uFillTx/>
              <a:latin typeface="Arial"/>
            </a:endParaRPr>
          </a:p>
        </p:txBody>
      </p:sp>
      <p:sp>
        <p:nvSpPr>
          <p:cNvPr id="510" name="TextBox 11"/>
          <p:cNvSpPr/>
          <p:nvPr/>
        </p:nvSpPr>
        <p:spPr>
          <a:xfrm>
            <a:off x="468360" y="1800360"/>
            <a:ext cx="9408240" cy="20307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fn</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&lt;O: Add + Rem&gt;(</a:t>
            </a:r>
            <a:r>
              <a:rPr b="0" lang="en-US" sz="1800" strike="noStrike" u="none">
                <a:solidFill>
                  <a:srgbClr val="9d00ec"/>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other: O) -&gt; </a:t>
            </a:r>
            <a:r>
              <a:rPr b="0" lang="en-US" sz="1800" strike="noStrike" u="none">
                <a:solidFill>
                  <a:srgbClr val="b21e00"/>
                </a:solidFill>
                <a:effectLst/>
                <a:uFillTx/>
                <a:latin typeface="Source Code Pro"/>
                <a:ea typeface="Source Code Pro"/>
              </a:rPr>
              <a:t>Zq&lt;T, M&gt; </a:t>
            </a:r>
            <a:r>
              <a:rPr b="0" lang="en-US" sz="1800" strike="noStrike" u="none">
                <a:solidFill>
                  <a:srgbClr val="000000"/>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r>
              <a:rPr b="0" lang="en-US" sz="1800" strike="noStrike" u="none">
                <a:solidFill>
                  <a:srgbClr val="b21e00"/>
                </a:solidFill>
                <a:effectLst/>
                <a:uFillTx/>
                <a:latin typeface="Source Code Pro"/>
                <a:ea typeface="Source Code Pro"/>
              </a:rPr>
              <a:t> Zq&lt;T, M&gt;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(self.value + other) % M,</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11" name="TextBox 4"/>
          <p:cNvSpPr/>
          <p:nvPr/>
        </p:nvSpPr>
        <p:spPr>
          <a:xfrm>
            <a:off x="466560" y="129816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For example, we can require a generic type that implements addition and modulo (remainder).</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255AA50E-EEBB-4E50-B122-4AA591BB1B9D}" type="slidenum">
              <a:t>10</a:t>
            </a:fld>
          </a:p>
        </p:txBody>
      </p:sp>
      <p:sp>
        <p:nvSpPr>
          <p:cNvPr id="4" name="PlaceHolder 3"/>
          <p:cNvSpPr>
            <a:spLocks noGrp="1"/>
          </p:cNvSpPr>
          <p:nvPr>
            <p:ph type="dt" idx="34"/>
          </p:nvPr>
        </p:nvSpPr>
        <p:spPr/>
        <p:txBody>
          <a:bodyPr/>
          <a:p>
            <a:fld id="{2FCCFDF4-DADB-40D5-9900-BE0FF2EFA91B}" type="datetime1">
              <a:rPr lang="en-US"/>
              <a:t>06/12/2025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Trait bounds</a:t>
            </a:r>
            <a:endParaRPr b="0" lang="en-PL" sz="3000" strike="noStrike" u="none">
              <a:solidFill>
                <a:schemeClr val="dk1"/>
              </a:solidFill>
              <a:effectLst/>
              <a:uFillTx/>
              <a:latin typeface="Arial"/>
            </a:endParaRPr>
          </a:p>
        </p:txBody>
      </p:sp>
      <p:sp>
        <p:nvSpPr>
          <p:cNvPr id="513" name="TextBox 9"/>
          <p:cNvSpPr/>
          <p:nvPr/>
        </p:nvSpPr>
        <p:spPr>
          <a:xfrm>
            <a:off x="411120" y="88308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Traits can be passed as a bound on generic type.</a:t>
            </a:r>
            <a:endParaRPr b="0" lang="en-US" sz="1800" strike="noStrike" u="none">
              <a:solidFill>
                <a:srgbClr val="000000"/>
              </a:solidFill>
              <a:effectLst/>
              <a:uFillTx/>
              <a:latin typeface="Arial"/>
            </a:endParaRPr>
          </a:p>
        </p:txBody>
      </p:sp>
      <p:sp>
        <p:nvSpPr>
          <p:cNvPr id="514" name="TextBox 11"/>
          <p:cNvSpPr/>
          <p:nvPr/>
        </p:nvSpPr>
        <p:spPr>
          <a:xfrm>
            <a:off x="468360" y="1800360"/>
            <a:ext cx="9408240" cy="20307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fn</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&lt;O: Add + Rem&gt;(</a:t>
            </a:r>
            <a:r>
              <a:rPr b="0" lang="en-US" sz="1800" strike="noStrike" u="none">
                <a:solidFill>
                  <a:srgbClr val="9d00ec"/>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other: O) -&gt; </a:t>
            </a:r>
            <a:r>
              <a:rPr b="0" lang="en-US" sz="1800" strike="noStrike" u="none">
                <a:solidFill>
                  <a:srgbClr val="b21e00"/>
                </a:solidFill>
                <a:effectLst/>
                <a:uFillTx/>
                <a:latin typeface="Source Code Pro"/>
                <a:ea typeface="Source Code Pro"/>
              </a:rPr>
              <a:t>Zq&lt;T, M&gt; </a:t>
            </a:r>
            <a:r>
              <a:rPr b="0" lang="en-US" sz="1800" strike="noStrike" u="none">
                <a:solidFill>
                  <a:srgbClr val="000000"/>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r>
              <a:rPr b="0" lang="en-US" sz="1800" strike="noStrike" u="none">
                <a:solidFill>
                  <a:srgbClr val="b21e00"/>
                </a:solidFill>
                <a:effectLst/>
                <a:uFillTx/>
                <a:latin typeface="Source Code Pro"/>
                <a:ea typeface="Source Code Pro"/>
              </a:rPr>
              <a:t> Zq&lt;T, M&gt;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(self.value + other) % M,</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15" name="TextBox 4"/>
          <p:cNvSpPr/>
          <p:nvPr/>
        </p:nvSpPr>
        <p:spPr>
          <a:xfrm>
            <a:off x="466560" y="129816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For example, we can require a generic type that implements addition and modulo (remainder).</a:t>
            </a:r>
            <a:endParaRPr b="0" lang="en-US" sz="1800" strike="noStrike" u="none">
              <a:solidFill>
                <a:srgbClr val="000000"/>
              </a:solidFill>
              <a:effectLst/>
              <a:uFillTx/>
              <a:latin typeface="Arial"/>
            </a:endParaRPr>
          </a:p>
        </p:txBody>
      </p:sp>
      <p:sp>
        <p:nvSpPr>
          <p:cNvPr id="516" name="TextBox 5"/>
          <p:cNvSpPr/>
          <p:nvPr/>
        </p:nvSpPr>
        <p:spPr>
          <a:xfrm>
            <a:off x="468360" y="3956040"/>
            <a:ext cx="9408240" cy="17535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fn</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do_stuff</a:t>
            </a:r>
            <a:r>
              <a:rPr b="0" lang="en-US" sz="1800" strike="noStrike" u="none">
                <a:solidFill>
                  <a:schemeClr val="dk1"/>
                </a:solidFill>
                <a:effectLst/>
                <a:uFillTx/>
                <a:latin typeface="Source Code Pro"/>
                <a:ea typeface="Source Code Pro"/>
              </a:rPr>
              <a:t>(</a:t>
            </a:r>
            <a:r>
              <a:rPr b="0" lang="en-US" sz="1800" strike="noStrike" u="none">
                <a:solidFill>
                  <a:srgbClr val="9d00ec"/>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other: O) -&gt;</a:t>
            </a:r>
            <a:r>
              <a:rPr b="0" lang="en-US" sz="1800" strike="noStrike" u="none">
                <a:solidFill>
                  <a:srgbClr val="0000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impl </a:t>
            </a:r>
            <a:r>
              <a:rPr b="0" lang="en-US" sz="1800" strike="noStrike" u="none">
                <a:solidFill>
                  <a:srgbClr val="000000"/>
                </a:solidFill>
                <a:effectLst/>
                <a:uFillTx/>
                <a:latin typeface="Source Code Pro"/>
                <a:ea typeface="Source Code Pro"/>
              </a:rPr>
              <a:t>Add + Red</a:t>
            </a:r>
            <a:r>
              <a:rPr b="0" lang="en-US" sz="1800" strike="noStrike" u="none">
                <a:solidFill>
                  <a:srgbClr val="b21e00"/>
                </a:solidFill>
                <a:effectLst/>
                <a:uFillTx/>
                <a:latin typeface="Source Code Pro"/>
                <a:ea typeface="Source Code Pro"/>
              </a:rPr>
              <a:t> </a:t>
            </a:r>
            <a:r>
              <a:rPr b="0" lang="en-US" sz="1800" strike="noStrike" u="none">
                <a:solidFill>
                  <a:srgbClr val="000000"/>
                </a:solidFill>
                <a:effectLst/>
                <a:uFillTx/>
                <a:latin typeface="Source Code Pro"/>
                <a:ea typeface="Source Code Pro"/>
              </a:rPr>
              <a:t>{</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 do stuff</a:t>
            </a:r>
            <a:endParaRPr b="0" lang="en-US" sz="1800" strike="noStrike" u="none">
              <a:solidFill>
                <a:srgbClr val="000000"/>
              </a:solidFill>
              <a:effectLst/>
              <a:uFillTx/>
              <a:latin typeface="Arial"/>
            </a:endParaRPr>
          </a:p>
          <a:p>
            <a:pPr defTabSz="914400">
              <a:lnSpc>
                <a:spcPct val="100000"/>
              </a:lnSpc>
            </a:pP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17" name="TextBox 6"/>
          <p:cNvSpPr/>
          <p:nvPr/>
        </p:nvSpPr>
        <p:spPr>
          <a:xfrm>
            <a:off x="466560" y="336132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Or we might return a type implementing some trait.</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2E955F73-B3FC-486E-9638-CADAFCBE7CD2}" type="slidenum">
              <a:t>11</a:t>
            </a:fld>
          </a:p>
        </p:txBody>
      </p:sp>
      <p:sp>
        <p:nvSpPr>
          <p:cNvPr id="4" name="PlaceHolder 3"/>
          <p:cNvSpPr>
            <a:spLocks noGrp="1"/>
          </p:cNvSpPr>
          <p:nvPr>
            <p:ph type="dt" idx="34"/>
          </p:nvPr>
        </p:nvSpPr>
        <p:spPr/>
        <p:txBody>
          <a:bodyPr/>
          <a:p>
            <a:fld id="{0AA3D712-3ECD-4AAC-9BEC-825DD130948A}" type="datetime1">
              <a:rPr lang="en-US"/>
              <a:t>06/12/2025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393480" y="24228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Why should we care?</a:t>
            </a:r>
            <a:endParaRPr b="0" lang="en-PL" sz="3000" strike="noStrike" u="none">
              <a:solidFill>
                <a:schemeClr val="dk1"/>
              </a:solidFill>
              <a:effectLst/>
              <a:uFillTx/>
              <a:latin typeface="Arial"/>
            </a:endParaRPr>
          </a:p>
        </p:txBody>
      </p:sp>
      <p:sp>
        <p:nvSpPr>
          <p:cNvPr id="519" name="PlaceHolder 2"/>
          <p:cNvSpPr>
            <a:spLocks noGrp="1"/>
          </p:cNvSpPr>
          <p:nvPr>
            <p:ph/>
          </p:nvPr>
        </p:nvSpPr>
        <p:spPr>
          <a:xfrm>
            <a:off x="391320" y="1093320"/>
            <a:ext cx="8526240" cy="422316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z: </a:t>
            </a:r>
            <a:r>
              <a:rPr b="0" lang="en-US" sz="1800" strike="noStrike" u="none">
                <a:solidFill>
                  <a:srgbClr val="b21e00"/>
                </a:solidFill>
                <a:effectLst/>
                <a:uFillTx/>
                <a:latin typeface="Source Code Pro"/>
                <a:ea typeface="Source Code Pro"/>
              </a:rPr>
              <a:t>u64</a:t>
            </a:r>
            <a:r>
              <a:rPr b="0" lang="en-US" sz="1600" strike="noStrike" u="none">
                <a:solidFill>
                  <a:srgbClr val="000000"/>
                </a:solidFill>
                <a:effectLst/>
                <a:uFillTx/>
                <a:latin typeface="Source Code Pro"/>
                <a:ea typeface="Source Code Pro"/>
              </a:rPr>
              <a:t> = (a * b) % Q) + c % Q); // ops on primitive types</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z: </a:t>
            </a:r>
            <a:r>
              <a:rPr b="0" lang="en-US" sz="1800" strike="noStrike" u="none">
                <a:solidFill>
                  <a:srgbClr val="b21e00"/>
                </a:solidFill>
                <a:effectLst/>
                <a:uFillTx/>
                <a:latin typeface="Source Code Pro"/>
                <a:ea typeface="Source Code Pro"/>
              </a:rPr>
              <a:t>Zq&lt;u64&gt;</a:t>
            </a:r>
            <a:r>
              <a:rPr b="0" lang="en-US" sz="1600" strike="noStrike" u="none">
                <a:solidFill>
                  <a:schemeClr val="dk1"/>
                </a:solidFill>
                <a:effectLst/>
                <a:uFillTx/>
                <a:latin typeface="Source Code Pro"/>
                <a:ea typeface="Source Code Pro"/>
              </a:rPr>
              <a:t>  = c.</a:t>
            </a:r>
            <a:r>
              <a:rPr b="0" lang="en-US" sz="1800" strike="noStrike" u="none">
                <a:solidFill>
                  <a:srgbClr val="0030f2"/>
                </a:solidFill>
                <a:effectLst/>
                <a:uFillTx/>
                <a:latin typeface="Source Code Pro"/>
                <a:ea typeface="Source Code Pro"/>
              </a:rPr>
              <a:t>add</a:t>
            </a:r>
            <a:r>
              <a:rPr b="0" lang="en-US" sz="1600" strike="noStrike" u="none">
                <a:solidFill>
                  <a:schemeClr val="dk1"/>
                </a:solidFill>
                <a:effectLst/>
                <a:uFillTx/>
                <a:latin typeface="Source Code Pro"/>
                <a:ea typeface="Source Code Pro"/>
              </a:rPr>
              <a:t>(b.</a:t>
            </a:r>
            <a:r>
              <a:rPr b="0" lang="en-US" sz="1800" strike="noStrike" u="none">
                <a:solidFill>
                  <a:srgbClr val="0030f2"/>
                </a:solidFill>
                <a:effectLst/>
                <a:uFillTx/>
                <a:latin typeface="Source Code Pro"/>
                <a:ea typeface="Source Code Pro"/>
              </a:rPr>
              <a:t>mul</a:t>
            </a:r>
            <a:r>
              <a:rPr b="0" lang="en-US" sz="1600" strike="noStrike" u="none">
                <a:solidFill>
                  <a:schemeClr val="dk1"/>
                </a:solidFill>
                <a:effectLst/>
                <a:uFillTx/>
                <a:latin typeface="Source Code Pro"/>
                <a:ea typeface="Source Code Pro"/>
              </a:rPr>
              <a:t>(a)); // no traits and generics</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z = a * b + c; // final version</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p:txBody>
      </p:sp>
      <p:sp>
        <p:nvSpPr>
          <p:cNvPr id="520" name="TextBox 5"/>
          <p:cNvSpPr/>
          <p:nvPr/>
        </p:nvSpPr>
        <p:spPr>
          <a:xfrm>
            <a:off x="325080" y="669960"/>
            <a:ext cx="8019360" cy="4230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937"/>
              </a:lnSpc>
            </a:pPr>
            <a:r>
              <a:rPr b="0" lang="en-US" sz="1800" strike="noStrike" u="none">
                <a:solidFill>
                  <a:schemeClr val="dk1"/>
                </a:solidFill>
                <a:effectLst/>
                <a:uFillTx/>
                <a:latin typeface="Arial"/>
              </a:rPr>
              <a:t>Our code can become much more succint, pleasant to use and more correct.</a:t>
            </a:r>
            <a:endParaRPr b="0" lang="en-US" sz="1800" strike="noStrike" u="none">
              <a:solidFill>
                <a:srgbClr val="000000"/>
              </a:solidFill>
              <a:effectLst/>
              <a:uFillTx/>
              <a:latin typeface="Arial"/>
            </a:endParaRPr>
          </a:p>
        </p:txBody>
      </p:sp>
      <p:sp>
        <p:nvSpPr>
          <p:cNvPr id="4" name="PlaceHolder 3"/>
          <p:cNvSpPr>
            <a:spLocks noGrp="1"/>
          </p:cNvSpPr>
          <p:nvPr>
            <p:ph type="dt" idx="34"/>
          </p:nvPr>
        </p:nvSpPr>
        <p:spPr/>
        <p:txBody>
          <a:bodyPr/>
          <a:p>
            <a:fld id="{9513B536-6E1F-4CB2-AE68-1CC14654615D}" type="datetime1">
              <a:rPr lang="en-US"/>
              <a:t>06/12/2025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393480" y="24228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Why should we care?</a:t>
            </a:r>
            <a:endParaRPr b="0" lang="en-PL" sz="3000" strike="noStrike" u="none">
              <a:solidFill>
                <a:schemeClr val="dk1"/>
              </a:solidFill>
              <a:effectLst/>
              <a:uFillTx/>
              <a:latin typeface="Arial"/>
            </a:endParaRPr>
          </a:p>
        </p:txBody>
      </p:sp>
      <p:sp>
        <p:nvSpPr>
          <p:cNvPr id="522" name="PlaceHolder 2"/>
          <p:cNvSpPr>
            <a:spLocks noGrp="1"/>
          </p:cNvSpPr>
          <p:nvPr>
            <p:ph/>
          </p:nvPr>
        </p:nvSpPr>
        <p:spPr>
          <a:xfrm>
            <a:off x="391320" y="1099440"/>
            <a:ext cx="8526240" cy="162756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z: </a:t>
            </a:r>
            <a:r>
              <a:rPr b="0" lang="en-US" sz="1800" strike="noStrike" u="none">
                <a:solidFill>
                  <a:srgbClr val="b21e00"/>
                </a:solidFill>
                <a:effectLst/>
                <a:uFillTx/>
                <a:latin typeface="Source Code Pro"/>
                <a:ea typeface="Source Code Pro"/>
              </a:rPr>
              <a:t>u64</a:t>
            </a:r>
            <a:r>
              <a:rPr b="0" lang="en-US" sz="1600" strike="noStrike" u="none">
                <a:solidFill>
                  <a:srgbClr val="000000"/>
                </a:solidFill>
                <a:effectLst/>
                <a:uFillTx/>
                <a:latin typeface="Source Code Pro"/>
                <a:ea typeface="Source Code Pro"/>
              </a:rPr>
              <a:t> = (a * b) % Q) + c % Q); // ops on primitive types</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z: </a:t>
            </a:r>
            <a:r>
              <a:rPr b="0" lang="en-US" sz="1800" strike="noStrike" u="none">
                <a:solidFill>
                  <a:srgbClr val="b21e00"/>
                </a:solidFill>
                <a:effectLst/>
                <a:uFillTx/>
                <a:latin typeface="Source Code Pro"/>
                <a:ea typeface="Source Code Pro"/>
              </a:rPr>
              <a:t>Zq&lt;u64&gt;</a:t>
            </a:r>
            <a:r>
              <a:rPr b="0" lang="en-US" sz="1600" strike="noStrike" u="none">
                <a:solidFill>
                  <a:schemeClr val="dk1"/>
                </a:solidFill>
                <a:effectLst/>
                <a:uFillTx/>
                <a:latin typeface="Source Code Pro"/>
                <a:ea typeface="Source Code Pro"/>
              </a:rPr>
              <a:t>  = c.</a:t>
            </a:r>
            <a:r>
              <a:rPr b="0" lang="en-US" sz="1800" strike="noStrike" u="none">
                <a:solidFill>
                  <a:srgbClr val="0030f2"/>
                </a:solidFill>
                <a:effectLst/>
                <a:uFillTx/>
                <a:latin typeface="Source Code Pro"/>
                <a:ea typeface="Source Code Pro"/>
              </a:rPr>
              <a:t>add</a:t>
            </a:r>
            <a:r>
              <a:rPr b="0" lang="en-US" sz="1600" strike="noStrike" u="none">
                <a:solidFill>
                  <a:schemeClr val="dk1"/>
                </a:solidFill>
                <a:effectLst/>
                <a:uFillTx/>
                <a:latin typeface="Source Code Pro"/>
                <a:ea typeface="Source Code Pro"/>
              </a:rPr>
              <a:t>(b.</a:t>
            </a:r>
            <a:r>
              <a:rPr b="0" lang="en-US" sz="1800" strike="noStrike" u="none">
                <a:solidFill>
                  <a:srgbClr val="0030f2"/>
                </a:solidFill>
                <a:effectLst/>
                <a:uFillTx/>
                <a:latin typeface="Source Code Pro"/>
                <a:ea typeface="Source Code Pro"/>
              </a:rPr>
              <a:t>mul</a:t>
            </a:r>
            <a:r>
              <a:rPr b="0" lang="en-US" sz="1600" strike="noStrike" u="none">
                <a:solidFill>
                  <a:schemeClr val="dk1"/>
                </a:solidFill>
                <a:effectLst/>
                <a:uFillTx/>
                <a:latin typeface="Source Code Pro"/>
                <a:ea typeface="Source Code Pro"/>
              </a:rPr>
              <a:t>(a)); // no traits and generics</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z = a * b + c; // final version</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9d00ec"/>
                </a:solidFill>
                <a:effectLst/>
                <a:uFillTx/>
                <a:latin typeface="Source Code Pro"/>
                <a:ea typeface="Source Code Pro"/>
              </a:rPr>
              <a:t>trait </a:t>
            </a:r>
            <a:r>
              <a:rPr b="0" lang="en-US" sz="1800" strike="noStrike" u="none">
                <a:solidFill>
                  <a:srgbClr val="0030f2"/>
                </a:solidFill>
                <a:effectLst/>
                <a:uFillTx/>
                <a:latin typeface="Source Code Pro"/>
                <a:ea typeface="Source Code Pro"/>
              </a:rPr>
              <a:t>Encrypt</a:t>
            </a:r>
            <a:r>
              <a:rPr b="0" lang="en-US" sz="1800" strike="noStrike" u="none">
                <a:solidFill>
                  <a:schemeClr val="dk1"/>
                </a:solidFill>
                <a:effectLst/>
                <a:uFillTx/>
                <a:latin typeface="Source Code Pro"/>
                <a:ea typeface="Source Code Pro"/>
              </a:rPr>
              <a:t>&lt;P, C, ...&gt;</a:t>
            </a:r>
            <a:r>
              <a:rPr b="0" lang="en-US" sz="1800" strike="noStrike" u="none">
                <a:solidFill>
                  <a:srgbClr val="0070c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0000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fn</a:t>
            </a:r>
            <a:r>
              <a:rPr b="0" lang="en-US" sz="1800" strike="noStrike" u="none">
                <a:solidFill>
                  <a:srgbClr val="000000"/>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encrypt</a:t>
            </a:r>
            <a:r>
              <a:rPr b="0" lang="en-US" sz="1800" strike="noStrike" u="none">
                <a:solidFill>
                  <a:srgbClr val="000000"/>
                </a:solidFill>
                <a:effectLst/>
                <a:uFillTx/>
                <a:latin typeface="Source Code Pro"/>
                <a:ea typeface="Source Code Pro"/>
              </a:rPr>
              <a:t>(</a:t>
            </a:r>
            <a:r>
              <a:rPr b="0" lang="en-US" sz="1800" strike="noStrike" u="none">
                <a:solidFill>
                  <a:srgbClr val="b21e00"/>
                </a:solidFill>
                <a:effectLst/>
                <a:uFillTx/>
                <a:latin typeface="Source Code Pro"/>
                <a:ea typeface="Source Code Pro"/>
              </a:rPr>
              <a:t>P</a:t>
            </a:r>
            <a:r>
              <a:rPr b="0" lang="en-US" sz="1800" strike="noStrike" u="none">
                <a:solidFill>
                  <a:srgbClr val="000000"/>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C;</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0000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fn </a:t>
            </a:r>
            <a:r>
              <a:rPr b="0" lang="en-US" sz="1800" strike="noStrike" u="none">
                <a:solidFill>
                  <a:srgbClr val="0030f2"/>
                </a:solidFill>
                <a:effectLst/>
                <a:uFillTx/>
                <a:latin typeface="Source Code Pro"/>
                <a:ea typeface="Source Code Pro"/>
              </a:rPr>
              <a:t>decrypt</a:t>
            </a:r>
            <a:r>
              <a:rPr b="0" lang="en-US" sz="1800" strike="noStrike" u="none">
                <a:solidFill>
                  <a:srgbClr val="000000"/>
                </a:solidFill>
                <a:effectLst/>
                <a:uFillTx/>
                <a:latin typeface="Source Code Pro"/>
                <a:ea typeface="Source Code Pro"/>
              </a:rPr>
              <a:t>(</a:t>
            </a:r>
            <a:r>
              <a:rPr b="0" lang="en-US" sz="1800" strike="noStrike" u="none">
                <a:solidFill>
                  <a:srgbClr val="b21e00"/>
                </a:solidFill>
                <a:effectLst/>
                <a:uFillTx/>
                <a:latin typeface="Source Code Pro"/>
                <a:ea typeface="Source Code Pro"/>
              </a:rPr>
              <a:t>C</a:t>
            </a:r>
            <a:r>
              <a:rPr b="0" lang="en-US" sz="1800" strike="noStrike" u="none">
                <a:solidFill>
                  <a:srgbClr val="000000"/>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P;</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b21e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fn </a:t>
            </a:r>
            <a:r>
              <a:rPr b="0" lang="en-US" sz="1800" strike="noStrike" u="none">
                <a:solidFill>
                  <a:srgbClr val="0030f2"/>
                </a:solidFill>
                <a:effectLst/>
                <a:uFillTx/>
                <a:latin typeface="Source Code Pro"/>
                <a:ea typeface="Source Code Pro"/>
              </a:rPr>
              <a:t>keygen</a:t>
            </a:r>
            <a:r>
              <a:rPr b="0" lang="en-US" sz="1800" strike="noStrike" u="none">
                <a:solidFill>
                  <a:srgbClr val="002060"/>
                </a:solidFill>
                <a:effectLst/>
                <a:uFillTx/>
                <a:latin typeface="Source Code Pro"/>
                <a:ea typeface="Source Code Pro"/>
              </a:rPr>
              <a:t>(...)</a:t>
            </a:r>
            <a:r>
              <a:rPr b="0" lang="en-US" sz="1800" strike="noStrike" u="none">
                <a:solidFill>
                  <a:srgbClr val="0030f2"/>
                </a:solidFill>
                <a:effectLst/>
                <a:uFillTx/>
                <a:latin typeface="Source Code Pro"/>
                <a:ea typeface="Source Code Pro"/>
              </a:rPr>
              <a:t> </a:t>
            </a:r>
            <a:r>
              <a:rPr b="0" lang="en-US" sz="1800" strike="noStrike" u="none">
                <a:solidFill>
                  <a:srgbClr val="002060"/>
                </a:solidFill>
                <a:effectLst/>
                <a:uFillTx/>
                <a:latin typeface="Source Code Pro"/>
                <a:ea typeface="Source Code Pro"/>
              </a:rPr>
              <a:t>-&gt; ...</a:t>
            </a:r>
            <a:r>
              <a:rPr b="0" lang="en-US" sz="1800" strike="noStrike" u="none">
                <a:solidFill>
                  <a:srgbClr val="0030f2"/>
                </a:solidFill>
                <a:effectLst/>
                <a:uFillTx/>
                <a:latin typeface="Source Code Pro"/>
                <a:ea typeface="Source Code Pro"/>
              </a:rPr>
              <a:t> </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000000"/>
                </a:solidFill>
                <a:effectLst/>
                <a:uFillTx/>
                <a:latin typeface="Source Code Pro"/>
                <a:ea typeface="Source Code Pro"/>
              </a:rPr>
              <a:t>}</a:t>
            </a:r>
            <a:endParaRPr b="0" lang="en-PL" sz="18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p:txBody>
      </p:sp>
      <p:sp>
        <p:nvSpPr>
          <p:cNvPr id="523" name="TextBox 5"/>
          <p:cNvSpPr/>
          <p:nvPr/>
        </p:nvSpPr>
        <p:spPr>
          <a:xfrm>
            <a:off x="325080" y="669960"/>
            <a:ext cx="8019360" cy="4230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937"/>
              </a:lnSpc>
            </a:pPr>
            <a:r>
              <a:rPr b="0" lang="en-US" sz="1800" strike="noStrike" u="none">
                <a:solidFill>
                  <a:schemeClr val="dk1"/>
                </a:solidFill>
                <a:effectLst/>
                <a:uFillTx/>
                <a:latin typeface="Arial"/>
              </a:rPr>
              <a:t>Our code can become much more succint, pleasant to use and more correct.</a:t>
            </a:r>
            <a:endParaRPr b="0" lang="en-US" sz="1800" strike="noStrike" u="none">
              <a:solidFill>
                <a:srgbClr val="000000"/>
              </a:solidFill>
              <a:effectLst/>
              <a:uFillTx/>
              <a:latin typeface="Arial"/>
            </a:endParaRPr>
          </a:p>
        </p:txBody>
      </p:sp>
      <p:sp>
        <p:nvSpPr>
          <p:cNvPr id="524" name="TextBox 7"/>
          <p:cNvSpPr/>
          <p:nvPr/>
        </p:nvSpPr>
        <p:spPr>
          <a:xfrm>
            <a:off x="325080" y="2572920"/>
            <a:ext cx="9425880" cy="79488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937"/>
              </a:lnSpc>
            </a:pPr>
            <a:r>
              <a:rPr b="0" lang="en-US" sz="1800" strike="noStrike" u="none">
                <a:solidFill>
                  <a:schemeClr val="dk1"/>
                </a:solidFill>
                <a:effectLst/>
                <a:uFillTx/>
                <a:latin typeface="Arial"/>
              </a:rPr>
              <a:t>Even more importantly, we can write modular code that can be easily reused and exposed.</a:t>
            </a:r>
            <a:endParaRPr b="0" lang="en-US" sz="1800" strike="noStrike" u="none">
              <a:solidFill>
                <a:srgbClr val="000000"/>
              </a:solidFill>
              <a:effectLst/>
              <a:uFillTx/>
              <a:latin typeface="Arial"/>
            </a:endParaRPr>
          </a:p>
          <a:p>
            <a:pPr defTabSz="914400">
              <a:lnSpc>
                <a:spcPts val="2937"/>
              </a:lnSpc>
            </a:pPr>
            <a:r>
              <a:rPr b="0" lang="en-US" sz="1800" strike="noStrike" u="none">
                <a:solidFill>
                  <a:schemeClr val="dk1"/>
                </a:solidFill>
                <a:effectLst/>
                <a:uFillTx/>
                <a:latin typeface="Arial"/>
              </a:rPr>
              <a:t>Cryptographic protocols often requires generic schemes that we can define (or implement).</a:t>
            </a:r>
            <a:endParaRPr b="0" lang="en-US" sz="1800" strike="noStrike" u="none">
              <a:solidFill>
                <a:srgbClr val="000000"/>
              </a:solidFill>
              <a:effectLst/>
              <a:uFillTx/>
              <a:latin typeface="Arial"/>
            </a:endParaRPr>
          </a:p>
        </p:txBody>
      </p:sp>
      <p:sp>
        <p:nvSpPr>
          <p:cNvPr id="4" name="PlaceHolder 3"/>
          <p:cNvSpPr>
            <a:spLocks noGrp="1"/>
          </p:cNvSpPr>
          <p:nvPr>
            <p:ph type="dt" idx="34"/>
          </p:nvPr>
        </p:nvSpPr>
        <p:spPr/>
        <p:txBody>
          <a:bodyPr/>
          <a:p>
            <a:fld id="{B9C1E8D6-2842-4AC9-986C-E80FEB7DDC3A}" type="datetime1">
              <a:rPr lang="en-US"/>
              <a:t>06/12/2025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393480" y="24228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Why should we care?</a:t>
            </a:r>
            <a:endParaRPr b="0" lang="en-PL" sz="3000" strike="noStrike" u="none">
              <a:solidFill>
                <a:schemeClr val="dk1"/>
              </a:solidFill>
              <a:effectLst/>
              <a:uFillTx/>
              <a:latin typeface="Arial"/>
            </a:endParaRPr>
          </a:p>
        </p:txBody>
      </p:sp>
      <p:sp>
        <p:nvSpPr>
          <p:cNvPr id="526" name="PlaceHolder 2"/>
          <p:cNvSpPr>
            <a:spLocks noGrp="1"/>
          </p:cNvSpPr>
          <p:nvPr>
            <p:ph/>
          </p:nvPr>
        </p:nvSpPr>
        <p:spPr>
          <a:xfrm>
            <a:off x="391320" y="1099440"/>
            <a:ext cx="8526240" cy="162756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z: </a:t>
            </a:r>
            <a:r>
              <a:rPr b="0" lang="en-US" sz="1800" strike="noStrike" u="none">
                <a:solidFill>
                  <a:srgbClr val="b21e00"/>
                </a:solidFill>
                <a:effectLst/>
                <a:uFillTx/>
                <a:latin typeface="Source Code Pro"/>
                <a:ea typeface="Source Code Pro"/>
              </a:rPr>
              <a:t>u64</a:t>
            </a:r>
            <a:r>
              <a:rPr b="0" lang="en-US" sz="1600" strike="noStrike" u="none">
                <a:solidFill>
                  <a:srgbClr val="000000"/>
                </a:solidFill>
                <a:effectLst/>
                <a:uFillTx/>
                <a:latin typeface="Source Code Pro"/>
                <a:ea typeface="Source Code Pro"/>
              </a:rPr>
              <a:t> = (a * b) % Q) + c % Q); // ops on primitive types</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z: </a:t>
            </a:r>
            <a:r>
              <a:rPr b="0" lang="en-US" sz="1800" strike="noStrike" u="none">
                <a:solidFill>
                  <a:srgbClr val="b21e00"/>
                </a:solidFill>
                <a:effectLst/>
                <a:uFillTx/>
                <a:latin typeface="Source Code Pro"/>
                <a:ea typeface="Source Code Pro"/>
              </a:rPr>
              <a:t>Zq&lt;u64&gt;</a:t>
            </a:r>
            <a:r>
              <a:rPr b="0" lang="en-US" sz="1600" strike="noStrike" u="none">
                <a:solidFill>
                  <a:schemeClr val="dk1"/>
                </a:solidFill>
                <a:effectLst/>
                <a:uFillTx/>
                <a:latin typeface="Source Code Pro"/>
                <a:ea typeface="Source Code Pro"/>
              </a:rPr>
              <a:t>  = c.</a:t>
            </a:r>
            <a:r>
              <a:rPr b="0" lang="en-US" sz="1800" strike="noStrike" u="none">
                <a:solidFill>
                  <a:srgbClr val="0030f2"/>
                </a:solidFill>
                <a:effectLst/>
                <a:uFillTx/>
                <a:latin typeface="Source Code Pro"/>
                <a:ea typeface="Source Code Pro"/>
              </a:rPr>
              <a:t>add</a:t>
            </a:r>
            <a:r>
              <a:rPr b="0" lang="en-US" sz="1600" strike="noStrike" u="none">
                <a:solidFill>
                  <a:schemeClr val="dk1"/>
                </a:solidFill>
                <a:effectLst/>
                <a:uFillTx/>
                <a:latin typeface="Source Code Pro"/>
                <a:ea typeface="Source Code Pro"/>
              </a:rPr>
              <a:t>(b.</a:t>
            </a:r>
            <a:r>
              <a:rPr b="0" lang="en-US" sz="1800" strike="noStrike" u="none">
                <a:solidFill>
                  <a:srgbClr val="0030f2"/>
                </a:solidFill>
                <a:effectLst/>
                <a:uFillTx/>
                <a:latin typeface="Source Code Pro"/>
                <a:ea typeface="Source Code Pro"/>
              </a:rPr>
              <a:t>mul</a:t>
            </a:r>
            <a:r>
              <a:rPr b="0" lang="en-US" sz="1600" strike="noStrike" u="none">
                <a:solidFill>
                  <a:schemeClr val="dk1"/>
                </a:solidFill>
                <a:effectLst/>
                <a:uFillTx/>
                <a:latin typeface="Source Code Pro"/>
                <a:ea typeface="Source Code Pro"/>
              </a:rPr>
              <a:t>(a)); // no traits and generics</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z = a * b + c; // final version</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9d00ec"/>
                </a:solidFill>
                <a:effectLst/>
                <a:uFillTx/>
                <a:latin typeface="Source Code Pro"/>
                <a:ea typeface="Source Code Pro"/>
              </a:rPr>
              <a:t>trait </a:t>
            </a:r>
            <a:r>
              <a:rPr b="0" lang="en-US" sz="1800" strike="noStrike" u="none">
                <a:solidFill>
                  <a:srgbClr val="0030f2"/>
                </a:solidFill>
                <a:effectLst/>
                <a:uFillTx/>
                <a:latin typeface="Source Code Pro"/>
                <a:ea typeface="Source Code Pro"/>
              </a:rPr>
              <a:t>Encrypt</a:t>
            </a:r>
            <a:r>
              <a:rPr b="0" lang="en-US" sz="1800" strike="noStrike" u="none">
                <a:solidFill>
                  <a:schemeClr val="dk1"/>
                </a:solidFill>
                <a:effectLst/>
                <a:uFillTx/>
                <a:latin typeface="Source Code Pro"/>
                <a:ea typeface="Source Code Pro"/>
              </a:rPr>
              <a:t>&lt;P, C, ...&gt;</a:t>
            </a:r>
            <a:r>
              <a:rPr b="0" lang="en-US" sz="1800" strike="noStrike" u="none">
                <a:solidFill>
                  <a:srgbClr val="0070c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0000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fn</a:t>
            </a:r>
            <a:r>
              <a:rPr b="0" lang="en-US" sz="1800" strike="noStrike" u="none">
                <a:solidFill>
                  <a:srgbClr val="000000"/>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encrypt</a:t>
            </a:r>
            <a:r>
              <a:rPr b="0" lang="en-US" sz="1800" strike="noStrike" u="none">
                <a:solidFill>
                  <a:srgbClr val="000000"/>
                </a:solidFill>
                <a:effectLst/>
                <a:uFillTx/>
                <a:latin typeface="Source Code Pro"/>
                <a:ea typeface="Source Code Pro"/>
              </a:rPr>
              <a:t>(</a:t>
            </a:r>
            <a:r>
              <a:rPr b="0" lang="en-US" sz="1800" strike="noStrike" u="none">
                <a:solidFill>
                  <a:srgbClr val="b21e00"/>
                </a:solidFill>
                <a:effectLst/>
                <a:uFillTx/>
                <a:latin typeface="Source Code Pro"/>
                <a:ea typeface="Source Code Pro"/>
              </a:rPr>
              <a:t>P</a:t>
            </a:r>
            <a:r>
              <a:rPr b="0" lang="en-US" sz="1800" strike="noStrike" u="none">
                <a:solidFill>
                  <a:srgbClr val="000000"/>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C;</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0000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fn </a:t>
            </a:r>
            <a:r>
              <a:rPr b="0" lang="en-US" sz="1800" strike="noStrike" u="none">
                <a:solidFill>
                  <a:srgbClr val="0030f2"/>
                </a:solidFill>
                <a:effectLst/>
                <a:uFillTx/>
                <a:latin typeface="Source Code Pro"/>
                <a:ea typeface="Source Code Pro"/>
              </a:rPr>
              <a:t>decrypt</a:t>
            </a:r>
            <a:r>
              <a:rPr b="0" lang="en-US" sz="1800" strike="noStrike" u="none">
                <a:solidFill>
                  <a:srgbClr val="000000"/>
                </a:solidFill>
                <a:effectLst/>
                <a:uFillTx/>
                <a:latin typeface="Source Code Pro"/>
                <a:ea typeface="Source Code Pro"/>
              </a:rPr>
              <a:t>(</a:t>
            </a:r>
            <a:r>
              <a:rPr b="0" lang="en-US" sz="1800" strike="noStrike" u="none">
                <a:solidFill>
                  <a:srgbClr val="b21e00"/>
                </a:solidFill>
                <a:effectLst/>
                <a:uFillTx/>
                <a:latin typeface="Source Code Pro"/>
                <a:ea typeface="Source Code Pro"/>
              </a:rPr>
              <a:t>C</a:t>
            </a:r>
            <a:r>
              <a:rPr b="0" lang="en-US" sz="1800" strike="noStrike" u="none">
                <a:solidFill>
                  <a:srgbClr val="000000"/>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P;</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b21e00"/>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fn </a:t>
            </a:r>
            <a:r>
              <a:rPr b="0" lang="en-US" sz="1800" strike="noStrike" u="none">
                <a:solidFill>
                  <a:srgbClr val="0030f2"/>
                </a:solidFill>
                <a:effectLst/>
                <a:uFillTx/>
                <a:latin typeface="Source Code Pro"/>
                <a:ea typeface="Source Code Pro"/>
              </a:rPr>
              <a:t>keygen</a:t>
            </a:r>
            <a:r>
              <a:rPr b="0" lang="en-US" sz="1800" strike="noStrike" u="none">
                <a:solidFill>
                  <a:srgbClr val="002060"/>
                </a:solidFill>
                <a:effectLst/>
                <a:uFillTx/>
                <a:latin typeface="Source Code Pro"/>
                <a:ea typeface="Source Code Pro"/>
              </a:rPr>
              <a:t>(...)</a:t>
            </a:r>
            <a:r>
              <a:rPr b="0" lang="en-US" sz="1800" strike="noStrike" u="none">
                <a:solidFill>
                  <a:srgbClr val="0030f2"/>
                </a:solidFill>
                <a:effectLst/>
                <a:uFillTx/>
                <a:latin typeface="Source Code Pro"/>
                <a:ea typeface="Source Code Pro"/>
              </a:rPr>
              <a:t> </a:t>
            </a:r>
            <a:r>
              <a:rPr b="0" lang="en-US" sz="1800" strike="noStrike" u="none">
                <a:solidFill>
                  <a:srgbClr val="002060"/>
                </a:solidFill>
                <a:effectLst/>
                <a:uFillTx/>
                <a:latin typeface="Source Code Pro"/>
                <a:ea typeface="Source Code Pro"/>
              </a:rPr>
              <a:t>-&gt; ...</a:t>
            </a:r>
            <a:r>
              <a:rPr b="0" lang="en-US" sz="1800" strike="noStrike" u="none">
                <a:solidFill>
                  <a:srgbClr val="0030f2"/>
                </a:solidFill>
                <a:effectLst/>
                <a:uFillTx/>
                <a:latin typeface="Source Code Pro"/>
                <a:ea typeface="Source Code Pro"/>
              </a:rPr>
              <a:t> </a:t>
            </a:r>
            <a:endParaRPr b="0" lang="en-PL" sz="1800" strike="noStrike" u="none">
              <a:solidFill>
                <a:schemeClr val="dk1"/>
              </a:solidFill>
              <a:effectLst/>
              <a:uFillTx/>
              <a:latin typeface="Arial"/>
            </a:endParaRPr>
          </a:p>
          <a:p>
            <a:pPr indent="0" defTabSz="914400">
              <a:lnSpc>
                <a:spcPct val="100000"/>
              </a:lnSpc>
              <a:buNone/>
              <a:tabLst>
                <a:tab algn="l" pos="0"/>
              </a:tabLst>
            </a:pPr>
            <a:r>
              <a:rPr b="0" lang="en-US" sz="1800" strike="noStrike" u="none">
                <a:solidFill>
                  <a:srgbClr val="000000"/>
                </a:solidFill>
                <a:effectLst/>
                <a:uFillTx/>
                <a:latin typeface="Source Code Pro"/>
                <a:ea typeface="Source Code Pro"/>
              </a:rPr>
              <a:t>}</a:t>
            </a:r>
            <a:endParaRPr b="0" lang="en-PL" sz="18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p:txBody>
      </p:sp>
      <p:sp>
        <p:nvSpPr>
          <p:cNvPr id="527" name="TextBox 5"/>
          <p:cNvSpPr/>
          <p:nvPr/>
        </p:nvSpPr>
        <p:spPr>
          <a:xfrm>
            <a:off x="325080" y="669960"/>
            <a:ext cx="8019360" cy="4230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937"/>
              </a:lnSpc>
            </a:pPr>
            <a:r>
              <a:rPr b="0" lang="en-US" sz="1800" strike="noStrike" u="none">
                <a:solidFill>
                  <a:schemeClr val="dk1"/>
                </a:solidFill>
                <a:effectLst/>
                <a:uFillTx/>
                <a:latin typeface="Arial"/>
              </a:rPr>
              <a:t>Our code can become much more succint, pleasant to use and more correct.</a:t>
            </a:r>
            <a:endParaRPr b="0" lang="en-US" sz="1800" strike="noStrike" u="none">
              <a:solidFill>
                <a:srgbClr val="000000"/>
              </a:solidFill>
              <a:effectLst/>
              <a:uFillTx/>
              <a:latin typeface="Arial"/>
            </a:endParaRPr>
          </a:p>
        </p:txBody>
      </p:sp>
      <p:sp>
        <p:nvSpPr>
          <p:cNvPr id="528" name="TextBox 7"/>
          <p:cNvSpPr/>
          <p:nvPr/>
        </p:nvSpPr>
        <p:spPr>
          <a:xfrm>
            <a:off x="325080" y="2572920"/>
            <a:ext cx="9425880" cy="79488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937"/>
              </a:lnSpc>
            </a:pPr>
            <a:r>
              <a:rPr b="0" lang="en-US" sz="1800" strike="noStrike" u="none">
                <a:solidFill>
                  <a:schemeClr val="dk1"/>
                </a:solidFill>
                <a:effectLst/>
                <a:uFillTx/>
                <a:latin typeface="Arial"/>
              </a:rPr>
              <a:t>Even more importantly, we can write modular code that can be easily reused and exposed.</a:t>
            </a:r>
            <a:endParaRPr b="0" lang="en-US" sz="1800" strike="noStrike" u="none">
              <a:solidFill>
                <a:srgbClr val="000000"/>
              </a:solidFill>
              <a:effectLst/>
              <a:uFillTx/>
              <a:latin typeface="Arial"/>
            </a:endParaRPr>
          </a:p>
          <a:p>
            <a:pPr defTabSz="914400">
              <a:lnSpc>
                <a:spcPts val="2937"/>
              </a:lnSpc>
            </a:pPr>
            <a:r>
              <a:rPr b="0" lang="en-US" sz="1800" strike="noStrike" u="none">
                <a:solidFill>
                  <a:schemeClr val="dk1"/>
                </a:solidFill>
                <a:effectLst/>
                <a:uFillTx/>
                <a:latin typeface="Arial"/>
              </a:rPr>
              <a:t>Cryptographic protocols often requires generic schemes that we can define (or implement).</a:t>
            </a:r>
            <a:endParaRPr b="0" lang="en-US" sz="1800" strike="noStrike" u="none">
              <a:solidFill>
                <a:srgbClr val="000000"/>
              </a:solidFill>
              <a:effectLst/>
              <a:uFillTx/>
              <a:latin typeface="Arial"/>
            </a:endParaRPr>
          </a:p>
        </p:txBody>
      </p:sp>
      <p:sp>
        <p:nvSpPr>
          <p:cNvPr id="529" name="TextBox 8"/>
          <p:cNvSpPr/>
          <p:nvPr/>
        </p:nvSpPr>
        <p:spPr>
          <a:xfrm>
            <a:off x="5299920" y="3467880"/>
            <a:ext cx="5185080" cy="31384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struct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Protocol</a:t>
            </a:r>
            <a:r>
              <a:rPr b="0" lang="en-US" sz="1800" strike="noStrike" u="none">
                <a:solidFill>
                  <a:schemeClr val="dk1"/>
                </a:solidFill>
                <a:effectLst/>
                <a:uFillTx/>
                <a:latin typeface="Source Code Pro"/>
                <a:ea typeface="Source Code Pro"/>
              </a:rPr>
              <a:t>&lt;E: Encrypt, ...&gt;</a:t>
            </a:r>
            <a:r>
              <a:rPr b="0" lang="en-US" sz="1800" strike="noStrike" u="none">
                <a:solidFill>
                  <a:srgbClr val="0030f2"/>
                </a:solidFill>
                <a:effectLst/>
                <a:uFillTx/>
                <a:latin typeface="Source Code Pro"/>
                <a:ea typeface="Source Code Pro"/>
              </a:rPr>
              <a:t>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  enc: </a:t>
            </a:r>
            <a:r>
              <a:rPr b="0" lang="en-US" sz="1800" strike="noStrike" u="none">
                <a:solidFill>
                  <a:srgbClr val="b21e00"/>
                </a:solidFill>
                <a:effectLst/>
                <a:uFillTx/>
                <a:latin typeface="Source Code Pro"/>
                <a:ea typeface="Source Code Pro"/>
              </a:rPr>
              <a:t>E</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  cmt: </a:t>
            </a:r>
            <a:r>
              <a:rPr b="0" lang="en-US" sz="1800" strike="noStrike" u="none">
                <a:solidFill>
                  <a:srgbClr val="b21e00"/>
                </a:solidFill>
                <a:effectLst/>
                <a:uFillTx/>
                <a:latin typeface="Source Code Pro"/>
                <a:ea typeface="Source Code Pro"/>
              </a:rPr>
              <a:t>C</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impl </a:t>
            </a:r>
            <a:r>
              <a:rPr b="0" lang="en-US" sz="1800" strike="noStrike" u="none">
                <a:solidFill>
                  <a:srgbClr val="0030f2"/>
                </a:solidFill>
                <a:effectLst/>
                <a:uFillTx/>
                <a:latin typeface="Source Code Pro"/>
                <a:ea typeface="Source Code Pro"/>
              </a:rPr>
              <a:t>Protocol</a:t>
            </a:r>
            <a:r>
              <a:rPr b="0" lang="en-US" sz="1800" strike="noStrike" u="none">
                <a:solidFill>
                  <a:srgbClr val="000000"/>
                </a:solidFill>
                <a:effectLst/>
                <a:uFillTx/>
                <a:latin typeface="Source Code Pro"/>
                <a:ea typeface="Source Code Pro"/>
              </a:rPr>
              <a:t>&lt;E: Encrypt&gt;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  fn </a:t>
            </a:r>
            <a:r>
              <a:rPr b="0" lang="en-US" sz="1800" strike="noStrike" u="none">
                <a:solidFill>
                  <a:srgbClr val="0030f2"/>
                </a:solidFill>
                <a:effectLst/>
                <a:uFillTx/>
                <a:latin typeface="Source Code Pro"/>
                <a:ea typeface="Source Code Pro"/>
              </a:rPr>
              <a:t>encrypt_and_commit</a:t>
            </a:r>
            <a:r>
              <a:rPr b="0" lang="en-US" sz="1800" strike="noStrike" u="none">
                <a:solidFill>
                  <a:schemeClr val="dk1"/>
                </a:solidFill>
                <a:effectLst/>
                <a:uFillTx/>
                <a:latin typeface="Source Code Pro"/>
                <a:ea typeface="Source Code Pro"/>
              </a:rPr>
              <a:t>(msg) -&gt;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let </a:t>
            </a:r>
            <a:r>
              <a:rPr b="0" lang="en-US" sz="1800" strike="noStrike" u="none">
                <a:solidFill>
                  <a:schemeClr val="dk1"/>
                </a:solidFill>
                <a:effectLst/>
                <a:uFillTx/>
                <a:latin typeface="Source Code Pro"/>
                <a:ea typeface="Source Code Pro"/>
              </a:rPr>
              <a:t>ctx = enc.</a:t>
            </a:r>
            <a:r>
              <a:rPr b="0" lang="en-US" sz="1800" strike="noStrike" u="none">
                <a:solidFill>
                  <a:srgbClr val="0030f2"/>
                </a:solidFill>
                <a:effectLst/>
                <a:uFillTx/>
                <a:latin typeface="Source Code Pro"/>
                <a:ea typeface="Source Code Pro"/>
              </a:rPr>
              <a:t>encrypt</a:t>
            </a:r>
            <a:r>
              <a:rPr b="0" lang="en-US" sz="1800" strike="noStrike" u="none">
                <a:solidFill>
                  <a:schemeClr val="dk1"/>
                </a:solidFill>
                <a:effectLst/>
                <a:uFillTx/>
                <a:latin typeface="Source Code Pro"/>
                <a:ea typeface="Source Code Pro"/>
              </a:rPr>
              <a:t>(msg);</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4" name="PlaceHolder 3"/>
          <p:cNvSpPr>
            <a:spLocks noGrp="1"/>
          </p:cNvSpPr>
          <p:nvPr>
            <p:ph type="dt" idx="34"/>
          </p:nvPr>
        </p:nvSpPr>
        <p:spPr/>
        <p:txBody>
          <a:bodyPr/>
          <a:p>
            <a:fld id="{985F9C83-51D7-46D9-9FB3-D54F31F457F4}" type="datetime1">
              <a:rPr lang="en-US"/>
              <a:t>06/12/2025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Stack vs heap </a:t>
            </a:r>
            <a:endParaRPr b="0" lang="en-PL" sz="3000" strike="noStrike" u="none">
              <a:solidFill>
                <a:schemeClr val="dk1"/>
              </a:solidFill>
              <a:effectLst/>
              <a:uFillTx/>
              <a:latin typeface="Arial"/>
            </a:endParaRPr>
          </a:p>
        </p:txBody>
      </p:sp>
      <p:sp>
        <p:nvSpPr>
          <p:cNvPr id="531" name="PlaceHolder 2"/>
          <p:cNvSpPr>
            <a:spLocks noGrp="1"/>
          </p:cNvSpPr>
          <p:nvPr>
            <p:ph/>
          </p:nvPr>
        </p:nvSpPr>
        <p:spPr>
          <a:xfrm>
            <a:off x="406440" y="1287720"/>
            <a:ext cx="10080000" cy="367128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r>
              <a:rPr b="0" lang="en-US" sz="2400" strike="noStrike" u="none">
                <a:solidFill>
                  <a:schemeClr val="dk1"/>
                </a:solidFill>
                <a:effectLst/>
                <a:uFillTx/>
                <a:latin typeface="Arial"/>
              </a:rPr>
              <a:t>Stack: fast but small, fixed size (~2-8 Mb)</a:t>
            </a:r>
            <a:endParaRPr b="0" lang="en-PL" sz="2400" strike="noStrike" u="none">
              <a:solidFill>
                <a:schemeClr val="dk1"/>
              </a:solidFill>
              <a:effectLst/>
              <a:uFillTx/>
              <a:latin typeface="Arial"/>
            </a:endParaRPr>
          </a:p>
          <a:p>
            <a:pPr marL="457200" indent="-45720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Data is pushed/popped on the stack with function calls</a:t>
            </a:r>
            <a:endParaRPr b="0" lang="en-PL" sz="2000" strike="noStrike" u="none">
              <a:solidFill>
                <a:schemeClr val="dk1"/>
              </a:solidFill>
              <a:effectLst/>
              <a:uFillTx/>
              <a:latin typeface="Arial"/>
            </a:endParaRPr>
          </a:p>
          <a:p>
            <a:pPr marL="457200" indent="-45720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All data must have know fixed size</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8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2400" strike="noStrike" u="none">
                <a:solidFill>
                  <a:schemeClr val="dk1"/>
                </a:solidFill>
                <a:effectLst/>
                <a:uFillTx/>
                <a:latin typeface="Arial"/>
              </a:rPr>
              <a:t>Heap: on-demand allocation of dynamic memory</a:t>
            </a:r>
            <a:endParaRPr b="0" lang="en-PL" sz="2400" strike="noStrike" u="none">
              <a:solidFill>
                <a:schemeClr val="dk1"/>
              </a:solidFill>
              <a:effectLst/>
              <a:uFillTx/>
              <a:latin typeface="Arial"/>
            </a:endParaRPr>
          </a:p>
          <a:p>
            <a:pPr marL="457200" indent="-45720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Data is indexed by a </a:t>
            </a:r>
            <a:r>
              <a:rPr b="1" lang="en-US" sz="2000" strike="noStrike" u="none">
                <a:solidFill>
                  <a:schemeClr val="dk1"/>
                </a:solidFill>
                <a:effectLst/>
                <a:uFillTx/>
                <a:latin typeface="Arial"/>
              </a:rPr>
              <a:t>pointer</a:t>
            </a:r>
            <a:endParaRPr b="0" lang="en-PL" sz="2000" strike="noStrike" u="none">
              <a:solidFill>
                <a:schemeClr val="dk1"/>
              </a:solidFill>
              <a:effectLst/>
              <a:uFillTx/>
              <a:latin typeface="Arial"/>
            </a:endParaRPr>
          </a:p>
          <a:p>
            <a:pPr marL="457200" indent="-45720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Slower to allocate and access</a:t>
            </a:r>
            <a:endParaRPr b="0" lang="en-PL" sz="2000" strike="noStrike" u="none">
              <a:solidFill>
                <a:schemeClr val="dk1"/>
              </a:solidFill>
              <a:effectLst/>
              <a:uFillTx/>
              <a:latin typeface="Arial"/>
            </a:endParaRPr>
          </a:p>
          <a:p>
            <a:pPr marL="457200" indent="-45720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Infamous memory bugs can happen here (deallocating memory in use, multiple threads using same memory, deallocating twice, etc.)</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2800" strike="noStrike" u="none">
                <a:solidFill>
                  <a:schemeClr val="dk1"/>
                </a:solidFill>
                <a:effectLst/>
                <a:uFillTx/>
                <a:latin typeface="Arial"/>
              </a:rPr>
              <a:t>  </a:t>
            </a:r>
            <a:endParaRPr b="0" lang="en-PL" sz="2800" strike="noStrike" u="none">
              <a:solidFill>
                <a:schemeClr val="dk1"/>
              </a:solidFill>
              <a:effectLst/>
              <a:uFillTx/>
              <a:latin typeface="Arial"/>
            </a:endParaRPr>
          </a:p>
        </p:txBody>
      </p:sp>
      <p:sp>
        <p:nvSpPr>
          <p:cNvPr id="4" name="PlaceHolder 3"/>
          <p:cNvSpPr>
            <a:spLocks noGrp="1"/>
          </p:cNvSpPr>
          <p:nvPr>
            <p:ph type="sldNum" idx="36"/>
          </p:nvPr>
        </p:nvSpPr>
        <p:spPr/>
        <p:txBody>
          <a:bodyPr/>
          <a:p>
            <a:fld id="{6C8E4D83-8678-41D5-9C83-8D3DF5ABADEC}" type="slidenum">
              <a:t>15</a:t>
            </a:fld>
          </a:p>
        </p:txBody>
      </p:sp>
      <p:sp>
        <p:nvSpPr>
          <p:cNvPr id="5" name="PlaceHolder 4"/>
          <p:cNvSpPr>
            <a:spLocks noGrp="1"/>
          </p:cNvSpPr>
          <p:nvPr>
            <p:ph type="dt" idx="34"/>
          </p:nvPr>
        </p:nvSpPr>
        <p:spPr/>
        <p:txBody>
          <a:bodyPr/>
          <a:p>
            <a:fld id="{C21225AF-9F93-4B57-9EDB-B4A795C50419}" type="datetime1">
              <a:rPr lang="en-US"/>
              <a:t>06/12/2025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Vec&lt;U&gt; vs Array vs Slice</a:t>
            </a:r>
            <a:endParaRPr b="0" lang="en-PL" sz="3000" strike="noStrike" u="none">
              <a:solidFill>
                <a:schemeClr val="dk1"/>
              </a:solidFill>
              <a:effectLst/>
              <a:uFillTx/>
              <a:latin typeface="Arial"/>
            </a:endParaRPr>
          </a:p>
        </p:txBody>
      </p:sp>
      <p:sp>
        <p:nvSpPr>
          <p:cNvPr id="533" name="PlaceHolder 2"/>
          <p:cNvSpPr>
            <a:spLocks noGrp="1"/>
          </p:cNvSpPr>
          <p:nvPr>
            <p:ph/>
          </p:nvPr>
        </p:nvSpPr>
        <p:spPr>
          <a:xfrm>
            <a:off x="406440" y="1252080"/>
            <a:ext cx="10855440" cy="3671280"/>
          </a:xfrm>
          <a:prstGeom prst="rect">
            <a:avLst/>
          </a:prstGeom>
          <a:noFill/>
          <a:ln w="0">
            <a:noFill/>
          </a:ln>
        </p:spPr>
        <p:txBody>
          <a:bodyPr lIns="0" rIns="0" tIns="0" bIns="0" anchor="t">
            <a:noAutofit/>
          </a:bodyPr>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Array: fixed length, used for small number of primitive types</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chemeClr val="dk1"/>
                </a:solidFill>
                <a:effectLst/>
                <a:uFillTx/>
                <a:latin typeface="Source Code Pro"/>
                <a:ea typeface="Source Code Pro"/>
              </a:rPr>
              <a:t> mut a: </a:t>
            </a:r>
            <a:r>
              <a:rPr b="0" lang="en-US" sz="1800" strike="noStrike" u="none">
                <a:solidFill>
                  <a:srgbClr val="b21e00"/>
                </a:solidFill>
                <a:effectLst/>
                <a:uFillTx/>
                <a:latin typeface="Source Code Pro"/>
                <a:ea typeface="Source Code Pro"/>
              </a:rPr>
              <a:t>u6[Zq; N]; // allocate Zq elements on the stack</a:t>
            </a:r>
            <a:endParaRPr b="0" lang="en-PL" sz="18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Source Code Pro"/>
                <a:ea typeface="Source Code Pro"/>
              </a:rPr>
              <a:t>Vec</a:t>
            </a:r>
            <a:r>
              <a:rPr b="0" lang="en-US" sz="2000" strike="noStrike" u="none">
                <a:solidFill>
                  <a:schemeClr val="dk1"/>
                </a:solidFill>
                <a:effectLst/>
                <a:uFillTx/>
                <a:latin typeface="Arial"/>
                <a:ea typeface="Source Code Pro"/>
              </a:rPr>
              <a:t>: dynamic length, allocated on the heap. Can be expanded</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chemeClr val="dk1"/>
                </a:solidFill>
                <a:effectLst/>
                <a:uFillTx/>
                <a:latin typeface="Source Code Pro"/>
                <a:ea typeface="Source Code Pro"/>
              </a:rPr>
              <a:t> mut </a:t>
            </a:r>
            <a:r>
              <a:rPr b="0" lang="en-US" sz="1600" strike="noStrike" u="none">
                <a:solidFill>
                  <a:srgbClr val="000000"/>
                </a:solidFill>
                <a:effectLst/>
                <a:uFillTx/>
                <a:latin typeface="Source Code Pro"/>
                <a:ea typeface="Source Code Pro"/>
              </a:rPr>
              <a:t>a: </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a:t>
            </a:r>
            <a:r>
              <a:rPr b="0" lang="en-US" sz="1800" strike="noStrike" u="none">
                <a:solidFill>
                  <a:srgbClr val="0030f2"/>
                </a:solidFill>
                <a:effectLst/>
                <a:uFillTx/>
                <a:latin typeface="Source Code Pro"/>
                <a:ea typeface="Source Code Pro"/>
              </a:rPr>
              <a:t>new</a:t>
            </a:r>
            <a:r>
              <a:rPr b="0" lang="en-US" sz="1600" strike="noStrike" u="none">
                <a:solidFill>
                  <a:schemeClr val="dk1"/>
                </a:solidFill>
                <a:effectLst/>
                <a:uFillTx/>
                <a:latin typeface="Source Code Pro"/>
                <a:ea typeface="Source Code Pro"/>
              </a:rPr>
              <a:t>()</a:t>
            </a:r>
            <a:r>
              <a:rPr b="0" lang="en-US" sz="1800" strike="noStrike" u="none">
                <a:solidFill>
                  <a:srgbClr val="b21e00"/>
                </a:solidFill>
                <a:effectLst/>
                <a:uFillTx/>
                <a:latin typeface="Source Code Pro"/>
                <a:ea typeface="Source Code Pro"/>
              </a:rPr>
              <a:t>; // initialise Vec on the heap, can be grown or shrank</a:t>
            </a:r>
            <a:endParaRPr b="0" lang="en-PL" sz="18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ea typeface="Source Code Pro"/>
              </a:rPr>
              <a:t>Slice: a reference to a sequence of elements of an array or collection.</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chemeClr val="dk1"/>
                </a:solidFill>
                <a:effectLst/>
                <a:uFillTx/>
                <a:latin typeface="Source Code Pro"/>
                <a:ea typeface="Source Code Pro"/>
              </a:rPr>
              <a:t> </a:t>
            </a:r>
            <a:r>
              <a:rPr b="0" lang="en-US" sz="1600" strike="noStrike" u="none">
                <a:solidFill>
                  <a:srgbClr val="000000"/>
                </a:solidFill>
                <a:effectLst/>
                <a:uFillTx/>
                <a:latin typeface="Source Code Pro"/>
                <a:ea typeface="Source Code Pro"/>
              </a:rPr>
              <a:t>slice = &amp;a[0...N/2]; </a:t>
            </a:r>
            <a:r>
              <a:rPr b="0" lang="en-US" sz="1800" strike="noStrike" u="none">
                <a:solidFill>
                  <a:srgbClr val="b21e00"/>
                </a:solidFill>
                <a:effectLst/>
                <a:uFillTx/>
                <a:latin typeface="Source Code Pro"/>
                <a:ea typeface="Source Code Pro"/>
              </a:rPr>
              <a:t>// this is just a reference to a Vec, Array or similar</a:t>
            </a:r>
            <a:endParaRPr b="0" lang="en-PL" sz="1800" strike="noStrike" u="none">
              <a:solidFill>
                <a:schemeClr val="dk1"/>
              </a:solidFill>
              <a:effectLst/>
              <a:uFillTx/>
              <a:latin typeface="Arial"/>
            </a:endParaRPr>
          </a:p>
        </p:txBody>
      </p:sp>
      <p:sp>
        <p:nvSpPr>
          <p:cNvPr id="4" name="PlaceHolder 3"/>
          <p:cNvSpPr>
            <a:spLocks noGrp="1"/>
          </p:cNvSpPr>
          <p:nvPr>
            <p:ph type="sldNum" idx="36"/>
          </p:nvPr>
        </p:nvSpPr>
        <p:spPr/>
        <p:txBody>
          <a:bodyPr/>
          <a:p>
            <a:fld id="{8E26F7B2-351C-44F4-AE7C-C01FBF97C731}" type="slidenum">
              <a:t>16</a:t>
            </a:fld>
          </a:p>
        </p:txBody>
      </p:sp>
      <p:sp>
        <p:nvSpPr>
          <p:cNvPr id="5" name="PlaceHolder 4"/>
          <p:cNvSpPr>
            <a:spLocks noGrp="1"/>
          </p:cNvSpPr>
          <p:nvPr>
            <p:ph type="dt" idx="34"/>
          </p:nvPr>
        </p:nvSpPr>
        <p:spPr/>
        <p:txBody>
          <a:bodyPr/>
          <a:p>
            <a:fld id="{38304F83-4A68-4AA2-A10C-CC923F4E93AB}" type="datetime1">
              <a:rPr lang="en-US"/>
              <a:t>06/12/2025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the rules</a:t>
            </a:r>
            <a:endParaRPr b="0" lang="en-PL" sz="3000" strike="noStrike" u="none">
              <a:solidFill>
                <a:schemeClr val="dk1"/>
              </a:solidFill>
              <a:effectLst/>
              <a:uFillTx/>
              <a:latin typeface="Arial"/>
            </a:endParaRPr>
          </a:p>
        </p:txBody>
      </p:sp>
      <p:sp>
        <p:nvSpPr>
          <p:cNvPr id="535" name="TextBox 7"/>
          <p:cNvSpPr/>
          <p:nvPr/>
        </p:nvSpPr>
        <p:spPr>
          <a:xfrm>
            <a:off x="411480" y="1029600"/>
            <a:ext cx="733320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Each value in Rust has an </a:t>
            </a:r>
            <a:r>
              <a:rPr b="1" lang="en-US" sz="1800" strike="noStrike" u="none">
                <a:solidFill>
                  <a:schemeClr val="dk1"/>
                </a:solidFill>
                <a:effectLst/>
                <a:uFillTx/>
                <a:latin typeface="Arial"/>
              </a:rPr>
              <a:t>owner</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There can only be </a:t>
            </a:r>
            <a:r>
              <a:rPr b="1" lang="en-US" sz="1800" strike="noStrike" u="none">
                <a:solidFill>
                  <a:schemeClr val="dk1"/>
                </a:solidFill>
                <a:effectLst/>
                <a:uFillTx/>
                <a:latin typeface="Arial"/>
              </a:rPr>
              <a:t>one owner</a:t>
            </a:r>
            <a:r>
              <a:rPr b="0" lang="en-US" sz="1800" strike="noStrike" u="none">
                <a:solidFill>
                  <a:schemeClr val="dk1"/>
                </a:solidFill>
                <a:effectLst/>
                <a:uFillTx/>
                <a:latin typeface="Arial"/>
              </a:rPr>
              <a:t> at a time.</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When the owner goes out of scope, the value will be dropped.</a:t>
            </a:r>
            <a:endParaRPr b="0" lang="en-US" sz="1800" strike="noStrike" u="none">
              <a:solidFill>
                <a:srgbClr val="000000"/>
              </a:solidFill>
              <a:effectLst/>
              <a:uFillTx/>
              <a:latin typeface="Arial"/>
            </a:endParaRPr>
          </a:p>
        </p:txBody>
      </p:sp>
      <p:sp>
        <p:nvSpPr>
          <p:cNvPr id="536" name="PlaceHolder 2"/>
          <p:cNvSpPr>
            <a:spLocks noGrp="1"/>
          </p:cNvSpPr>
          <p:nvPr>
            <p:ph/>
          </p:nvPr>
        </p:nvSpPr>
        <p:spPr>
          <a:xfrm>
            <a:off x="1055520" y="2205000"/>
            <a:ext cx="10080000" cy="3671280"/>
          </a:xfrm>
          <a:prstGeom prst="rect">
            <a:avLst/>
          </a:prstGeom>
          <a:noFill/>
          <a:ln w="0">
            <a:noFill/>
          </a:ln>
        </p:spPr>
        <p:txBody>
          <a:bodyPr lIns="0" rIns="0" tIns="0" bIns="0" anchor="t">
            <a:noAutofit/>
          </a:bodyPr>
          <a:p>
            <a:pPr indent="0">
              <a:lnSpc>
                <a:spcPct val="90000"/>
              </a:lnSpc>
              <a:spcBef>
                <a:spcPts val="1417"/>
              </a:spcBef>
              <a:buNone/>
            </a:pPr>
            <a:endParaRPr b="0" lang="en-PL" sz="1800" strike="noStrike" u="none">
              <a:solidFill>
                <a:schemeClr val="dk1"/>
              </a:solidFill>
              <a:effectLst/>
              <a:uFillTx/>
              <a:latin typeface="Arial"/>
            </a:endParaRPr>
          </a:p>
        </p:txBody>
      </p:sp>
      <p:sp>
        <p:nvSpPr>
          <p:cNvPr id="4" name="PlaceHolder 3"/>
          <p:cNvSpPr>
            <a:spLocks noGrp="1"/>
          </p:cNvSpPr>
          <p:nvPr>
            <p:ph type="sldNum" idx="36"/>
          </p:nvPr>
        </p:nvSpPr>
        <p:spPr/>
        <p:txBody>
          <a:bodyPr/>
          <a:p>
            <a:fld id="{741B1E71-E2E7-4648-9D2F-37E1AA2C6FCA}" type="slidenum">
              <a:t>17</a:t>
            </a:fld>
          </a:p>
        </p:txBody>
      </p:sp>
      <p:sp>
        <p:nvSpPr>
          <p:cNvPr id="5" name="PlaceHolder 4"/>
          <p:cNvSpPr>
            <a:spLocks noGrp="1"/>
          </p:cNvSpPr>
          <p:nvPr>
            <p:ph type="dt" idx="34"/>
          </p:nvPr>
        </p:nvSpPr>
        <p:spPr/>
        <p:txBody>
          <a:bodyPr/>
          <a:p>
            <a:fld id="{2D1815B1-91D2-44BD-830A-574D8401446F}" type="datetime1">
              <a:rPr lang="en-US"/>
              <a:t>06/12/2025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the rules</a:t>
            </a:r>
            <a:endParaRPr b="0" lang="en-PL" sz="3000" strike="noStrike" u="none">
              <a:solidFill>
                <a:schemeClr val="dk1"/>
              </a:solidFill>
              <a:effectLst/>
              <a:uFillTx/>
              <a:latin typeface="Arial"/>
            </a:endParaRPr>
          </a:p>
        </p:txBody>
      </p:sp>
      <p:sp>
        <p:nvSpPr>
          <p:cNvPr id="538" name="PlaceHolder 2"/>
          <p:cNvSpPr>
            <a:spLocks noGrp="1"/>
          </p:cNvSpPr>
          <p:nvPr>
            <p:ph/>
          </p:nvPr>
        </p:nvSpPr>
        <p:spPr>
          <a:xfrm>
            <a:off x="411480" y="2502360"/>
            <a:ext cx="7174440" cy="367128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chemeClr val="dk1"/>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v1 is not valid before this block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chemeClr val="dk1"/>
                </a:solidFill>
                <a:effectLst/>
                <a:uFillTx/>
                <a:latin typeface="Source Code Pro"/>
                <a:ea typeface="Source Code Pro"/>
              </a:rPr>
              <a:t> v1: Vec&lt;Zq&gt; = </a:t>
            </a:r>
            <a:r>
              <a:rPr b="0" lang="en-US" sz="1600" strike="noStrike" u="none">
                <a:solidFill>
                  <a:srgbClr val="0030f2"/>
                </a:solidFill>
                <a:effectLst/>
                <a:uFillTx/>
                <a:latin typeface="Source Code Pro"/>
                <a:ea typeface="Source Code Pro"/>
              </a:rPr>
              <a:t>sample_uniform_vec</a:t>
            </a:r>
            <a:r>
              <a:rPr b="0" lang="en-US" sz="1600" strike="noStrike" u="none">
                <a:solidFill>
                  <a:schemeClr val="dk1"/>
                </a:solidFill>
                <a:effectLst/>
                <a:uFillTx/>
                <a:latin typeface="Source Code Pro"/>
                <a:ea typeface="Source Code Pro"/>
              </a:rPr>
              <a:t>(8); </a:t>
            </a:r>
            <a:r>
              <a:rPr b="0" lang="en-US" sz="1600" strike="noStrike" u="none">
                <a:solidFill>
                  <a:srgbClr val="575757"/>
                </a:solidFill>
                <a:effectLst/>
                <a:uFillTx/>
                <a:latin typeface="Source Code Pro"/>
                <a:ea typeface="Source Code Pro"/>
              </a:rPr>
              <a:t>// v1 is now in scope</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rgbClr val="000000"/>
                </a:solidFill>
                <a:effectLst/>
                <a:uFillTx/>
                <a:latin typeface="Source Code Pro"/>
                <a:ea typeface="Source Code Pro"/>
              </a:rPr>
              <a:t> v2 = v1;</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v3 = </a:t>
            </a:r>
            <a:r>
              <a:rPr b="0" lang="en-US" sz="1600" strike="noStrike" u="none">
                <a:solidFill>
                  <a:srgbClr val="0030f2"/>
                </a:solidFill>
                <a:effectLst/>
                <a:uFillTx/>
                <a:latin typeface="Source Code Pro"/>
                <a:ea typeface="Source Code Pro"/>
              </a:rPr>
              <a:t>eltwise_mod_q</a:t>
            </a:r>
            <a:r>
              <a:rPr b="0" lang="en-US" sz="1600" strike="noStrike" u="none">
                <a:solidFill>
                  <a:schemeClr val="dk1"/>
                </a:solidFill>
                <a:effectLst/>
                <a:uFillTx/>
                <a:latin typeface="Source Code Pro"/>
                <a:ea typeface="Source Code Pro"/>
              </a:rPr>
              <a:t>(v1, v2);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chemeClr val="dk1"/>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v2 is now out of scope, can't be used</a:t>
            </a:r>
            <a:br>
              <a:rPr sz="1600"/>
            </a:br>
            <a:endParaRPr b="0" lang="en-PL" sz="1600" strike="noStrike" u="none">
              <a:solidFill>
                <a:schemeClr val="dk1"/>
              </a:solidFill>
              <a:effectLst/>
              <a:uFillTx/>
              <a:latin typeface="Arial"/>
            </a:endParaRPr>
          </a:p>
        </p:txBody>
      </p:sp>
      <p:sp>
        <p:nvSpPr>
          <p:cNvPr id="539" name="TextBox 7"/>
          <p:cNvSpPr/>
          <p:nvPr/>
        </p:nvSpPr>
        <p:spPr>
          <a:xfrm>
            <a:off x="411480" y="1029600"/>
            <a:ext cx="733320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Each value in Rust has an </a:t>
            </a:r>
            <a:r>
              <a:rPr b="1" lang="en-US" sz="1800" strike="noStrike" u="none">
                <a:solidFill>
                  <a:schemeClr val="dk1"/>
                </a:solidFill>
                <a:effectLst/>
                <a:uFillTx/>
                <a:latin typeface="Arial"/>
              </a:rPr>
              <a:t>owner</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There can only be </a:t>
            </a:r>
            <a:r>
              <a:rPr b="1" lang="en-US" sz="1800" strike="noStrike" u="none">
                <a:solidFill>
                  <a:schemeClr val="dk1"/>
                </a:solidFill>
                <a:effectLst/>
                <a:uFillTx/>
                <a:latin typeface="Arial"/>
              </a:rPr>
              <a:t>one owner</a:t>
            </a:r>
            <a:r>
              <a:rPr b="0" lang="en-US" sz="1800" strike="noStrike" u="none">
                <a:solidFill>
                  <a:schemeClr val="dk1"/>
                </a:solidFill>
                <a:effectLst/>
                <a:uFillTx/>
                <a:latin typeface="Arial"/>
              </a:rPr>
              <a:t> at a time.</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When the owner goes out of scope, the value will be dropped.</a:t>
            </a:r>
            <a:endParaRPr b="0" lang="en-US" sz="1800" strike="noStrike" u="none">
              <a:solidFill>
                <a:srgbClr val="000000"/>
              </a:solidFill>
              <a:effectLst/>
              <a:uFillTx/>
              <a:latin typeface="Arial"/>
            </a:endParaRPr>
          </a:p>
        </p:txBody>
      </p:sp>
      <p:sp>
        <p:nvSpPr>
          <p:cNvPr id="540" name="TextBox 9"/>
          <p:cNvSpPr/>
          <p:nvPr/>
        </p:nvSpPr>
        <p:spPr>
          <a:xfrm>
            <a:off x="409680" y="2068920"/>
            <a:ext cx="1857960" cy="430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Example:</a:t>
            </a:r>
            <a:endParaRPr b="0" lang="en-US" sz="22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DFE0D23A-DEEA-4A3E-A2BC-4E72730FD341}" type="slidenum">
              <a:t>18</a:t>
            </a:fld>
          </a:p>
        </p:txBody>
      </p:sp>
      <p:sp>
        <p:nvSpPr>
          <p:cNvPr id="5" name="PlaceHolder 4"/>
          <p:cNvSpPr>
            <a:spLocks noGrp="1"/>
          </p:cNvSpPr>
          <p:nvPr>
            <p:ph type="dt" idx="34"/>
          </p:nvPr>
        </p:nvSpPr>
        <p:spPr/>
        <p:txBody>
          <a:bodyPr/>
          <a:p>
            <a:fld id="{909D7324-A399-44B5-AA21-D9A984311863}" type="datetime1">
              <a:rPr lang="en-US"/>
              <a:t>06/12/2025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the rules</a:t>
            </a:r>
            <a:endParaRPr b="0" lang="en-PL" sz="3000" strike="noStrike" u="none">
              <a:solidFill>
                <a:schemeClr val="dk1"/>
              </a:solidFill>
              <a:effectLst/>
              <a:uFillTx/>
              <a:latin typeface="Arial"/>
            </a:endParaRPr>
          </a:p>
        </p:txBody>
      </p:sp>
      <p:sp>
        <p:nvSpPr>
          <p:cNvPr id="542" name="PlaceHolder 2"/>
          <p:cNvSpPr>
            <a:spLocks noGrp="1"/>
          </p:cNvSpPr>
          <p:nvPr>
            <p:ph/>
          </p:nvPr>
        </p:nvSpPr>
        <p:spPr>
          <a:xfrm>
            <a:off x="411480" y="2502360"/>
            <a:ext cx="7174440" cy="367128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chemeClr val="dk1"/>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v1 is not valid before this block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chemeClr val="dk1"/>
                </a:solidFill>
                <a:effectLst/>
                <a:uFillTx/>
                <a:latin typeface="Source Code Pro"/>
                <a:ea typeface="Source Code Pro"/>
              </a:rPr>
              <a:t> v1: Vec&lt;Zq&gt; =</a:t>
            </a:r>
            <a:r>
              <a:rPr b="0" lang="en-US" sz="1600" strike="noStrike" u="none">
                <a:solidFill>
                  <a:srgbClr val="000000"/>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sample_uniform_vec</a:t>
            </a:r>
            <a:r>
              <a:rPr b="0" lang="en-US" sz="1600" strike="noStrike" u="none">
                <a:solidFill>
                  <a:schemeClr val="dk1"/>
                </a:solidFill>
                <a:effectLst/>
                <a:uFillTx/>
                <a:latin typeface="Source Code Pro"/>
                <a:ea typeface="Source Code Pro"/>
              </a:rPr>
              <a:t>(8); </a:t>
            </a:r>
            <a:r>
              <a:rPr b="0" lang="en-US" sz="1600" strike="noStrike" u="none">
                <a:solidFill>
                  <a:srgbClr val="575757"/>
                </a:solidFill>
                <a:effectLst/>
                <a:uFillTx/>
                <a:latin typeface="Source Code Pro"/>
                <a:ea typeface="Source Code Pro"/>
              </a:rPr>
              <a:t>// v1 is now in scope</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  let</a:t>
            </a:r>
            <a:r>
              <a:rPr b="0" lang="en-US" sz="1600" strike="noStrike" u="none">
                <a:solidFill>
                  <a:srgbClr val="000000"/>
                </a:solidFill>
                <a:effectLst/>
                <a:uFillTx/>
                <a:latin typeface="Source Code Pro"/>
                <a:ea typeface="Source Code Pro"/>
              </a:rPr>
              <a:t> v2 = v1; // ownership is "moved" to s2</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v3 = </a:t>
            </a:r>
            <a:r>
              <a:rPr b="0" lang="en-US" sz="1600" strike="noStrike" u="none">
                <a:solidFill>
                  <a:srgbClr val="0030f2"/>
                </a:solidFill>
                <a:effectLst/>
                <a:uFillTx/>
                <a:latin typeface="Source Code Pro"/>
                <a:ea typeface="Source Code Pro"/>
              </a:rPr>
              <a:t>eltwise_mod_q</a:t>
            </a:r>
            <a:r>
              <a:rPr b="0" lang="en-US" sz="1600" strike="noStrike" u="none">
                <a:solidFill>
                  <a:schemeClr val="dk1"/>
                </a:solidFill>
                <a:effectLst/>
                <a:uFillTx/>
                <a:latin typeface="Source Code Pro"/>
                <a:ea typeface="Source Code Pro"/>
              </a:rPr>
              <a:t>(v1, v2); // </a:t>
            </a:r>
            <a:r>
              <a:rPr b="0" lang="en-US" sz="1600" strike="noStrike" u="none">
                <a:solidFill>
                  <a:schemeClr val="accent3">
                    <a:lumMod val="49000"/>
                  </a:schemeClr>
                </a:solidFill>
                <a:effectLst/>
                <a:uFillTx/>
                <a:latin typeface="Source Code Pro"/>
                <a:ea typeface="Source Code Pro"/>
              </a:rPr>
              <a:t>T</a:t>
            </a:r>
            <a:r>
              <a:rPr b="0" lang="en-US" sz="1600" strike="noStrike" u="none">
                <a:solidFill>
                  <a:srgbClr val="f01f23"/>
                </a:solidFill>
                <a:effectLst/>
                <a:uFillTx/>
                <a:latin typeface="Source Code Pro"/>
                <a:ea typeface="Source Code Pro"/>
              </a:rPr>
              <a:t>his fails</a:t>
            </a:r>
            <a:r>
              <a:rPr b="0" lang="en-US" sz="1600" strike="noStrike" u="none">
                <a:solidFill>
                  <a:schemeClr val="accent3">
                    <a:lumMod val="49000"/>
                  </a:schemeClr>
                </a:solidFill>
                <a:effectLst/>
                <a:uFillTx/>
                <a:latin typeface="Source Code Pro"/>
                <a:ea typeface="Source Code Pro"/>
              </a:rPr>
              <a:t>!</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chemeClr val="dk1"/>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v2 is now out of scope, can't be used</a:t>
            </a:r>
            <a:br>
              <a:rPr sz="1600"/>
            </a:br>
            <a:endParaRPr b="0" lang="en-PL" sz="1600" strike="noStrike" u="none">
              <a:solidFill>
                <a:schemeClr val="dk1"/>
              </a:solidFill>
              <a:effectLst/>
              <a:uFillTx/>
              <a:latin typeface="Arial"/>
            </a:endParaRPr>
          </a:p>
        </p:txBody>
      </p:sp>
      <p:sp>
        <p:nvSpPr>
          <p:cNvPr id="543" name="TextBox 7"/>
          <p:cNvSpPr/>
          <p:nvPr/>
        </p:nvSpPr>
        <p:spPr>
          <a:xfrm>
            <a:off x="411480" y="1029600"/>
            <a:ext cx="733320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Each value in Rust has an </a:t>
            </a:r>
            <a:r>
              <a:rPr b="1" lang="en-US" sz="1800" strike="noStrike" u="none">
                <a:solidFill>
                  <a:schemeClr val="dk1"/>
                </a:solidFill>
                <a:effectLst/>
                <a:uFillTx/>
                <a:latin typeface="Arial"/>
              </a:rPr>
              <a:t>owner</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There can only be </a:t>
            </a:r>
            <a:r>
              <a:rPr b="1" lang="en-US" sz="1800" strike="noStrike" u="none">
                <a:solidFill>
                  <a:schemeClr val="dk1"/>
                </a:solidFill>
                <a:effectLst/>
                <a:uFillTx/>
                <a:latin typeface="Arial"/>
              </a:rPr>
              <a:t>one owner</a:t>
            </a:r>
            <a:r>
              <a:rPr b="0" lang="en-US" sz="1800" strike="noStrike" u="none">
                <a:solidFill>
                  <a:schemeClr val="dk1"/>
                </a:solidFill>
                <a:effectLst/>
                <a:uFillTx/>
                <a:latin typeface="Arial"/>
              </a:rPr>
              <a:t> at a time.</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When the owner goes out of scope, the value will be dropped.</a:t>
            </a:r>
            <a:endParaRPr b="0" lang="en-US" sz="1800" strike="noStrike" u="none">
              <a:solidFill>
                <a:srgbClr val="000000"/>
              </a:solidFill>
              <a:effectLst/>
              <a:uFillTx/>
              <a:latin typeface="Arial"/>
            </a:endParaRPr>
          </a:p>
        </p:txBody>
      </p:sp>
      <p:sp>
        <p:nvSpPr>
          <p:cNvPr id="544" name="TextBox 9"/>
          <p:cNvSpPr/>
          <p:nvPr/>
        </p:nvSpPr>
        <p:spPr>
          <a:xfrm>
            <a:off x="409680" y="2068920"/>
            <a:ext cx="1857960" cy="430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Example:</a:t>
            </a:r>
            <a:endParaRPr b="0" lang="en-US" sz="22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9AC56EF4-5234-4F09-9D4C-F6A554B9ACB0}" type="slidenum">
              <a:t>19</a:t>
            </a:fld>
          </a:p>
        </p:txBody>
      </p:sp>
      <p:sp>
        <p:nvSpPr>
          <p:cNvPr id="5" name="PlaceHolder 4"/>
          <p:cNvSpPr>
            <a:spLocks noGrp="1"/>
          </p:cNvSpPr>
          <p:nvPr>
            <p:ph type="dt" idx="34"/>
          </p:nvPr>
        </p:nvSpPr>
        <p:spPr/>
        <p:txBody>
          <a:bodyPr/>
          <a:p>
            <a:fld id="{C226B49D-3F40-437B-9B46-54C73DA14055}" type="datetime1">
              <a:rPr lang="en-US"/>
              <a:t>06/12/2025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p:nvPr>
        </p:nvSpPr>
        <p:spPr>
          <a:xfrm>
            <a:off x="387000" y="1407600"/>
            <a:ext cx="5327280" cy="4271040"/>
          </a:xfrm>
          <a:prstGeom prst="rect">
            <a:avLst/>
          </a:prstGeom>
          <a:noFill/>
          <a:ln w="0">
            <a:noFill/>
          </a:ln>
        </p:spPr>
        <p:txBody>
          <a:bodyPr lIns="0" rIns="0" tIns="0" bIns="0" anchor="t">
            <a:noAutofit/>
          </a:bodyPr>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Memory is allocated/deallocated manually </a:t>
            </a: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Variable types are statically assigned</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A lot of (critical) memory and concurrency bugs can arise, undefined behaviors</a:t>
            </a: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Not many abstractions, dense syntax</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Extremely fast</a:t>
            </a:r>
            <a:endParaRPr b="0" lang="en-PL" sz="2000" strike="noStrike" u="none">
              <a:solidFill>
                <a:schemeClr val="dk1"/>
              </a:solidFill>
              <a:effectLst/>
              <a:uFillTx/>
              <a:latin typeface="Arial"/>
            </a:endParaRPr>
          </a:p>
          <a:p>
            <a:pPr marL="343080" indent="-343080" defTabSz="914400">
              <a:lnSpc>
                <a:spcPct val="100000"/>
              </a:lnSpc>
              <a:spcBef>
                <a:spcPts val="799"/>
              </a:spcBef>
              <a:buClr>
                <a:srgbClr val="000000"/>
              </a:buClr>
              <a:buFont typeface="Arial"/>
              <a:buChar char="•"/>
              <a:tabLst>
                <a:tab algn="l" pos="0"/>
              </a:tabLst>
            </a:pPr>
            <a:r>
              <a:rPr b="0" lang="en-US" sz="2000" strike="noStrike" u="none">
                <a:solidFill>
                  <a:schemeClr val="dk1"/>
                </a:solidFill>
                <a:effectLst/>
                <a:uFillTx/>
                <a:latin typeface="Arial"/>
              </a:rPr>
              <a:t>Low memory footprint</a:t>
            </a: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400" strike="noStrike" u="none">
              <a:solidFill>
                <a:schemeClr val="dk1"/>
              </a:solidFill>
              <a:effectLst/>
              <a:uFillTx/>
              <a:latin typeface="Arial"/>
            </a:endParaRPr>
          </a:p>
        </p:txBody>
      </p:sp>
      <p:sp>
        <p:nvSpPr>
          <p:cNvPr id="471" name="Rectangle 4"/>
          <p:cNvSpPr/>
          <p:nvPr/>
        </p:nvSpPr>
        <p:spPr>
          <a:xfrm>
            <a:off x="6033960" y="1440"/>
            <a:ext cx="6156000" cy="685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2400" strike="noStrike" u="none">
              <a:solidFill>
                <a:srgbClr val="ffffff"/>
              </a:solidFill>
              <a:effectLst/>
              <a:uFillTx/>
              <a:latin typeface="Arial"/>
            </a:endParaRPr>
          </a:p>
        </p:txBody>
      </p:sp>
      <p:sp>
        <p:nvSpPr>
          <p:cNvPr id="472" name="PlaceHolder 2"/>
          <p:cNvSpPr>
            <a:spLocks noGrp="1"/>
          </p:cNvSpPr>
          <p:nvPr>
            <p:ph type="title"/>
          </p:nvPr>
        </p:nvSpPr>
        <p:spPr>
          <a:xfrm>
            <a:off x="1755720" y="531720"/>
            <a:ext cx="5327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Fast but hard </a:t>
            </a:r>
            <a:endParaRPr b="0" lang="en-PL" sz="3000" strike="noStrike" u="none">
              <a:solidFill>
                <a:schemeClr val="dk1"/>
              </a:solidFill>
              <a:effectLst/>
              <a:uFillTx/>
              <a:latin typeface="Arial"/>
            </a:endParaRPr>
          </a:p>
        </p:txBody>
      </p:sp>
      <p:sp>
        <p:nvSpPr>
          <p:cNvPr id="473" name="Title 1"/>
          <p:cNvSpPr/>
          <p:nvPr/>
        </p:nvSpPr>
        <p:spPr>
          <a:xfrm>
            <a:off x="7764120" y="528840"/>
            <a:ext cx="5327280" cy="1079280"/>
          </a:xfrm>
          <a:prstGeom prst="rect">
            <a:avLst/>
          </a:prstGeom>
          <a:noFill/>
          <a:ln w="0">
            <a:noFill/>
          </a:ln>
        </p:spPr>
        <p:style>
          <a:lnRef idx="0"/>
          <a:fillRef idx="0"/>
          <a:effectRef idx="0"/>
          <a:fontRef idx="minor"/>
        </p:style>
        <p:txBody>
          <a:bodyPr lIns="0" rIns="0" tIns="0" bIns="0" anchor="t">
            <a:noAutofit/>
          </a:bodyPr>
          <a:p>
            <a:pPr defTabSz="914400">
              <a:lnSpc>
                <a:spcPct val="90000"/>
              </a:lnSpc>
            </a:pPr>
            <a:r>
              <a:rPr b="1" lang="en-US" sz="3000" spc="-51" strike="noStrike" u="none">
                <a:solidFill>
                  <a:schemeClr val="dk1"/>
                </a:solidFill>
                <a:effectLst/>
                <a:uFillTx/>
                <a:latin typeface="Arial"/>
              </a:rPr>
              <a:t>Slow but easy</a:t>
            </a:r>
            <a:endParaRPr b="0" lang="en-US" sz="3000" strike="noStrike" u="none">
              <a:solidFill>
                <a:srgbClr val="000000"/>
              </a:solidFill>
              <a:effectLst/>
              <a:uFillTx/>
              <a:latin typeface="Arial"/>
            </a:endParaRPr>
          </a:p>
        </p:txBody>
      </p:sp>
      <p:sp>
        <p:nvSpPr>
          <p:cNvPr id="474" name="Content Placeholder 5"/>
          <p:cNvSpPr/>
          <p:nvPr/>
        </p:nvSpPr>
        <p:spPr>
          <a:xfrm>
            <a:off x="6656400" y="1405080"/>
            <a:ext cx="5327280" cy="4271040"/>
          </a:xfrm>
          <a:prstGeom prst="rect">
            <a:avLst/>
          </a:prstGeom>
          <a:noFill/>
          <a:ln w="0">
            <a:noFill/>
          </a:ln>
        </p:spPr>
        <p:style>
          <a:lnRef idx="0"/>
          <a:fillRef idx="0"/>
          <a:effectRef idx="0"/>
          <a:fontRef idx="minor"/>
        </p:style>
        <p:txBody>
          <a:bodyPr lIns="0" rIns="0" tIns="0" bIns="0" anchor="t">
            <a:noAutofit/>
          </a:bodyPr>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Memory is automatically managed  </a:t>
            </a:r>
            <a:endParaRPr b="0" lang="en-US" sz="2000" strike="noStrike" u="none">
              <a:solidFill>
                <a:srgbClr val="000000"/>
              </a:solidFill>
              <a:effectLst/>
              <a:uFillTx/>
              <a:latin typeface="Arial"/>
            </a:endParaRPr>
          </a:p>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Types may be dynamically assigned</a:t>
            </a:r>
            <a:endParaRPr b="0" lang="en-US" sz="2000" strike="noStrike" u="none">
              <a:solidFill>
                <a:srgbClr val="000000"/>
              </a:solidFill>
              <a:effectLst/>
              <a:uFillTx/>
              <a:latin typeface="Arial"/>
            </a:endParaRPr>
          </a:p>
          <a:p>
            <a:pPr defTabSz="914400">
              <a:lnSpc>
                <a:spcPct val="100000"/>
              </a:lnSpc>
              <a:spcBef>
                <a:spcPts val="799"/>
              </a:spcBef>
            </a:pPr>
            <a:endParaRPr b="0" lang="en-US" sz="2000" strike="noStrike" u="none">
              <a:solidFill>
                <a:srgbClr val="000000"/>
              </a:solidFill>
              <a:effectLst/>
              <a:uFillTx/>
              <a:latin typeface="Arial"/>
            </a:endParaRPr>
          </a:p>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Memory safe</a:t>
            </a:r>
            <a:endParaRPr b="0" lang="en-US" sz="2000" strike="noStrike" u="none">
              <a:solidFill>
                <a:srgbClr val="000000"/>
              </a:solidFill>
              <a:effectLst/>
              <a:uFillTx/>
              <a:latin typeface="Arial"/>
            </a:endParaRPr>
          </a:p>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A lot of convenient abstractions and simple syntax</a:t>
            </a:r>
            <a:endParaRPr b="0" lang="en-US" sz="2000" strike="noStrike" u="none">
              <a:solidFill>
                <a:srgbClr val="000000"/>
              </a:solidFill>
              <a:effectLst/>
              <a:uFillTx/>
              <a:latin typeface="Arial"/>
            </a:endParaRPr>
          </a:p>
          <a:p>
            <a:pPr defTabSz="914400">
              <a:lnSpc>
                <a:spcPct val="100000"/>
              </a:lnSpc>
              <a:spcBef>
                <a:spcPts val="799"/>
              </a:spcBef>
            </a:pPr>
            <a:endParaRPr b="0" lang="en-US" sz="2000" strike="noStrike" u="none">
              <a:solidFill>
                <a:srgbClr val="000000"/>
              </a:solidFill>
              <a:effectLst/>
              <a:uFillTx/>
              <a:latin typeface="Arial"/>
            </a:endParaRPr>
          </a:p>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Generally order of magnitudes slower</a:t>
            </a:r>
            <a:endParaRPr b="0" lang="en-US" sz="2000" strike="noStrike" u="none">
              <a:solidFill>
                <a:srgbClr val="000000"/>
              </a:solidFill>
              <a:effectLst/>
              <a:uFillTx/>
              <a:latin typeface="Arial"/>
            </a:endParaRPr>
          </a:p>
          <a:p>
            <a:pPr marL="343080" indent="-343080" defTabSz="914400">
              <a:lnSpc>
                <a:spcPct val="100000"/>
              </a:lnSpc>
              <a:spcBef>
                <a:spcPts val="799"/>
              </a:spcBef>
              <a:buClr>
                <a:srgbClr val="000000"/>
              </a:buClr>
              <a:buFont typeface="Arial"/>
              <a:buChar char="•"/>
            </a:pPr>
            <a:r>
              <a:rPr b="0" lang="en-US" sz="2000" strike="noStrike" u="none">
                <a:solidFill>
                  <a:schemeClr val="dk1"/>
                </a:solidFill>
                <a:effectLst/>
                <a:uFillTx/>
                <a:latin typeface="Arial"/>
              </a:rPr>
              <a:t>High memory overhead</a:t>
            </a:r>
            <a:endParaRPr b="0" lang="en-US" sz="2000" strike="noStrike" u="none">
              <a:solidFill>
                <a:srgbClr val="000000"/>
              </a:solidFill>
              <a:effectLst/>
              <a:uFillTx/>
              <a:latin typeface="Arial"/>
            </a:endParaRPr>
          </a:p>
        </p:txBody>
      </p:sp>
      <p:sp>
        <p:nvSpPr>
          <p:cNvPr id="475" name="TextBox 13"/>
          <p:cNvSpPr/>
          <p:nvPr/>
        </p:nvSpPr>
        <p:spPr>
          <a:xfrm>
            <a:off x="6378120" y="5340960"/>
            <a:ext cx="4736880" cy="8301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2400" strike="noStrike" u="none">
                <a:solidFill>
                  <a:schemeClr val="dk1"/>
                </a:solidFill>
                <a:effectLst/>
                <a:uFillTx/>
                <a:latin typeface="Arial"/>
              </a:rPr>
              <a:t>Examples: Python, JavaScript, Ruby, etc. </a:t>
            </a:r>
            <a:endParaRPr b="0" lang="en-US" sz="2400" strike="noStrike" u="none">
              <a:solidFill>
                <a:srgbClr val="000000"/>
              </a:solidFill>
              <a:effectLst/>
              <a:uFillTx/>
              <a:latin typeface="Arial"/>
            </a:endParaRPr>
          </a:p>
        </p:txBody>
      </p:sp>
      <p:sp>
        <p:nvSpPr>
          <p:cNvPr id="476" name="TextBox 14"/>
          <p:cNvSpPr/>
          <p:nvPr/>
        </p:nvSpPr>
        <p:spPr>
          <a:xfrm>
            <a:off x="388080" y="5340960"/>
            <a:ext cx="4736880" cy="4608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2400" strike="noStrike" u="none">
                <a:solidFill>
                  <a:schemeClr val="dk1"/>
                </a:solidFill>
                <a:effectLst/>
                <a:uFillTx/>
                <a:latin typeface="Arial"/>
              </a:rPr>
              <a:t>Examples: C++, C</a:t>
            </a:r>
            <a:endParaRPr b="0" lang="en-US" sz="2400" strike="noStrike" u="none">
              <a:solidFill>
                <a:srgbClr val="000000"/>
              </a:solidFill>
              <a:effectLst/>
              <a:uFillTx/>
              <a:latin typeface="Arial"/>
            </a:endParaRPr>
          </a:p>
        </p:txBody>
      </p:sp>
      <p:sp>
        <p:nvSpPr>
          <p:cNvPr id="4" name="PlaceHolder 3"/>
          <p:cNvSpPr>
            <a:spLocks noGrp="1"/>
          </p:cNvSpPr>
          <p:nvPr>
            <p:ph type="sldNum" idx="81"/>
          </p:nvPr>
        </p:nvSpPr>
        <p:spPr/>
        <p:txBody>
          <a:bodyPr/>
          <a:p>
            <a:fld id="{FBA1AA98-64DC-4B12-A374-B6B245827600}" type="slidenum">
              <a:t>2</a:t>
            </a:fld>
          </a:p>
        </p:txBody>
      </p:sp>
      <p:sp>
        <p:nvSpPr>
          <p:cNvPr id="5" name="PlaceHolder 4"/>
          <p:cNvSpPr>
            <a:spLocks noGrp="1"/>
          </p:cNvSpPr>
          <p:nvPr>
            <p:ph type="dt" idx="79"/>
          </p:nvPr>
        </p:nvSpPr>
        <p:spPr/>
        <p:txBody>
          <a:bodyPr/>
          <a:p>
            <a:fld id="{65ECC768-1831-4791-B07D-3E9973936A1A}" type="datetime1">
              <a:rPr lang="en-US"/>
              <a:t>06/12/2025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move vs copy</a:t>
            </a:r>
            <a:endParaRPr b="0" lang="en-PL" sz="3000" strike="noStrike" u="none">
              <a:solidFill>
                <a:schemeClr val="dk1"/>
              </a:solidFill>
              <a:effectLst/>
              <a:uFillTx/>
              <a:latin typeface="Arial"/>
            </a:endParaRPr>
          </a:p>
        </p:txBody>
      </p:sp>
      <p:sp>
        <p:nvSpPr>
          <p:cNvPr id="546" name="PlaceHolder 2"/>
          <p:cNvSpPr>
            <a:spLocks noGrp="1"/>
          </p:cNvSpPr>
          <p:nvPr>
            <p:ph/>
          </p:nvPr>
        </p:nvSpPr>
        <p:spPr>
          <a:xfrm>
            <a:off x="498240" y="1473840"/>
            <a:ext cx="7174440" cy="1626840"/>
          </a:xfrm>
          <a:prstGeom prst="rect">
            <a:avLst/>
          </a:prstGeom>
          <a:noFill/>
          <a:ln w="0">
            <a:noFill/>
          </a:ln>
        </p:spPr>
        <p:txBody>
          <a:bodyPr lIns="0" rIns="0" tIns="0" bIns="0" anchor="t">
            <a:noAutofit/>
          </a:bodyPr>
          <a:p>
            <a:pPr indent="0" defTabSz="914400">
              <a:lnSpc>
                <a:spcPct val="100000"/>
              </a:lnSpc>
              <a:buNone/>
              <a:tabLst>
                <a:tab algn="l" pos="0"/>
              </a:tabLst>
            </a:pPr>
            <a:r>
              <a:rPr b="0" lang="en-US" sz="1600" strike="noStrike" u="none">
                <a:solidFill>
                  <a:schemeClr val="dk1"/>
                </a:solidFill>
                <a:effectLst/>
                <a:uFillTx/>
                <a:latin typeface="Arial"/>
                <a:ea typeface="Source Code Pro"/>
              </a:rPr>
              <a:t> All primitive fixed size types like integers, floats, bools and their combination</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y = </a:t>
            </a:r>
            <a:r>
              <a:rPr b="0" lang="en-US" sz="1600" strike="noStrike" u="none">
                <a:solidFill>
                  <a:srgbClr val="b21e00"/>
                </a:solidFill>
                <a:effectLst/>
                <a:uFillTx/>
                <a:latin typeface="Source Code Pro"/>
                <a:ea typeface="Source Code Pro"/>
              </a:rPr>
              <a:t>5</a:t>
            </a:r>
            <a:r>
              <a:rPr b="0" lang="en-US" sz="1600" strike="noStrike" u="none">
                <a:solidFill>
                  <a:schemeClr val="dk1"/>
                </a:solidFill>
                <a:effectLst/>
                <a:uFillTx/>
                <a:latin typeface="Source Code Pro"/>
                <a:ea typeface="Source Code Pro"/>
              </a:rPr>
              <a:t>;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x = y; </a:t>
            </a:r>
            <a:r>
              <a:rPr b="0" lang="en-US" sz="1600" strike="noStrike" u="none">
                <a:solidFill>
                  <a:schemeClr val="dk1">
                    <a:lumMod val="85000"/>
                    <a:lumOff val="15000"/>
                  </a:schemeClr>
                </a:solidFill>
                <a:effectLst/>
                <a:uFillTx/>
                <a:latin typeface="Source Code Pro"/>
                <a:ea typeface="Source Code Pro"/>
              </a:rPr>
              <a:t>// x copies the value of y, not a reference</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println!</a:t>
            </a:r>
            <a:r>
              <a:rPr b="0" lang="en-US" sz="1600" strike="noStrike" u="none">
                <a:solidFill>
                  <a:schemeClr val="dk1"/>
                </a:solidFill>
                <a:effectLst/>
                <a:uFillTx/>
                <a:latin typeface="Source Code Pro"/>
                <a:ea typeface="Source Code Pro"/>
              </a:rPr>
              <a:t>(</a:t>
            </a:r>
            <a:r>
              <a:rPr b="0" lang="en-US" sz="1600" strike="noStrike" u="none">
                <a:solidFill>
                  <a:srgbClr val="008200"/>
                </a:solidFill>
                <a:effectLst/>
                <a:uFillTx/>
                <a:latin typeface="Source Code Pro"/>
                <a:ea typeface="Source Code Pro"/>
              </a:rPr>
              <a:t>"{x}, {y}"</a:t>
            </a:r>
            <a:r>
              <a:rPr b="0" lang="en-US" sz="1600" strike="noStrike" u="none">
                <a:solidFill>
                  <a:srgbClr val="000000"/>
                </a:solidFill>
                <a:effectLst/>
                <a:uFillTx/>
                <a:latin typeface="Source Code Pro"/>
                <a:ea typeface="Source Code Pro"/>
              </a:rPr>
              <a:t>);</a:t>
            </a:r>
            <a:r>
              <a:rPr b="0" lang="en-US" sz="1600" strike="noStrike" u="none">
                <a:solidFill>
                  <a:schemeClr val="dk1"/>
                </a:solidFill>
                <a:effectLst/>
                <a:uFillTx/>
                <a:latin typeface="Source Code Pro"/>
                <a:ea typeface="Source Code Pro"/>
              </a:rPr>
              <a:t> </a:t>
            </a:r>
            <a:endParaRPr b="0" lang="en-PL" sz="1600" strike="noStrike" u="none">
              <a:solidFill>
                <a:schemeClr val="dk1"/>
              </a:solidFill>
              <a:effectLst/>
              <a:uFillTx/>
              <a:latin typeface="Arial"/>
            </a:endParaRPr>
          </a:p>
        </p:txBody>
      </p:sp>
      <p:sp>
        <p:nvSpPr>
          <p:cNvPr id="547" name="TextBox 9"/>
          <p:cNvSpPr/>
          <p:nvPr/>
        </p:nvSpPr>
        <p:spPr>
          <a:xfrm>
            <a:off x="409680" y="1040760"/>
            <a:ext cx="7179840" cy="430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Stack-only data is always copied</a:t>
            </a:r>
            <a:endParaRPr b="0" lang="en-US" sz="22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DEF0D5F7-3142-4DD6-BB7B-48E46AB86190}" type="slidenum">
              <a:t>20</a:t>
            </a:fld>
          </a:p>
        </p:txBody>
      </p:sp>
      <p:sp>
        <p:nvSpPr>
          <p:cNvPr id="5" name="PlaceHolder 4"/>
          <p:cNvSpPr>
            <a:spLocks noGrp="1"/>
          </p:cNvSpPr>
          <p:nvPr>
            <p:ph type="dt" idx="34"/>
          </p:nvPr>
        </p:nvSpPr>
        <p:spPr/>
        <p:txBody>
          <a:bodyPr/>
          <a:p>
            <a:fld id="{0D03204A-D159-4BD0-9A8B-A296F1C869BB}" type="datetime1">
              <a:rPr lang="en-US"/>
              <a:t>06/12/2025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move vs copy</a:t>
            </a:r>
            <a:endParaRPr b="0" lang="en-PL" sz="3000" strike="noStrike" u="none">
              <a:solidFill>
                <a:schemeClr val="dk1"/>
              </a:solidFill>
              <a:effectLst/>
              <a:uFillTx/>
              <a:latin typeface="Arial"/>
            </a:endParaRPr>
          </a:p>
        </p:txBody>
      </p:sp>
      <p:sp>
        <p:nvSpPr>
          <p:cNvPr id="549" name="PlaceHolder 2"/>
          <p:cNvSpPr>
            <a:spLocks noGrp="1"/>
          </p:cNvSpPr>
          <p:nvPr>
            <p:ph/>
          </p:nvPr>
        </p:nvSpPr>
        <p:spPr>
          <a:xfrm>
            <a:off x="498240" y="1473840"/>
            <a:ext cx="7174440" cy="1626840"/>
          </a:xfrm>
          <a:prstGeom prst="rect">
            <a:avLst/>
          </a:prstGeom>
          <a:noFill/>
          <a:ln w="0">
            <a:noFill/>
          </a:ln>
        </p:spPr>
        <p:txBody>
          <a:bodyPr lIns="0" rIns="0" tIns="0" bIns="0" anchor="t">
            <a:noAutofit/>
          </a:bodyPr>
          <a:p>
            <a:pPr indent="0" defTabSz="914400">
              <a:lnSpc>
                <a:spcPct val="100000"/>
              </a:lnSpc>
              <a:buNone/>
              <a:tabLst>
                <a:tab algn="l" pos="0"/>
              </a:tabLst>
            </a:pPr>
            <a:r>
              <a:rPr b="0" lang="en-US" sz="1600" strike="noStrike" u="none">
                <a:solidFill>
                  <a:schemeClr val="dk1"/>
                </a:solidFill>
                <a:effectLst/>
                <a:uFillTx/>
                <a:latin typeface="Arial"/>
                <a:ea typeface="Source Code Pro"/>
              </a:rPr>
              <a:t> All primitive fixed size types like integers, floats, bools and their combination</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y = </a:t>
            </a:r>
            <a:r>
              <a:rPr b="0" lang="en-US" sz="1600" strike="noStrike" u="none">
                <a:solidFill>
                  <a:srgbClr val="b21e00"/>
                </a:solidFill>
                <a:effectLst/>
                <a:uFillTx/>
                <a:latin typeface="Source Code Pro"/>
                <a:ea typeface="Source Code Pro"/>
              </a:rPr>
              <a:t>5</a:t>
            </a:r>
            <a:r>
              <a:rPr b="0" lang="en-US" sz="1600" strike="noStrike" u="none">
                <a:solidFill>
                  <a:schemeClr val="dk1"/>
                </a:solidFill>
                <a:effectLst/>
                <a:uFillTx/>
                <a:latin typeface="Source Code Pro"/>
                <a:ea typeface="Source Code Pro"/>
              </a:rPr>
              <a:t>;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x = y; </a:t>
            </a:r>
            <a:r>
              <a:rPr b="0" lang="en-US" sz="1600" strike="noStrike" u="none">
                <a:solidFill>
                  <a:schemeClr val="dk1">
                    <a:lumMod val="85000"/>
                    <a:lumOff val="15000"/>
                  </a:schemeClr>
                </a:solidFill>
                <a:effectLst/>
                <a:uFillTx/>
                <a:latin typeface="Source Code Pro"/>
                <a:ea typeface="Source Code Pro"/>
              </a:rPr>
              <a:t>// x copies the value of y, not a reference</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println!</a:t>
            </a:r>
            <a:r>
              <a:rPr b="0" lang="en-US" sz="1600" strike="noStrike" u="none">
                <a:solidFill>
                  <a:schemeClr val="dk1"/>
                </a:solidFill>
                <a:effectLst/>
                <a:uFillTx/>
                <a:latin typeface="Source Code Pro"/>
                <a:ea typeface="Source Code Pro"/>
              </a:rPr>
              <a:t>(</a:t>
            </a:r>
            <a:r>
              <a:rPr b="0" lang="en-US" sz="1600" strike="noStrike" u="none">
                <a:solidFill>
                  <a:srgbClr val="008200"/>
                </a:solidFill>
                <a:effectLst/>
                <a:uFillTx/>
                <a:latin typeface="Source Code Pro"/>
                <a:ea typeface="Source Code Pro"/>
              </a:rPr>
              <a:t>"{x}, {y}"</a:t>
            </a:r>
            <a:r>
              <a:rPr b="0" lang="en-US" sz="1600" strike="noStrike" u="none">
                <a:solidFill>
                  <a:srgbClr val="000000"/>
                </a:solidFill>
                <a:effectLst/>
                <a:uFillTx/>
                <a:latin typeface="Source Code Pro"/>
                <a:ea typeface="Source Code Pro"/>
              </a:rPr>
              <a:t>);</a:t>
            </a:r>
            <a:endParaRPr b="0" lang="en-PL" sz="1600" strike="noStrike" u="none">
              <a:solidFill>
                <a:schemeClr val="dk1"/>
              </a:solidFill>
              <a:effectLst/>
              <a:uFillTx/>
              <a:latin typeface="Arial"/>
            </a:endParaRPr>
          </a:p>
        </p:txBody>
      </p:sp>
      <p:sp>
        <p:nvSpPr>
          <p:cNvPr id="550" name="TextBox 9"/>
          <p:cNvSpPr/>
          <p:nvPr/>
        </p:nvSpPr>
        <p:spPr>
          <a:xfrm>
            <a:off x="409680" y="1040760"/>
            <a:ext cx="7179840" cy="430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Stack-only data is always copied*</a:t>
            </a:r>
            <a:endParaRPr b="0" lang="en-US" sz="2200" strike="noStrike" u="none">
              <a:solidFill>
                <a:srgbClr val="000000"/>
              </a:solidFill>
              <a:effectLst/>
              <a:uFillTx/>
              <a:latin typeface="Arial"/>
            </a:endParaRPr>
          </a:p>
        </p:txBody>
      </p:sp>
      <p:sp>
        <p:nvSpPr>
          <p:cNvPr id="551" name="TextBox 4"/>
          <p:cNvSpPr/>
          <p:nvPr/>
        </p:nvSpPr>
        <p:spPr>
          <a:xfrm>
            <a:off x="409680" y="2998440"/>
            <a:ext cx="3871440" cy="430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Heap data can be cloned</a:t>
            </a:r>
            <a:endParaRPr b="0" lang="en-US" sz="2200" strike="noStrike" u="none">
              <a:solidFill>
                <a:srgbClr val="000000"/>
              </a:solidFill>
              <a:effectLst/>
              <a:uFillTx/>
              <a:latin typeface="Arial"/>
            </a:endParaRPr>
          </a:p>
        </p:txBody>
      </p:sp>
      <p:sp>
        <p:nvSpPr>
          <p:cNvPr id="552" name="TextBox 5"/>
          <p:cNvSpPr/>
          <p:nvPr/>
        </p:nvSpPr>
        <p:spPr>
          <a:xfrm>
            <a:off x="412560" y="3491640"/>
            <a:ext cx="10305360" cy="10620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591"/>
              </a:lnSpc>
            </a:pPr>
            <a:r>
              <a:rPr b="0" lang="en-US" sz="1600" strike="noStrike" u="none">
                <a:solidFill>
                  <a:srgbClr val="9d00ec"/>
                </a:solidFill>
                <a:effectLst/>
                <a:uFillTx/>
                <a:latin typeface="Source Code Pro"/>
              </a:rPr>
              <a:t>let</a:t>
            </a:r>
            <a:r>
              <a:rPr b="0" lang="en-US" sz="1600" strike="noStrike" u="none">
                <a:solidFill>
                  <a:schemeClr val="dk1"/>
                </a:solidFill>
                <a:effectLst/>
                <a:uFillTx/>
                <a:latin typeface="Source Code Pro"/>
              </a:rPr>
              <a:t> v1: Vec&lt;Zq&gt; = sample_uniform_vec(8);​</a:t>
            </a:r>
            <a:endParaRPr b="0" lang="en-US" sz="1600" strike="noStrike" u="none">
              <a:solidFill>
                <a:srgbClr val="000000"/>
              </a:solidFill>
              <a:effectLst/>
              <a:uFillTx/>
              <a:latin typeface="Arial"/>
            </a:endParaRPr>
          </a:p>
          <a:p>
            <a:pPr defTabSz="914400">
              <a:lnSpc>
                <a:spcPts val="2591"/>
              </a:lnSpc>
            </a:pPr>
            <a:r>
              <a:rPr b="0" lang="en-US" sz="1600" strike="noStrike" u="none">
                <a:solidFill>
                  <a:srgbClr val="9d00ec"/>
                </a:solidFill>
                <a:effectLst/>
                <a:uFillTx/>
                <a:latin typeface="Source Code Pro"/>
              </a:rPr>
              <a:t>let</a:t>
            </a:r>
            <a:r>
              <a:rPr b="0" lang="en-US" sz="1600" strike="noStrike" u="none">
                <a:solidFill>
                  <a:schemeClr val="dk1"/>
                </a:solidFill>
                <a:effectLst/>
                <a:uFillTx/>
                <a:latin typeface="Source Code Pro"/>
              </a:rPr>
              <a:t> v2 = v1.clone(); </a:t>
            </a:r>
            <a:r>
              <a:rPr b="0" lang="en-US" sz="1600" strike="noStrike" u="none">
                <a:solidFill>
                  <a:schemeClr val="dk1">
                    <a:lumMod val="85000"/>
                    <a:lumOff val="15000"/>
                  </a:schemeClr>
                </a:solidFill>
                <a:effectLst/>
                <a:uFillTx/>
                <a:latin typeface="Source Code Pro"/>
              </a:rPr>
              <a:t>// s2 "clones" the current value of s1, no ownership changes</a:t>
            </a:r>
            <a:r>
              <a:rPr b="0" lang="en-US" sz="1600" strike="noStrike" u="none">
                <a:solidFill>
                  <a:schemeClr val="accent5">
                    <a:lumMod val="25000"/>
                  </a:schemeClr>
                </a:solidFill>
                <a:effectLst/>
                <a:uFillTx/>
                <a:latin typeface="Source Code Pro"/>
              </a:rPr>
              <a:t> ​</a:t>
            </a:r>
            <a:endParaRPr b="0" lang="en-US" sz="1600" strike="noStrike" u="none">
              <a:solidFill>
                <a:srgbClr val="000000"/>
              </a:solidFill>
              <a:effectLst/>
              <a:uFillTx/>
              <a:latin typeface="Arial"/>
            </a:endParaRPr>
          </a:p>
          <a:p>
            <a:pPr defTabSz="914400">
              <a:lnSpc>
                <a:spcPts val="2591"/>
              </a:lnSpc>
            </a:pPr>
            <a:r>
              <a:rPr b="0" lang="en-US" sz="1600" strike="noStrike" u="none">
                <a:solidFill>
                  <a:srgbClr val="9d00ec"/>
                </a:solidFill>
                <a:effectLst/>
                <a:uFillTx/>
                <a:latin typeface="Source Code Pro"/>
                <a:ea typeface="Source Code Pro"/>
              </a:rPr>
              <a:t>let</a:t>
            </a:r>
            <a:r>
              <a:rPr b="0" lang="en-US" sz="1600" strike="noStrike" u="none">
                <a:solidFill>
                  <a:srgbClr val="000000"/>
                </a:solidFill>
                <a:effectLst/>
                <a:uFillTx/>
                <a:latin typeface="Source Code Pro"/>
                <a:ea typeface="Source Code Pro"/>
              </a:rPr>
              <a:t> v</a:t>
            </a:r>
            <a:r>
              <a:rPr b="0" lang="en-US" sz="1600" strike="noStrike" u="none">
                <a:solidFill>
                  <a:srgbClr val="0030f2"/>
                </a:solidFill>
                <a:effectLst/>
                <a:uFillTx/>
                <a:latin typeface="Source Code Pro"/>
                <a:ea typeface="Source Code Pro"/>
              </a:rPr>
              <a:t>eltwise_mod_q</a:t>
            </a:r>
            <a:r>
              <a:rPr b="0" lang="en-US" sz="1600" strike="noStrike" u="none">
                <a:solidFill>
                  <a:schemeClr val="dk1"/>
                </a:solidFill>
                <a:effectLst/>
                <a:uFillTx/>
                <a:latin typeface="Source Code Pro"/>
                <a:ea typeface="Source Code Pro"/>
              </a:rPr>
              <a:t>(v1, v2);</a:t>
            </a:r>
            <a:endParaRPr b="0" lang="en-US" sz="16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03807365-298F-4C3B-B5C7-08649EA0FDB5}" type="slidenum">
              <a:t>21</a:t>
            </a:fld>
          </a:p>
        </p:txBody>
      </p:sp>
      <p:sp>
        <p:nvSpPr>
          <p:cNvPr id="5" name="PlaceHolder 4"/>
          <p:cNvSpPr>
            <a:spLocks noGrp="1"/>
          </p:cNvSpPr>
          <p:nvPr>
            <p:ph type="dt" idx="34"/>
          </p:nvPr>
        </p:nvSpPr>
        <p:spPr/>
        <p:txBody>
          <a:bodyPr/>
          <a:p>
            <a:fld id="{517A8432-5391-4C42-B8E0-C829C7A347F6}" type="datetime1">
              <a:rPr lang="en-US"/>
              <a:t>06/12/2025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and functions</a:t>
            </a:r>
            <a:endParaRPr b="0" lang="en-PL" sz="3000" strike="noStrike" u="none">
              <a:solidFill>
                <a:schemeClr val="dk1"/>
              </a:solidFill>
              <a:effectLst/>
              <a:uFillTx/>
              <a:latin typeface="Arial"/>
            </a:endParaRPr>
          </a:p>
        </p:txBody>
      </p:sp>
      <p:sp>
        <p:nvSpPr>
          <p:cNvPr id="554" name="PlaceHolder 2"/>
          <p:cNvSpPr>
            <a:spLocks noGrp="1"/>
          </p:cNvSpPr>
          <p:nvPr>
            <p:ph/>
          </p:nvPr>
        </p:nvSpPr>
        <p:spPr>
          <a:xfrm>
            <a:off x="403920" y="1716840"/>
            <a:ext cx="9249840" cy="367128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fn</a:t>
            </a:r>
            <a:r>
              <a:rPr b="0" lang="en-US" sz="1600" strike="noStrike" u="none">
                <a:solidFill>
                  <a:srgbClr val="000000"/>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eltwise_mod_q</a:t>
            </a:r>
            <a:r>
              <a:rPr b="0" lang="en-US" sz="1600" strike="noStrike" u="none">
                <a:solidFill>
                  <a:srgbClr val="000000"/>
                </a:solidFill>
                <a:effectLst/>
                <a:uFillTx/>
                <a:latin typeface="Source Code Pro"/>
                <a:ea typeface="Source Code Pro"/>
              </a:rPr>
              <a:t>(z1: </a:t>
            </a:r>
            <a:r>
              <a:rPr b="0" lang="en-US" sz="1600" strike="noStrike" u="none">
                <a:solidFill>
                  <a:srgbClr val="b21e00"/>
                </a:solidFill>
                <a:effectLst/>
                <a:uFillTx/>
                <a:latin typeface="Source Code Pro"/>
                <a:ea typeface="Source Code Pro"/>
              </a:rPr>
              <a:t>Vec&lt;Zq&gt;, </a:t>
            </a:r>
            <a:r>
              <a:rPr b="0" lang="en-US" sz="1600" strike="noStrike" u="none">
                <a:solidFill>
                  <a:srgbClr val="000000"/>
                </a:solidFill>
                <a:effectLst/>
                <a:uFillTx/>
                <a:latin typeface="Source Code Pro"/>
                <a:ea typeface="Source Code Pro"/>
              </a:rPr>
              <a:t>z2</a:t>
            </a:r>
            <a:r>
              <a:rPr b="0" lang="en-US" sz="1600" strike="noStrike" u="none">
                <a:solidFill>
                  <a:srgbClr val="b21e00"/>
                </a:solidFill>
                <a:effectLst/>
                <a:uFillTx/>
                <a:latin typeface="Source Code Pro"/>
                <a:ea typeface="Source Code Pro"/>
              </a:rPr>
              <a:t>: Vec&lt;Zq&gt;</a:t>
            </a:r>
            <a:r>
              <a:rPr b="0" lang="en-US" sz="1600" strike="noStrike" u="none">
                <a:solidFill>
                  <a:srgbClr val="000000"/>
                </a:solidFill>
                <a:effectLst/>
                <a:uFillTx/>
                <a:latin typeface="Source Code Pro"/>
                <a:ea typeface="Source Code Pro"/>
              </a:rPr>
              <a:t>) -&gt; </a:t>
            </a:r>
            <a:r>
              <a:rPr b="0" lang="en-US" sz="1600" strike="noStrike" u="none">
                <a:solidFill>
                  <a:srgbClr val="b21e00"/>
                </a:solidFill>
                <a:effectLst/>
                <a:uFillTx/>
                <a:latin typeface="Source Code Pro"/>
                <a:ea typeface="Source Code Pro"/>
              </a:rPr>
              <a:t>Vec&lt;Zq&gt;</a:t>
            </a:r>
            <a:r>
              <a:rPr b="0" lang="en-US" sz="1600" strike="noStrike" u="none">
                <a:solidFill>
                  <a:srgbClr val="000000"/>
                </a:solidFill>
                <a:effectLst/>
                <a:uFillTx/>
                <a:latin typeface="Source Code Pro"/>
                <a:ea typeface="Source Code Pro"/>
              </a:rPr>
              <a:t> { </a:t>
            </a:r>
            <a:r>
              <a:rPr b="0" lang="en-US" sz="1600" strike="noStrike" u="none">
                <a:solidFill>
                  <a:schemeClr val="dk1">
                    <a:lumMod val="85000"/>
                    <a:lumOff val="15000"/>
                  </a:schemeClr>
                </a:solidFill>
                <a:effectLst/>
                <a:uFillTx/>
                <a:latin typeface="Source Code Pro"/>
                <a:ea typeface="Source Code Pro"/>
              </a:rPr>
              <a:t>// z1, z2 go in scope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  // do element wise mod q</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  </a:t>
            </a:r>
            <a:r>
              <a:rPr b="0" lang="en-US" sz="1600" strike="noStrike" u="none">
                <a:solidFill>
                  <a:schemeClr val="dk1"/>
                </a:solidFill>
                <a:effectLst/>
                <a:uFillTx/>
                <a:latin typeface="Source Code Pro"/>
                <a:ea typeface="Source Code Pro"/>
              </a:rPr>
              <a:t>z3</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000000"/>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z1, z2 go out of scope and memory is freed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p:txBody>
      </p:sp>
      <p:sp>
        <p:nvSpPr>
          <p:cNvPr id="555" name="TextBox 4"/>
          <p:cNvSpPr/>
          <p:nvPr/>
        </p:nvSpPr>
        <p:spPr>
          <a:xfrm>
            <a:off x="402840" y="1011600"/>
            <a:ext cx="7700040" cy="58392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marL="285840" indent="-285840" defTabSz="914400">
              <a:lnSpc>
                <a:spcPct val="100000"/>
              </a:lnSpc>
              <a:buClr>
                <a:srgbClr val="262625"/>
              </a:buClr>
              <a:buFont typeface="Arial"/>
              <a:buChar char="•"/>
            </a:pPr>
            <a:r>
              <a:rPr b="0" lang="en-US" sz="1600" strike="noStrike" u="none">
                <a:solidFill>
                  <a:srgbClr val="262625"/>
                </a:solidFill>
                <a:effectLst/>
                <a:uFillTx/>
                <a:latin typeface="Open Sans"/>
                <a:ea typeface="Open Sans"/>
              </a:rPr>
              <a:t>Passing variable to a function will move or copy, just as an assignment does.</a:t>
            </a:r>
            <a:endParaRPr b="0" lang="en-US" sz="1600" strike="noStrike" u="none">
              <a:solidFill>
                <a:srgbClr val="000000"/>
              </a:solidFill>
              <a:effectLst/>
              <a:uFillTx/>
              <a:latin typeface="Arial"/>
            </a:endParaRPr>
          </a:p>
          <a:p>
            <a:pPr marL="285840" indent="-285840" defTabSz="914400">
              <a:lnSpc>
                <a:spcPct val="100000"/>
              </a:lnSpc>
              <a:buClr>
                <a:srgbClr val="262625"/>
              </a:buClr>
              <a:buFont typeface="Arial"/>
              <a:buChar char="•"/>
            </a:pPr>
            <a:r>
              <a:rPr b="0" lang="en-US" sz="1600" strike="noStrike" u="none">
                <a:solidFill>
                  <a:srgbClr val="262625"/>
                </a:solidFill>
                <a:effectLst/>
                <a:uFillTx/>
                <a:latin typeface="Open Sans"/>
                <a:ea typeface="Open Sans"/>
              </a:rPr>
              <a:t>You can transfer the ownership by returning the value.</a:t>
            </a:r>
            <a:endParaRPr b="0" lang="en-US" sz="16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E913F920-64EF-4145-9306-A488D0E816A7}" type="slidenum">
              <a:t>22</a:t>
            </a:fld>
          </a:p>
        </p:txBody>
      </p:sp>
      <p:sp>
        <p:nvSpPr>
          <p:cNvPr id="5" name="PlaceHolder 4"/>
          <p:cNvSpPr>
            <a:spLocks noGrp="1"/>
          </p:cNvSpPr>
          <p:nvPr>
            <p:ph type="dt" idx="34"/>
          </p:nvPr>
        </p:nvSpPr>
        <p:spPr/>
        <p:txBody>
          <a:bodyPr/>
          <a:p>
            <a:fld id="{9E319101-6A7E-4AC0-9A09-E59E506D790D}" type="datetime1">
              <a:rPr lang="en-US"/>
              <a:t>06/12/2025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Ownership and functions</a:t>
            </a:r>
            <a:endParaRPr b="0" lang="en-PL" sz="3000" strike="noStrike" u="none">
              <a:solidFill>
                <a:schemeClr val="dk1"/>
              </a:solidFill>
              <a:effectLst/>
              <a:uFillTx/>
              <a:latin typeface="Arial"/>
            </a:endParaRPr>
          </a:p>
        </p:txBody>
      </p:sp>
      <p:sp>
        <p:nvSpPr>
          <p:cNvPr id="557" name="PlaceHolder 2"/>
          <p:cNvSpPr>
            <a:spLocks noGrp="1"/>
          </p:cNvSpPr>
          <p:nvPr>
            <p:ph/>
          </p:nvPr>
        </p:nvSpPr>
        <p:spPr>
          <a:xfrm>
            <a:off x="406440" y="1661760"/>
            <a:ext cx="9249840" cy="3671280"/>
          </a:xfrm>
          <a:prstGeom prst="rect">
            <a:avLst/>
          </a:prstGeom>
          <a:noFill/>
          <a:ln w="0">
            <a:noFill/>
          </a:ln>
        </p:spPr>
        <p:txBody>
          <a:bodyPr lIns="0" rIns="0" tIns="0" bIns="0" anchor="t">
            <a:noAutofit/>
          </a:bodyPr>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fn</a:t>
            </a:r>
            <a:r>
              <a:rPr b="0" lang="en-US" sz="1600" strike="noStrike" u="none">
                <a:solidFill>
                  <a:srgbClr val="000000"/>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eltwise_mod_q</a:t>
            </a:r>
            <a:r>
              <a:rPr b="0" lang="en-US" sz="1600" strike="noStrike" u="none">
                <a:solidFill>
                  <a:srgbClr val="000000"/>
                </a:solidFill>
                <a:effectLst/>
                <a:uFillTx/>
                <a:latin typeface="Source Code Pro"/>
                <a:ea typeface="Source Code Pro"/>
              </a:rPr>
              <a:t>(z1: </a:t>
            </a:r>
            <a:r>
              <a:rPr b="0" lang="en-US" sz="1600" strike="noStrike" u="none">
                <a:solidFill>
                  <a:srgbClr val="b21e00"/>
                </a:solidFill>
                <a:effectLst/>
                <a:uFillTx/>
                <a:latin typeface="Source Code Pro"/>
                <a:ea typeface="Source Code Pro"/>
              </a:rPr>
              <a:t>Vec&lt;Zq&gt;, </a:t>
            </a:r>
            <a:r>
              <a:rPr b="0" lang="en-US" sz="1600" strike="noStrike" u="none">
                <a:solidFill>
                  <a:srgbClr val="000000"/>
                </a:solidFill>
                <a:effectLst/>
                <a:uFillTx/>
                <a:latin typeface="Source Code Pro"/>
                <a:ea typeface="Source Code Pro"/>
              </a:rPr>
              <a:t>z2</a:t>
            </a:r>
            <a:r>
              <a:rPr b="0" lang="en-US" sz="1600" strike="noStrike" u="none">
                <a:solidFill>
                  <a:srgbClr val="b21e00"/>
                </a:solidFill>
                <a:effectLst/>
                <a:uFillTx/>
                <a:latin typeface="Source Code Pro"/>
                <a:ea typeface="Source Code Pro"/>
              </a:rPr>
              <a:t>: Vec&lt;Zq&gt;</a:t>
            </a:r>
            <a:r>
              <a:rPr b="0" lang="en-US" sz="1600" strike="noStrike" u="none">
                <a:solidFill>
                  <a:srgbClr val="000000"/>
                </a:solidFill>
                <a:effectLst/>
                <a:uFillTx/>
                <a:latin typeface="Source Code Pro"/>
                <a:ea typeface="Source Code Pro"/>
              </a:rPr>
              <a:t>) -&gt; </a:t>
            </a:r>
            <a:r>
              <a:rPr b="0" lang="en-US" sz="1600" strike="noStrike" u="none">
                <a:solidFill>
                  <a:srgbClr val="b21e00"/>
                </a:solidFill>
                <a:effectLst/>
                <a:uFillTx/>
                <a:latin typeface="Source Code Pro"/>
                <a:ea typeface="Source Code Pro"/>
              </a:rPr>
              <a:t>Vec&lt;Zq&gt; </a:t>
            </a:r>
            <a:r>
              <a:rPr b="0" lang="en-US" sz="1600" strike="noStrike" u="none">
                <a:solidFill>
                  <a:srgbClr val="000000"/>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z1, z2 go in scope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  // do element wise mod q</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  </a:t>
            </a:r>
            <a:r>
              <a:rPr b="0" lang="en-US" sz="1600" strike="noStrike" u="none">
                <a:solidFill>
                  <a:srgbClr val="000000"/>
                </a:solidFill>
                <a:effectLst/>
                <a:uFillTx/>
                <a:latin typeface="Source Code Pro"/>
                <a:ea typeface="Source Code Pro"/>
              </a:rPr>
              <a:t>z3</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000000"/>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z1, z2 go out of scope and memory is freed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9d00ec"/>
                </a:solidFill>
                <a:effectLst/>
                <a:uFillTx/>
                <a:latin typeface="Source Code Pro"/>
                <a:ea typeface="Source Code Pro"/>
              </a:rPr>
              <a:t>fn</a:t>
            </a:r>
            <a:r>
              <a:rPr b="0" lang="en-US" sz="1600" strike="noStrike" u="none">
                <a:solidFill>
                  <a:srgbClr val="000000"/>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eltwise_mod_q</a:t>
            </a:r>
            <a:r>
              <a:rPr b="0" lang="en-US" sz="1600" strike="noStrike" u="none">
                <a:solidFill>
                  <a:srgbClr val="000000"/>
                </a:solidFill>
                <a:effectLst/>
                <a:uFillTx/>
                <a:latin typeface="Source Code Pro"/>
                <a:ea typeface="Source Code Pro"/>
              </a:rPr>
              <a:t>(z1: </a:t>
            </a:r>
            <a:r>
              <a:rPr b="0" lang="en-US" sz="1600" strike="noStrike" u="none">
                <a:solidFill>
                  <a:srgbClr val="b21e00"/>
                </a:solidFill>
                <a:effectLst/>
                <a:uFillTx/>
                <a:latin typeface="Source Code Pro"/>
                <a:ea typeface="Source Code Pro"/>
              </a:rPr>
              <a:t>Vec&lt;Zq&gt;</a:t>
            </a:r>
            <a:r>
              <a:rPr b="0" lang="en-US" sz="1600" strike="noStrike" u="none">
                <a:solidFill>
                  <a:srgbClr val="000000"/>
                </a:solidFill>
                <a:effectLst/>
                <a:uFillTx/>
                <a:latin typeface="Source Code Pro"/>
                <a:ea typeface="Source Code Pro"/>
              </a:rPr>
              <a:t>, z2: </a:t>
            </a:r>
            <a:r>
              <a:rPr b="0" lang="en-US" sz="1600" strike="noStrike" u="none">
                <a:solidFill>
                  <a:srgbClr val="b21e00"/>
                </a:solidFill>
                <a:effectLst/>
                <a:uFillTx/>
                <a:latin typeface="Source Code Pro"/>
                <a:ea typeface="Source Code Pro"/>
              </a:rPr>
              <a:t>Vec&lt;Zq&gt;</a:t>
            </a:r>
            <a:r>
              <a:rPr b="0" lang="en-US" sz="1600" strike="noStrike" u="none">
                <a:solidFill>
                  <a:srgbClr val="000000"/>
                </a:solidFill>
                <a:effectLst/>
                <a:uFillTx/>
                <a:latin typeface="Source Code Pro"/>
                <a:ea typeface="Source Code Pro"/>
              </a:rPr>
              <a:t>) -&gt; </a:t>
            </a:r>
            <a:r>
              <a:rPr b="0" lang="en-US" sz="1600" strike="noStrike" u="none">
                <a:solidFill>
                  <a:srgbClr val="b21e00"/>
                </a:solidFill>
                <a:effectLst/>
                <a:uFillTx/>
                <a:latin typeface="Source Code Pro"/>
                <a:ea typeface="Source Code Pro"/>
              </a:rPr>
              <a:t>Vec&lt;Zq&gt;  </a:t>
            </a:r>
            <a:r>
              <a:rPr b="0" lang="en-US" sz="1600" strike="noStrike" u="none">
                <a:solidFill>
                  <a:srgbClr val="000000"/>
                </a:solidFill>
                <a:effectLst/>
                <a:uFillTx/>
                <a:latin typeface="Source Code Pro"/>
                <a:ea typeface="Source Code Pro"/>
              </a:rPr>
              <a:t>{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b21e00"/>
                </a:solidFill>
                <a:effectLst/>
                <a:uFillTx/>
                <a:latin typeface="Source Code Pro"/>
                <a:ea typeface="Source Code Pro"/>
              </a:rPr>
              <a:t>  // do element wise mod q</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000000"/>
                </a:solidFill>
                <a:effectLst/>
                <a:uFillTx/>
                <a:latin typeface="Source Code Pro"/>
                <a:ea typeface="Source Code Pro"/>
              </a:rPr>
              <a:t>   z1 </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r>
              <a:rPr b="0" lang="en-US" sz="1600" strike="noStrike" u="none">
                <a:solidFill>
                  <a:srgbClr val="000000"/>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z1 is returned, ownership is moved to the caller</a:t>
            </a: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indent="0" defTabSz="914400">
              <a:lnSpc>
                <a:spcPct val="100000"/>
              </a:lnSpc>
              <a:spcBef>
                <a:spcPts val="799"/>
              </a:spcBef>
              <a:buNone/>
              <a:tabLst>
                <a:tab algn="l" pos="0"/>
              </a:tabLst>
            </a:pPr>
            <a:br>
              <a:rPr sz="1600"/>
            </a:br>
            <a:endParaRPr b="0" lang="en-PL" sz="1600" strike="noStrike" u="none">
              <a:solidFill>
                <a:schemeClr val="dk1"/>
              </a:solidFill>
              <a:effectLst/>
              <a:uFillTx/>
              <a:latin typeface="Arial"/>
            </a:endParaRPr>
          </a:p>
        </p:txBody>
      </p:sp>
      <p:sp>
        <p:nvSpPr>
          <p:cNvPr id="558" name="TextBox 4"/>
          <p:cNvSpPr/>
          <p:nvPr/>
        </p:nvSpPr>
        <p:spPr>
          <a:xfrm>
            <a:off x="402840" y="1011600"/>
            <a:ext cx="7700040" cy="58392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marL="285840" indent="-285840" defTabSz="914400">
              <a:lnSpc>
                <a:spcPct val="100000"/>
              </a:lnSpc>
              <a:buClr>
                <a:srgbClr val="262625"/>
              </a:buClr>
              <a:buFont typeface="Arial"/>
              <a:buChar char="•"/>
            </a:pPr>
            <a:r>
              <a:rPr b="0" lang="en-US" sz="1600" strike="noStrike" u="none">
                <a:solidFill>
                  <a:srgbClr val="262625"/>
                </a:solidFill>
                <a:effectLst/>
                <a:uFillTx/>
                <a:latin typeface="Open Sans"/>
                <a:ea typeface="Open Sans"/>
              </a:rPr>
              <a:t>Passing variable to a function will move or copy, just as an assignment does.</a:t>
            </a:r>
            <a:endParaRPr b="0" lang="en-US" sz="1600" strike="noStrike" u="none">
              <a:solidFill>
                <a:srgbClr val="000000"/>
              </a:solidFill>
              <a:effectLst/>
              <a:uFillTx/>
              <a:latin typeface="Arial"/>
            </a:endParaRPr>
          </a:p>
          <a:p>
            <a:pPr marL="285840" indent="-285840" defTabSz="914400">
              <a:lnSpc>
                <a:spcPct val="100000"/>
              </a:lnSpc>
              <a:buClr>
                <a:srgbClr val="262625"/>
              </a:buClr>
              <a:buFont typeface="Arial"/>
              <a:buChar char="•"/>
            </a:pPr>
            <a:r>
              <a:rPr b="0" lang="en-US" sz="1600" strike="noStrike" u="none">
                <a:solidFill>
                  <a:srgbClr val="262625"/>
                </a:solidFill>
                <a:effectLst/>
                <a:uFillTx/>
                <a:latin typeface="Open Sans"/>
                <a:ea typeface="Open Sans"/>
              </a:rPr>
              <a:t>You can transfer the ownership by returning the value.</a:t>
            </a:r>
            <a:endParaRPr b="0" lang="en-US" sz="16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131E10F4-500D-4DBE-863D-82634BA72877}" type="slidenum">
              <a:t>23</a:t>
            </a:fld>
          </a:p>
        </p:txBody>
      </p:sp>
      <p:sp>
        <p:nvSpPr>
          <p:cNvPr id="5" name="PlaceHolder 4"/>
          <p:cNvSpPr>
            <a:spLocks noGrp="1"/>
          </p:cNvSpPr>
          <p:nvPr>
            <p:ph type="dt" idx="34"/>
          </p:nvPr>
        </p:nvSpPr>
        <p:spPr/>
        <p:txBody>
          <a:bodyPr/>
          <a:p>
            <a:fld id="{313729F5-5390-4F88-BA70-91254B647517}" type="datetime1">
              <a:rPr lang="en-US"/>
              <a:t>06/12/2025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References and borrowing</a:t>
            </a:r>
            <a:endParaRPr b="0" lang="en-PL" sz="3000" strike="noStrike" u="none">
              <a:solidFill>
                <a:schemeClr val="dk1"/>
              </a:solidFill>
              <a:effectLst/>
              <a:uFillTx/>
              <a:latin typeface="Arial"/>
            </a:endParaRPr>
          </a:p>
        </p:txBody>
      </p:sp>
      <p:sp>
        <p:nvSpPr>
          <p:cNvPr id="560" name="TextBox 4"/>
          <p:cNvSpPr/>
          <p:nvPr/>
        </p:nvSpPr>
        <p:spPr>
          <a:xfrm>
            <a:off x="819720" y="881280"/>
            <a:ext cx="10087200" cy="57888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marL="285840" indent="-285840" defTabSz="914400">
              <a:lnSpc>
                <a:spcPct val="100000"/>
              </a:lnSpc>
              <a:buClr>
                <a:srgbClr val="262625"/>
              </a:buClr>
              <a:buFont typeface="Arial"/>
              <a:buChar char="•"/>
            </a:pPr>
            <a:r>
              <a:rPr b="0" lang="en-US" sz="1600" strike="noStrike" u="none">
                <a:solidFill>
                  <a:srgbClr val="262625"/>
                </a:solidFill>
                <a:effectLst/>
                <a:uFillTx/>
                <a:latin typeface="Open Sans"/>
                <a:ea typeface="Open Sans"/>
              </a:rPr>
              <a:t>At any point of time, you can either have </a:t>
            </a:r>
            <a:r>
              <a:rPr b="1" lang="en-US" sz="1600" strike="noStrike" u="none">
                <a:solidFill>
                  <a:srgbClr val="262625"/>
                </a:solidFill>
                <a:effectLst/>
                <a:uFillTx/>
                <a:latin typeface="Open Sans"/>
                <a:ea typeface="Open Sans"/>
              </a:rPr>
              <a:t>one mutable</a:t>
            </a:r>
            <a:r>
              <a:rPr b="0" lang="en-US" sz="1600" strike="noStrike" u="none">
                <a:solidFill>
                  <a:srgbClr val="262625"/>
                </a:solidFill>
                <a:effectLst/>
                <a:uFillTx/>
                <a:latin typeface="Open Sans"/>
                <a:ea typeface="Open Sans"/>
              </a:rPr>
              <a:t> reference or </a:t>
            </a:r>
            <a:r>
              <a:rPr b="1" lang="en-US" sz="1600" strike="noStrike" u="none">
                <a:solidFill>
                  <a:srgbClr val="262625"/>
                </a:solidFill>
                <a:effectLst/>
                <a:uFillTx/>
                <a:latin typeface="Open Sans"/>
                <a:ea typeface="Open Sans"/>
              </a:rPr>
              <a:t>any number of immutable</a:t>
            </a:r>
            <a:r>
              <a:rPr b="0" lang="en-US" sz="1600" strike="noStrike" u="none">
                <a:solidFill>
                  <a:srgbClr val="262625"/>
                </a:solidFill>
                <a:effectLst/>
                <a:uFillTx/>
                <a:latin typeface="Open Sans"/>
                <a:ea typeface="Open Sans"/>
              </a:rPr>
              <a:t> references. </a:t>
            </a:r>
            <a:endParaRPr b="0" lang="en-US" sz="1600" strike="noStrike" u="none">
              <a:solidFill>
                <a:srgbClr val="000000"/>
              </a:solidFill>
              <a:effectLst/>
              <a:uFillTx/>
              <a:latin typeface="Arial"/>
            </a:endParaRPr>
          </a:p>
          <a:p>
            <a:pPr marL="285840" indent="-285840" defTabSz="914400">
              <a:lnSpc>
                <a:spcPct val="100000"/>
              </a:lnSpc>
              <a:buClr>
                <a:srgbClr val="262625"/>
              </a:buClr>
              <a:buFont typeface="Arial"/>
              <a:buChar char="•"/>
            </a:pPr>
            <a:r>
              <a:rPr b="0" lang="en-US" sz="1600" strike="noStrike" u="none">
                <a:solidFill>
                  <a:srgbClr val="262625"/>
                </a:solidFill>
                <a:effectLst/>
                <a:uFillTx/>
                <a:latin typeface="Open Sans"/>
                <a:ea typeface="Open Sans"/>
              </a:rPr>
              <a:t>References are always valid (they are "borrowing" from owners, enforced by compiler).</a:t>
            </a:r>
            <a:endParaRPr b="0" lang="en-US" sz="1600" strike="noStrike" u="none">
              <a:solidFill>
                <a:srgbClr val="000000"/>
              </a:solidFill>
              <a:effectLst/>
              <a:uFillTx/>
              <a:latin typeface="Arial"/>
            </a:endParaRPr>
          </a:p>
        </p:txBody>
      </p:sp>
      <p:sp>
        <p:nvSpPr>
          <p:cNvPr id="561" name="Text Placeholder 6"/>
          <p:cNvSpPr/>
          <p:nvPr/>
        </p:nvSpPr>
        <p:spPr>
          <a:xfrm>
            <a:off x="410400" y="1540440"/>
            <a:ext cx="9249840" cy="3671280"/>
          </a:xfrm>
          <a:prstGeom prst="rect">
            <a:avLst/>
          </a:prstGeom>
          <a:noFill/>
          <a:ln w="0">
            <a:noFill/>
          </a:ln>
        </p:spPr>
        <p:style>
          <a:lnRef idx="0"/>
          <a:fillRef idx="0"/>
          <a:effectRef idx="0"/>
          <a:fontRef idx="minor"/>
        </p:style>
        <p:txBody>
          <a:bodyPr lIns="0" rIns="0" tIns="0" bIns="0" anchor="t">
            <a:noAutofit/>
          </a:bodyPr>
          <a:p>
            <a:pPr defTabSz="914400">
              <a:lnSpc>
                <a:spcPct val="100000"/>
              </a:lnSpc>
              <a:spcBef>
                <a:spcPts val="799"/>
              </a:spcBef>
              <a:tabLst>
                <a:tab algn="l" pos="0"/>
              </a:tabLst>
            </a:pP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9d00ec"/>
                </a:solidFill>
                <a:effectLst/>
                <a:uFillTx/>
                <a:latin typeface="Source Code Pro"/>
                <a:ea typeface="Source Code Pro"/>
              </a:rPr>
              <a:t>fn</a:t>
            </a:r>
            <a:r>
              <a:rPr b="0" lang="en-US" sz="1600" strike="noStrike" u="none">
                <a:solidFill>
                  <a:srgbClr val="000000"/>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eltwise_mod_q</a:t>
            </a:r>
            <a:r>
              <a:rPr b="0" lang="en-US" sz="1600" strike="noStrike" u="none">
                <a:solidFill>
                  <a:srgbClr val="000000"/>
                </a:solidFill>
                <a:effectLst/>
                <a:uFillTx/>
                <a:latin typeface="Source Code Pro"/>
                <a:ea typeface="Source Code Pro"/>
              </a:rPr>
              <a:t>(z1: &amp;</a:t>
            </a:r>
            <a:r>
              <a:rPr b="0" lang="en-US" sz="1600" strike="noStrike" u="none">
                <a:solidFill>
                  <a:srgbClr val="b21e00"/>
                </a:solidFill>
                <a:effectLst/>
                <a:uFillTx/>
                <a:latin typeface="Source Code Pro"/>
                <a:ea typeface="Source Code Pro"/>
              </a:rPr>
              <a:t>Vec&lt;Zq&gt;, </a:t>
            </a:r>
            <a:r>
              <a:rPr b="0" lang="en-US" sz="1600" strike="noStrike" u="none">
                <a:solidFill>
                  <a:srgbClr val="000000"/>
                </a:solidFill>
                <a:effectLst/>
                <a:uFillTx/>
                <a:latin typeface="Source Code Pro"/>
                <a:ea typeface="Source Code Pro"/>
              </a:rPr>
              <a:t>z2</a:t>
            </a:r>
            <a:r>
              <a:rPr b="0" lang="en-US" sz="1600" strike="noStrike" u="none">
                <a:solidFill>
                  <a:srgbClr val="b21e00"/>
                </a:solidFill>
                <a:effectLst/>
                <a:uFillTx/>
                <a:latin typeface="Source Code Pro"/>
                <a:ea typeface="Source Code Pro"/>
              </a:rPr>
              <a:t>: &amp;Vec&lt;Zq&gt;</a:t>
            </a:r>
            <a:r>
              <a:rPr b="0" lang="en-US" sz="1600" strike="noStrike" u="none">
                <a:solidFill>
                  <a:srgbClr val="000000"/>
                </a:solidFill>
                <a:effectLst/>
                <a:uFillTx/>
                <a:latin typeface="Source Code Pro"/>
                <a:ea typeface="Source Code Pro"/>
              </a:rPr>
              <a:t>) -&gt; </a:t>
            </a:r>
            <a:r>
              <a:rPr b="0" lang="en-US" sz="1600" strike="noStrike" u="none">
                <a:solidFill>
                  <a:srgbClr val="b21e00"/>
                </a:solidFill>
                <a:effectLst/>
                <a:uFillTx/>
                <a:latin typeface="Source Code Pro"/>
                <a:ea typeface="Source Code Pro"/>
              </a:rPr>
              <a:t>Vec&lt;Zq&gt; </a:t>
            </a:r>
            <a:r>
              <a:rPr b="0" lang="en-US" sz="1600" strike="noStrike" u="none">
                <a:solidFill>
                  <a:srgbClr val="000000"/>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b21e00"/>
                </a:solidFill>
                <a:effectLst/>
                <a:uFillTx/>
                <a:latin typeface="Source Code Pro"/>
                <a:ea typeface="Source Code Pro"/>
              </a:rPr>
              <a:t>  // do dot mod q</a:t>
            </a: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b21e00"/>
                </a:solidFill>
                <a:effectLst/>
                <a:uFillTx/>
                <a:latin typeface="Source Code Pro"/>
                <a:ea typeface="Source Code Pro"/>
              </a:rPr>
              <a:t>  </a:t>
            </a:r>
            <a:r>
              <a:rPr b="0" lang="en-US" sz="1600" strike="noStrike" u="none">
                <a:solidFill>
                  <a:srgbClr val="000000"/>
                </a:solidFill>
                <a:effectLst/>
                <a:uFillTx/>
                <a:latin typeface="Source Code Pro"/>
                <a:ea typeface="Source Code Pro"/>
              </a:rPr>
              <a:t>z3</a:t>
            </a: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000000"/>
                </a:solidFill>
                <a:effectLst/>
                <a:uFillTx/>
                <a:latin typeface="Source Code Pro"/>
                <a:ea typeface="Source Code Pro"/>
              </a:rPr>
              <a:t>} </a:t>
            </a:r>
            <a:r>
              <a:rPr b="0" lang="en-US" sz="1600" strike="noStrike" u="none">
                <a:solidFill>
                  <a:srgbClr val="575757"/>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z1, z2 go out of the scope. Memory is not freed, the borrow ends </a:t>
            </a:r>
            <a:endParaRPr b="0" lang="en-US" sz="1600" strike="noStrike" u="none">
              <a:solidFill>
                <a:srgbClr val="000000"/>
              </a:solidFill>
              <a:effectLst/>
              <a:uFillTx/>
              <a:latin typeface="Arial"/>
            </a:endParaRPr>
          </a:p>
          <a:p>
            <a:pPr defTabSz="914400">
              <a:lnSpc>
                <a:spcPct val="100000"/>
              </a:lnSpc>
              <a:spcBef>
                <a:spcPts val="799"/>
              </a:spcBef>
              <a:tabLst>
                <a:tab algn="l" pos="0"/>
              </a:tabLst>
            </a:pP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9d00ec"/>
                </a:solidFill>
                <a:effectLst/>
                <a:uFillTx/>
                <a:latin typeface="Source Code Pro"/>
                <a:ea typeface="Source Code Pro"/>
              </a:rPr>
              <a:t>fn</a:t>
            </a:r>
            <a:r>
              <a:rPr b="0" lang="en-US" sz="1600" strike="noStrike" u="none">
                <a:solidFill>
                  <a:srgbClr val="000000"/>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eltwise_mod_q</a:t>
            </a:r>
            <a:r>
              <a:rPr b="0" lang="en-US" sz="1600" strike="noStrike" u="none">
                <a:solidFill>
                  <a:srgbClr val="000000"/>
                </a:solidFill>
                <a:effectLst/>
                <a:uFillTx/>
                <a:latin typeface="Source Code Pro"/>
                <a:ea typeface="Source Code Pro"/>
              </a:rPr>
              <a:t>(&amp;mut z1: </a:t>
            </a:r>
            <a:r>
              <a:rPr b="0" lang="en-US" sz="1600" strike="noStrike" u="none">
                <a:solidFill>
                  <a:srgbClr val="b21e00"/>
                </a:solidFill>
                <a:effectLst/>
                <a:uFillTx/>
                <a:latin typeface="Source Code Pro"/>
                <a:ea typeface="Source Code Pro"/>
              </a:rPr>
              <a:t>Vec&lt;Zq&gt;</a:t>
            </a:r>
            <a:r>
              <a:rPr b="0" lang="en-US" sz="1600" strike="noStrike" u="none">
                <a:solidFill>
                  <a:srgbClr val="000000"/>
                </a:solidFill>
                <a:effectLst/>
                <a:uFillTx/>
                <a:latin typeface="Source Code Pro"/>
                <a:ea typeface="Source Code Pro"/>
              </a:rPr>
              <a:t>, &amp;z2: </a:t>
            </a:r>
            <a:r>
              <a:rPr b="0" lang="en-US" sz="1600" strike="noStrike" u="none">
                <a:solidFill>
                  <a:srgbClr val="b21e00"/>
                </a:solidFill>
                <a:effectLst/>
                <a:uFillTx/>
                <a:latin typeface="Source Code Pro"/>
                <a:ea typeface="Source Code Pro"/>
              </a:rPr>
              <a:t>Vec&lt;Zq&gt;</a:t>
            </a:r>
            <a:r>
              <a:rPr b="0" lang="en-US" sz="1600" strike="noStrike" u="none">
                <a:solidFill>
                  <a:srgbClr val="000000"/>
                </a:solidFill>
                <a:effectLst/>
                <a:uFillTx/>
                <a:latin typeface="Source Code Pro"/>
                <a:ea typeface="Source Code Pro"/>
              </a:rPr>
              <a:t>) { </a:t>
            </a: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b21e00"/>
                </a:solidFill>
                <a:effectLst/>
                <a:uFillTx/>
                <a:latin typeface="Source Code Pro"/>
                <a:ea typeface="Source Code Pro"/>
              </a:rPr>
              <a:t>  // do dot mod q</a:t>
            </a:r>
            <a:endParaRPr b="0" lang="en-US" sz="1600" strike="noStrike" u="none">
              <a:solidFill>
                <a:srgbClr val="000000"/>
              </a:solidFill>
              <a:effectLst/>
              <a:uFillTx/>
              <a:latin typeface="Arial"/>
            </a:endParaRPr>
          </a:p>
          <a:p>
            <a:pPr defTabSz="914400">
              <a:lnSpc>
                <a:spcPct val="100000"/>
              </a:lnSpc>
              <a:spcBef>
                <a:spcPts val="799"/>
              </a:spcBef>
              <a:tabLst>
                <a:tab algn="l" pos="0"/>
              </a:tabLst>
            </a:pPr>
            <a:r>
              <a:rPr b="0" lang="en-US" sz="1600" strike="noStrike" u="none">
                <a:solidFill>
                  <a:srgbClr val="000000"/>
                </a:solidFill>
                <a:effectLst/>
                <a:uFillTx/>
                <a:latin typeface="Source Code Pro"/>
                <a:ea typeface="Source Code Pro"/>
              </a:rPr>
              <a:t>} </a:t>
            </a:r>
            <a:r>
              <a:rPr b="0" lang="en-US" sz="1600" strike="noStrike" u="none">
                <a:solidFill>
                  <a:schemeClr val="dk1">
                    <a:lumMod val="85000"/>
                    <a:lumOff val="15000"/>
                  </a:schemeClr>
                </a:solidFill>
                <a:effectLst/>
                <a:uFillTx/>
                <a:latin typeface="Source Code Pro"/>
                <a:ea typeface="Source Code Pro"/>
              </a:rPr>
              <a:t>// z1 is modifed, and the borrow ends.</a:t>
            </a:r>
            <a:endParaRPr b="0" lang="en-US" sz="1600" strike="noStrike" u="none">
              <a:solidFill>
                <a:srgbClr val="000000"/>
              </a:solidFill>
              <a:effectLst/>
              <a:uFillTx/>
              <a:latin typeface="Arial"/>
            </a:endParaRPr>
          </a:p>
          <a:p>
            <a:pPr defTabSz="914400">
              <a:lnSpc>
                <a:spcPct val="100000"/>
              </a:lnSpc>
              <a:spcBef>
                <a:spcPts val="799"/>
              </a:spcBef>
              <a:tabLst>
                <a:tab algn="l" pos="0"/>
              </a:tabLst>
            </a:pPr>
            <a:endParaRPr b="0" lang="en-US" sz="1600" strike="noStrike" u="none">
              <a:solidFill>
                <a:srgbClr val="000000"/>
              </a:solidFill>
              <a:effectLst/>
              <a:uFillTx/>
              <a:latin typeface="Arial"/>
            </a:endParaRPr>
          </a:p>
          <a:p>
            <a:pPr defTabSz="914400">
              <a:lnSpc>
                <a:spcPct val="100000"/>
              </a:lnSpc>
              <a:spcBef>
                <a:spcPts val="799"/>
              </a:spcBef>
              <a:tabLst>
                <a:tab algn="l" pos="0"/>
              </a:tabLst>
            </a:pPr>
            <a:br>
              <a:rPr sz="1600"/>
            </a:br>
            <a:endParaRPr b="0" lang="en-US" sz="16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DED93BA9-701E-45CF-A753-1ED4F56B28E0}" type="slidenum">
              <a:t>24</a:t>
            </a:fld>
          </a:p>
        </p:txBody>
      </p:sp>
      <p:sp>
        <p:nvSpPr>
          <p:cNvPr id="4" name="PlaceHolder 3"/>
          <p:cNvSpPr>
            <a:spLocks noGrp="1"/>
          </p:cNvSpPr>
          <p:nvPr>
            <p:ph type="dt" idx="34"/>
          </p:nvPr>
        </p:nvSpPr>
        <p:spPr/>
        <p:txBody>
          <a:bodyPr/>
          <a:p>
            <a:fld id="{B4D09961-9525-4D09-AC78-EF6BB3E8A749}" type="datetime1">
              <a:rPr lang="en-US"/>
              <a:t>06/12/2025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Lifetimes</a:t>
            </a:r>
            <a:endParaRPr b="0" lang="en-PL" sz="3000" strike="noStrike" u="none">
              <a:solidFill>
                <a:schemeClr val="dk1"/>
              </a:solidFill>
              <a:effectLst/>
              <a:uFillTx/>
              <a:latin typeface="Arial"/>
            </a:endParaRPr>
          </a:p>
        </p:txBody>
      </p:sp>
      <p:sp>
        <p:nvSpPr>
          <p:cNvPr id="563" name="TextBox 9"/>
          <p:cNvSpPr/>
          <p:nvPr/>
        </p:nvSpPr>
        <p:spPr>
          <a:xfrm>
            <a:off x="411120" y="883080"/>
            <a:ext cx="1074924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In order to check validity of the references, the compiler needs to "think" in terms of lifetimes.</a:t>
            </a:r>
            <a:endParaRPr b="0" lang="en-US" sz="1800" strike="noStrike" u="none">
              <a:solidFill>
                <a:srgbClr val="000000"/>
              </a:solidFill>
              <a:effectLst/>
              <a:uFillTx/>
              <a:latin typeface="Arial"/>
            </a:endParaRPr>
          </a:p>
        </p:txBody>
      </p:sp>
      <p:sp>
        <p:nvSpPr>
          <p:cNvPr id="564" name="TextBox 11"/>
          <p:cNvSpPr/>
          <p:nvPr/>
        </p:nvSpPr>
        <p:spPr>
          <a:xfrm>
            <a:off x="474480" y="1533960"/>
            <a:ext cx="9581760" cy="26154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rgbClr val="9d00ec"/>
                </a:solidFill>
                <a:effectLst/>
                <a:uFillTx/>
                <a:latin typeface="Source Code Pro"/>
                <a:ea typeface="Source Code Pro"/>
              </a:rPr>
              <a:t>fn</a:t>
            </a:r>
            <a:r>
              <a:rPr b="0" lang="en-US" sz="1600" strike="noStrike" u="none">
                <a:solidFill>
                  <a:schemeClr val="dk1"/>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main </a:t>
            </a:r>
            <a:r>
              <a:rPr b="0" lang="en-US" sz="1600" strike="noStrike" u="none">
                <a:solidFill>
                  <a:schemeClr val="dk1"/>
                </a:solidFill>
                <a:effectLst/>
                <a:uFillTx/>
                <a:latin typeface="Source Code Pro"/>
                <a:ea typeface="Source Code Pro"/>
              </a:rPr>
              <a:t>()</a:t>
            </a:r>
            <a:r>
              <a:rPr b="0" lang="en-US" sz="1600" strike="noStrike" u="none">
                <a:solidFill>
                  <a:srgbClr val="b21e00"/>
                </a:solidFill>
                <a:effectLst/>
                <a:uFillTx/>
                <a:latin typeface="Source Code Pro"/>
                <a:ea typeface="Source Code Pro"/>
              </a:rPr>
              <a:t> </a:t>
            </a:r>
            <a:r>
              <a:rPr b="0" lang="en-US" sz="1600" strike="noStrike" u="none">
                <a:solidFill>
                  <a:srgbClr val="000000"/>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Arial"/>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r;</a:t>
            </a:r>
            <a:r>
              <a:rPr b="0" lang="en-US" sz="1100" strike="noStrike" u="none">
                <a:solidFill>
                  <a:schemeClr val="dk1"/>
                </a:solidFill>
                <a:effectLst/>
                <a:uFillTx/>
                <a:latin typeface="Source Code Pro"/>
                <a:ea typeface="Source Code Pro"/>
              </a:rPr>
              <a:t> </a:t>
            </a:r>
            <a:endParaRPr b="0" lang="en-US" sz="11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x = </a:t>
            </a:r>
            <a:r>
              <a:rPr b="0" lang="en-US" sz="1600" strike="noStrike" u="none">
                <a:solidFill>
                  <a:srgbClr val="b21e00"/>
                </a:solidFill>
                <a:effectLst/>
                <a:uFillTx/>
                <a:latin typeface="Source Code Pro"/>
                <a:ea typeface="Source Code Pro"/>
              </a:rPr>
              <a:t>5</a:t>
            </a: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   r = &amp;x;</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b21e00"/>
                </a:solidFill>
                <a:effectLst/>
                <a:uFillTx/>
                <a:latin typeface="Source Code Pro"/>
                <a:ea typeface="Source Code Pro"/>
              </a:rPr>
              <a:t>println!</a:t>
            </a:r>
            <a:r>
              <a:rPr b="0" lang="en-US" sz="1600" strike="noStrike" u="none">
                <a:solidFill>
                  <a:schemeClr val="dk1"/>
                </a:solidFill>
                <a:effectLst/>
                <a:uFillTx/>
                <a:latin typeface="Source Code Pro"/>
                <a:ea typeface="Source Code Pro"/>
              </a:rPr>
              <a:t>(</a:t>
            </a:r>
            <a:r>
              <a:rPr b="0" lang="en-US" sz="1600" strike="noStrike" u="none">
                <a:solidFill>
                  <a:srgbClr val="008200"/>
                </a:solidFill>
                <a:effectLst/>
                <a:uFillTx/>
                <a:latin typeface="Source Code Pro"/>
                <a:ea typeface="Source Code Pro"/>
              </a:rPr>
              <a:t>"r: {r}"</a:t>
            </a: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65" name="TextBox 10"/>
          <p:cNvSpPr/>
          <p:nvPr/>
        </p:nvSpPr>
        <p:spPr>
          <a:xfrm>
            <a:off x="3873600" y="2405880"/>
            <a:ext cx="336240" cy="337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'a</a:t>
            </a:r>
            <a:endParaRPr b="0" lang="en-US" sz="1600" strike="noStrike" u="none">
              <a:solidFill>
                <a:srgbClr val="000000"/>
              </a:solidFill>
              <a:effectLst/>
              <a:uFillTx/>
              <a:latin typeface="Arial"/>
            </a:endParaRPr>
          </a:p>
        </p:txBody>
      </p:sp>
      <p:sp>
        <p:nvSpPr>
          <p:cNvPr id="566" name="TextBox 13"/>
          <p:cNvSpPr/>
          <p:nvPr/>
        </p:nvSpPr>
        <p:spPr>
          <a:xfrm>
            <a:off x="3873600" y="1829880"/>
            <a:ext cx="336240" cy="337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'b</a:t>
            </a:r>
            <a:endParaRPr b="0" lang="en-US" sz="1600" strike="noStrike" u="none">
              <a:solidFill>
                <a:srgbClr val="000000"/>
              </a:solidFill>
              <a:effectLst/>
              <a:uFillTx/>
              <a:latin typeface="Arial"/>
            </a:endParaRPr>
          </a:p>
        </p:txBody>
      </p:sp>
      <p:sp>
        <p:nvSpPr>
          <p:cNvPr id="567" name="Rectangle 21"/>
          <p:cNvSpPr/>
          <p:nvPr/>
        </p:nvSpPr>
        <p:spPr>
          <a:xfrm>
            <a:off x="869040" y="2098800"/>
            <a:ext cx="3391560" cy="981720"/>
          </a:xfrm>
          <a:prstGeom prst="rect">
            <a:avLst/>
          </a:prstGeom>
          <a:solidFill>
            <a:srgbClr val="7030a0">
              <a:alpha val="21000"/>
            </a:srgbClr>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568" name="Rectangle 22"/>
          <p:cNvSpPr/>
          <p:nvPr/>
        </p:nvSpPr>
        <p:spPr>
          <a:xfrm>
            <a:off x="869040" y="1825920"/>
            <a:ext cx="3391560" cy="1607400"/>
          </a:xfrm>
          <a:prstGeom prst="rect">
            <a:avLst/>
          </a:prstGeom>
          <a:solidFill>
            <a:srgbClr val="ff8d4f">
              <a:alpha val="2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3" name="PlaceHolder 2"/>
          <p:cNvSpPr>
            <a:spLocks noGrp="1"/>
          </p:cNvSpPr>
          <p:nvPr>
            <p:ph type="sldNum" idx="36"/>
          </p:nvPr>
        </p:nvSpPr>
        <p:spPr/>
        <p:txBody>
          <a:bodyPr/>
          <a:p>
            <a:fld id="{29694F79-9889-4227-AF0F-6CFBA92EDF7E}" type="slidenum">
              <a:t>25</a:t>
            </a:fld>
          </a:p>
        </p:txBody>
      </p:sp>
      <p:sp>
        <p:nvSpPr>
          <p:cNvPr id="4" name="PlaceHolder 3"/>
          <p:cNvSpPr>
            <a:spLocks noGrp="1"/>
          </p:cNvSpPr>
          <p:nvPr>
            <p:ph type="dt" idx="34"/>
          </p:nvPr>
        </p:nvSpPr>
        <p:spPr/>
        <p:txBody>
          <a:bodyPr/>
          <a:p>
            <a:fld id="{059E6A31-5820-4462-B8DD-A317E5BE0424}" type="datetime1">
              <a:rPr lang="en-US"/>
              <a:t>06/12/2025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Lifetimes</a:t>
            </a:r>
            <a:endParaRPr b="0" lang="en-PL" sz="3000" strike="noStrike" u="none">
              <a:solidFill>
                <a:schemeClr val="dk1"/>
              </a:solidFill>
              <a:effectLst/>
              <a:uFillTx/>
              <a:latin typeface="Arial"/>
            </a:endParaRPr>
          </a:p>
        </p:txBody>
      </p:sp>
      <p:sp>
        <p:nvSpPr>
          <p:cNvPr id="570" name="TextBox 9"/>
          <p:cNvSpPr/>
          <p:nvPr/>
        </p:nvSpPr>
        <p:spPr>
          <a:xfrm>
            <a:off x="411120" y="883080"/>
            <a:ext cx="1074924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In order to check validity of the references, the compiler needs to "think" in terms of lifetimes.</a:t>
            </a:r>
            <a:endParaRPr b="0" lang="en-US" sz="1800" strike="noStrike" u="none">
              <a:solidFill>
                <a:srgbClr val="000000"/>
              </a:solidFill>
              <a:effectLst/>
              <a:uFillTx/>
              <a:latin typeface="Arial"/>
            </a:endParaRPr>
          </a:p>
        </p:txBody>
      </p:sp>
      <p:sp>
        <p:nvSpPr>
          <p:cNvPr id="571" name="TextBox 11"/>
          <p:cNvSpPr/>
          <p:nvPr/>
        </p:nvSpPr>
        <p:spPr>
          <a:xfrm>
            <a:off x="474480" y="1533960"/>
            <a:ext cx="9581760" cy="26154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rgbClr val="9d00ec"/>
                </a:solidFill>
                <a:effectLst/>
                <a:uFillTx/>
                <a:latin typeface="Source Code Pro"/>
                <a:ea typeface="Source Code Pro"/>
              </a:rPr>
              <a:t>fn</a:t>
            </a:r>
            <a:r>
              <a:rPr b="0" lang="en-US" sz="1600" strike="noStrike" u="none">
                <a:solidFill>
                  <a:schemeClr val="dk1"/>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main </a:t>
            </a:r>
            <a:r>
              <a:rPr b="0" lang="en-US" sz="1600" strike="noStrike" u="none">
                <a:solidFill>
                  <a:schemeClr val="dk1"/>
                </a:solidFill>
                <a:effectLst/>
                <a:uFillTx/>
                <a:latin typeface="Source Code Pro"/>
                <a:ea typeface="Source Code Pro"/>
              </a:rPr>
              <a:t>()</a:t>
            </a:r>
            <a:r>
              <a:rPr b="0" lang="en-US" sz="1600" strike="noStrike" u="none">
                <a:solidFill>
                  <a:srgbClr val="b21e00"/>
                </a:solidFill>
                <a:effectLst/>
                <a:uFillTx/>
                <a:latin typeface="Source Code Pro"/>
                <a:ea typeface="Source Code Pro"/>
              </a:rPr>
              <a:t> </a:t>
            </a:r>
            <a:r>
              <a:rPr b="0" lang="en-US" sz="1600" strike="noStrike" u="none">
                <a:solidFill>
                  <a:srgbClr val="000000"/>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Arial"/>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r;</a:t>
            </a:r>
            <a:r>
              <a:rPr b="0" lang="en-US" sz="1100" strike="noStrike" u="none">
                <a:solidFill>
                  <a:schemeClr val="dk1"/>
                </a:solidFill>
                <a:effectLst/>
                <a:uFillTx/>
                <a:latin typeface="Source Code Pro"/>
                <a:ea typeface="Source Code Pro"/>
              </a:rPr>
              <a:t> </a:t>
            </a:r>
            <a:endParaRPr b="0" lang="en-US" sz="11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x = </a:t>
            </a:r>
            <a:r>
              <a:rPr b="0" lang="en-US" sz="1600" strike="noStrike" u="none">
                <a:solidFill>
                  <a:srgbClr val="b21e00"/>
                </a:solidFill>
                <a:effectLst/>
                <a:uFillTx/>
                <a:latin typeface="Source Code Pro"/>
                <a:ea typeface="Source Code Pro"/>
              </a:rPr>
              <a:t>5</a:t>
            </a: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   r = &amp;x;</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b21e00"/>
                </a:solidFill>
                <a:effectLst/>
                <a:uFillTx/>
                <a:latin typeface="Source Code Pro"/>
                <a:ea typeface="Source Code Pro"/>
              </a:rPr>
              <a:t>println!</a:t>
            </a:r>
            <a:r>
              <a:rPr b="0" lang="en-US" sz="1600" strike="noStrike" u="none">
                <a:solidFill>
                  <a:schemeClr val="dk1"/>
                </a:solidFill>
                <a:effectLst/>
                <a:uFillTx/>
                <a:latin typeface="Source Code Pro"/>
                <a:ea typeface="Source Code Pro"/>
              </a:rPr>
              <a:t>(</a:t>
            </a:r>
            <a:r>
              <a:rPr b="0" lang="en-US" sz="1600" strike="noStrike" u="none">
                <a:solidFill>
                  <a:srgbClr val="008200"/>
                </a:solidFill>
                <a:effectLst/>
                <a:uFillTx/>
                <a:latin typeface="Source Code Pro"/>
                <a:ea typeface="Source Code Pro"/>
              </a:rPr>
              <a:t>"r: {r}"</a:t>
            </a: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72" name="TextBox 10"/>
          <p:cNvSpPr/>
          <p:nvPr/>
        </p:nvSpPr>
        <p:spPr>
          <a:xfrm>
            <a:off x="3873600" y="2424600"/>
            <a:ext cx="392040" cy="337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'a</a:t>
            </a:r>
            <a:endParaRPr b="0" lang="en-US" sz="1600" strike="noStrike" u="none">
              <a:solidFill>
                <a:srgbClr val="000000"/>
              </a:solidFill>
              <a:effectLst/>
              <a:uFillTx/>
              <a:latin typeface="Arial"/>
            </a:endParaRPr>
          </a:p>
        </p:txBody>
      </p:sp>
      <p:sp>
        <p:nvSpPr>
          <p:cNvPr id="573" name="TextBox 13"/>
          <p:cNvSpPr/>
          <p:nvPr/>
        </p:nvSpPr>
        <p:spPr>
          <a:xfrm>
            <a:off x="3873600" y="1836000"/>
            <a:ext cx="385920" cy="337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'b</a:t>
            </a:r>
            <a:endParaRPr b="0" lang="en-US" sz="1600" strike="noStrike" u="none">
              <a:solidFill>
                <a:srgbClr val="000000"/>
              </a:solidFill>
              <a:effectLst/>
              <a:uFillTx/>
              <a:latin typeface="Arial"/>
            </a:endParaRPr>
          </a:p>
        </p:txBody>
      </p:sp>
      <p:sp>
        <p:nvSpPr>
          <p:cNvPr id="574" name="TextBox 16"/>
          <p:cNvSpPr/>
          <p:nvPr/>
        </p:nvSpPr>
        <p:spPr>
          <a:xfrm>
            <a:off x="5139360" y="1533960"/>
            <a:ext cx="9581760" cy="26154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rgbClr val="9d00ec"/>
                </a:solidFill>
                <a:effectLst/>
                <a:uFillTx/>
                <a:latin typeface="Source Code Pro"/>
                <a:ea typeface="Source Code Pro"/>
              </a:rPr>
              <a:t>fn</a:t>
            </a:r>
            <a:r>
              <a:rPr b="0" lang="en-US" sz="1600" strike="noStrike" u="none">
                <a:solidFill>
                  <a:schemeClr val="dk1"/>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main </a:t>
            </a:r>
            <a:r>
              <a:rPr b="0" lang="en-US" sz="1600" strike="noStrike" u="none">
                <a:solidFill>
                  <a:schemeClr val="dk1"/>
                </a:solidFill>
                <a:effectLst/>
                <a:uFillTx/>
                <a:latin typeface="Source Code Pro"/>
                <a:ea typeface="Source Code Pro"/>
              </a:rPr>
              <a:t>()</a:t>
            </a:r>
            <a:r>
              <a:rPr b="0" lang="en-US" sz="1600" strike="noStrike" u="none">
                <a:solidFill>
                  <a:srgbClr val="b21e00"/>
                </a:solidFill>
                <a:effectLst/>
                <a:uFillTx/>
                <a:latin typeface="Source Code Pro"/>
                <a:ea typeface="Source Code Pro"/>
              </a:rPr>
              <a:t> </a:t>
            </a:r>
            <a:r>
              <a:rPr b="0" lang="en-US" sz="1600" strike="noStrike" u="none">
                <a:solidFill>
                  <a:srgbClr val="000000"/>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Arial"/>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r;</a:t>
            </a:r>
            <a:endParaRPr b="0" lang="en-US" sz="1600" strike="noStrike" u="none">
              <a:solidFill>
                <a:srgbClr val="000000"/>
              </a:solidFill>
              <a:effectLst/>
              <a:uFillTx/>
              <a:latin typeface="Arial"/>
            </a:endParaRPr>
          </a:p>
          <a:p>
            <a:pPr defTabSz="914400">
              <a:lnSpc>
                <a:spcPct val="100000"/>
              </a:lnSpc>
            </a:pPr>
            <a:r>
              <a:rPr b="0" lang="en-US" sz="1100" strike="noStrike" u="none">
                <a:solidFill>
                  <a:schemeClr val="dk1"/>
                </a:solidFill>
                <a:effectLst/>
                <a:uFillTx/>
                <a:latin typeface="Source Code Pro"/>
                <a:ea typeface="Source Code Pro"/>
              </a:rPr>
              <a:t> </a:t>
            </a:r>
            <a:r>
              <a:rPr b="0" lang="en-US" sz="1600" strike="noStrike" u="none">
                <a:solidFill>
                  <a:schemeClr val="dk1"/>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let</a:t>
            </a:r>
            <a:r>
              <a:rPr b="0" lang="en-US" sz="1600" strike="noStrike" u="none">
                <a:solidFill>
                  <a:schemeClr val="dk1"/>
                </a:solidFill>
                <a:effectLst/>
                <a:uFillTx/>
                <a:latin typeface="Source Code Pro"/>
                <a:ea typeface="Source Code Pro"/>
              </a:rPr>
              <a:t> x = </a:t>
            </a:r>
            <a:r>
              <a:rPr b="0" lang="en-US" sz="1600" strike="noStrike" u="none">
                <a:solidFill>
                  <a:srgbClr val="b21e00"/>
                </a:solidFill>
                <a:effectLst/>
                <a:uFillTx/>
                <a:latin typeface="Source Code Pro"/>
                <a:ea typeface="Source Code Pro"/>
              </a:rPr>
              <a:t>5</a:t>
            </a: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  let r = &amp;x;</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b21e00"/>
                </a:solidFill>
                <a:effectLst/>
                <a:uFillTx/>
                <a:latin typeface="Source Code Pro"/>
                <a:ea typeface="Source Code Pro"/>
              </a:rPr>
              <a:t>println!</a:t>
            </a:r>
            <a:r>
              <a:rPr b="0" lang="en-US" sz="1600" strike="noStrike" u="none">
                <a:solidFill>
                  <a:schemeClr val="dk1"/>
                </a:solidFill>
                <a:effectLst/>
                <a:uFillTx/>
                <a:latin typeface="Source Code Pro"/>
                <a:ea typeface="Source Code Pro"/>
              </a:rPr>
              <a:t>(</a:t>
            </a:r>
            <a:r>
              <a:rPr b="0" lang="en-US" sz="1600" strike="noStrike" u="none">
                <a:solidFill>
                  <a:srgbClr val="008200"/>
                </a:solidFill>
                <a:effectLst/>
                <a:uFillTx/>
                <a:latin typeface="Source Code Pro"/>
                <a:ea typeface="Source Code Pro"/>
              </a:rPr>
              <a:t>"r: {r}"</a:t>
            </a: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75" name="Rectangle 17"/>
          <p:cNvSpPr/>
          <p:nvPr/>
        </p:nvSpPr>
        <p:spPr>
          <a:xfrm>
            <a:off x="5601960" y="1838520"/>
            <a:ext cx="3391560" cy="1650960"/>
          </a:xfrm>
          <a:prstGeom prst="rect">
            <a:avLst/>
          </a:prstGeom>
          <a:solidFill>
            <a:srgbClr val="ff8d4f">
              <a:alpha val="2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576" name="Rectangle 18"/>
          <p:cNvSpPr/>
          <p:nvPr/>
        </p:nvSpPr>
        <p:spPr>
          <a:xfrm>
            <a:off x="5601960" y="2259720"/>
            <a:ext cx="3391560" cy="1229760"/>
          </a:xfrm>
          <a:prstGeom prst="rect">
            <a:avLst/>
          </a:prstGeom>
          <a:solidFill>
            <a:srgbClr val="7030a0">
              <a:alpha val="21000"/>
            </a:srgbClr>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577" name="TextBox 19"/>
          <p:cNvSpPr/>
          <p:nvPr/>
        </p:nvSpPr>
        <p:spPr>
          <a:xfrm>
            <a:off x="8575560" y="1836000"/>
            <a:ext cx="416880" cy="337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'b</a:t>
            </a:r>
            <a:endParaRPr b="0" lang="en-US" sz="1600" strike="noStrike" u="none">
              <a:solidFill>
                <a:srgbClr val="000000"/>
              </a:solidFill>
              <a:effectLst/>
              <a:uFillTx/>
              <a:latin typeface="Arial"/>
            </a:endParaRPr>
          </a:p>
        </p:txBody>
      </p:sp>
      <p:sp>
        <p:nvSpPr>
          <p:cNvPr id="578" name="TextBox 20"/>
          <p:cNvSpPr/>
          <p:nvPr/>
        </p:nvSpPr>
        <p:spPr>
          <a:xfrm>
            <a:off x="8575560" y="2343960"/>
            <a:ext cx="416880" cy="5839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'a</a:t>
            </a:r>
            <a:endParaRPr b="0" lang="en-US" sz="16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p:txBody>
      </p:sp>
      <p:sp>
        <p:nvSpPr>
          <p:cNvPr id="579" name="Rectangle 21"/>
          <p:cNvSpPr/>
          <p:nvPr/>
        </p:nvSpPr>
        <p:spPr>
          <a:xfrm>
            <a:off x="924840" y="2104920"/>
            <a:ext cx="3391560" cy="981720"/>
          </a:xfrm>
          <a:prstGeom prst="rect">
            <a:avLst/>
          </a:prstGeom>
          <a:solidFill>
            <a:srgbClr val="7030a0">
              <a:alpha val="21000"/>
            </a:srgbClr>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580" name="Rectangle 22"/>
          <p:cNvSpPr/>
          <p:nvPr/>
        </p:nvSpPr>
        <p:spPr>
          <a:xfrm>
            <a:off x="924840" y="1794960"/>
            <a:ext cx="3391560" cy="1607400"/>
          </a:xfrm>
          <a:prstGeom prst="rect">
            <a:avLst/>
          </a:prstGeom>
          <a:solidFill>
            <a:srgbClr val="ff8d4f">
              <a:alpha val="22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600" strike="noStrike" u="none">
              <a:solidFill>
                <a:schemeClr val="dk1"/>
              </a:solidFill>
              <a:effectLst/>
              <a:uFillTx/>
              <a:latin typeface="Arial"/>
            </a:endParaRPr>
          </a:p>
        </p:txBody>
      </p:sp>
      <p:sp>
        <p:nvSpPr>
          <p:cNvPr id="581" name="TextBox 23"/>
          <p:cNvSpPr/>
          <p:nvPr/>
        </p:nvSpPr>
        <p:spPr>
          <a:xfrm>
            <a:off x="473040" y="4036320"/>
            <a:ext cx="1074924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A reference is only valid if it lives as long as the data being referenced.</a:t>
            </a:r>
            <a:endParaRPr b="0" lang="en-US" sz="1800" strike="noStrike" u="none">
              <a:solidFill>
                <a:srgbClr val="000000"/>
              </a:solidFill>
              <a:effectLst/>
              <a:uFillTx/>
              <a:latin typeface="Arial"/>
            </a:endParaRPr>
          </a:p>
        </p:txBody>
      </p:sp>
      <p:sp>
        <p:nvSpPr>
          <p:cNvPr id="582" name="TextBox 9"/>
          <p:cNvSpPr/>
          <p:nvPr/>
        </p:nvSpPr>
        <p:spPr>
          <a:xfrm>
            <a:off x="473040" y="4600080"/>
            <a:ext cx="10749240" cy="368640"/>
          </a:xfrm>
          <a:prstGeom prst="rect">
            <a:avLst/>
          </a:prstGeom>
          <a:noFill/>
          <a:ln w="0">
            <a:noFill/>
          </a:ln>
        </p:spPr>
        <p:style>
          <a:lnRef idx="0"/>
          <a:fillRef idx="0"/>
          <a:effectRef idx="0"/>
          <a:fontRef idx="minor"/>
        </p:style>
        <p:txBody>
          <a:bodyPr numCol="1" spcCol="0" lIns="90000" rIns="90000" tIns="45000" bIns="45000" anchor="t">
            <a:spAutoFit/>
          </a:bodyPr>
          <a:p>
            <a:pPr defTabSz="914400">
              <a:lnSpc>
                <a:spcPct val="100000"/>
              </a:lnSpc>
            </a:pPr>
            <a:r>
              <a:rPr b="0" lang="en-US" sz="1800" strike="noStrike" u="none">
                <a:solidFill>
                  <a:schemeClr val="dk1"/>
                </a:solidFill>
                <a:effectLst/>
                <a:uFillTx/>
                <a:latin typeface="Arial"/>
              </a:rPr>
              <a:t>But sometimes, the compiler needs more information to check that all references are valid...</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ED37CAE9-62DD-43AF-99C1-1C6A97B08128}" type="slidenum">
              <a:t>26</a:t>
            </a:fld>
          </a:p>
        </p:txBody>
      </p:sp>
      <p:sp>
        <p:nvSpPr>
          <p:cNvPr id="4" name="PlaceHolder 3"/>
          <p:cNvSpPr>
            <a:spLocks noGrp="1"/>
          </p:cNvSpPr>
          <p:nvPr>
            <p:ph type="dt" idx="34"/>
          </p:nvPr>
        </p:nvSpPr>
        <p:spPr/>
        <p:txBody>
          <a:bodyPr/>
          <a:p>
            <a:fld id="{6F83806C-AB76-483A-BADA-3A99FDB0E344}" type="datetime1">
              <a:rPr lang="en-US"/>
              <a:t>06/12/2025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Lifetimes</a:t>
            </a:r>
            <a:endParaRPr b="0" lang="en-PL" sz="3000" strike="noStrike" u="none">
              <a:solidFill>
                <a:schemeClr val="dk1"/>
              </a:solidFill>
              <a:effectLst/>
              <a:uFillTx/>
              <a:latin typeface="Arial"/>
            </a:endParaRPr>
          </a:p>
        </p:txBody>
      </p:sp>
      <p:sp>
        <p:nvSpPr>
          <p:cNvPr id="584" name="TextBox 6"/>
          <p:cNvSpPr/>
          <p:nvPr/>
        </p:nvSpPr>
        <p:spPr>
          <a:xfrm>
            <a:off x="485280" y="100692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Rust cannot determine whether the return type was borrowed from 'x' or 'y'.</a:t>
            </a:r>
            <a:endParaRPr b="0" lang="en-US" sz="1800" strike="noStrike" u="none">
              <a:solidFill>
                <a:srgbClr val="000000"/>
              </a:solidFill>
              <a:effectLst/>
              <a:uFillTx/>
              <a:latin typeface="Arial"/>
            </a:endParaRPr>
          </a:p>
        </p:txBody>
      </p:sp>
      <p:sp>
        <p:nvSpPr>
          <p:cNvPr id="585" name="TextBox 8"/>
          <p:cNvSpPr/>
          <p:nvPr/>
        </p:nvSpPr>
        <p:spPr>
          <a:xfrm>
            <a:off x="487080" y="1459440"/>
            <a:ext cx="9581760" cy="8611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rgbClr val="9d00ec"/>
                </a:solidFill>
                <a:effectLst/>
                <a:uFillTx/>
                <a:latin typeface="Source Code Pro"/>
                <a:ea typeface="Source Code Pro"/>
              </a:rPr>
              <a:t>fn</a:t>
            </a:r>
            <a:r>
              <a:rPr b="0" lang="en-US" sz="1600" strike="noStrike" u="none">
                <a:solidFill>
                  <a:schemeClr val="dk1"/>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longest</a:t>
            </a:r>
            <a:r>
              <a:rPr b="0" lang="en-US" sz="1600" strike="noStrike" u="none">
                <a:solidFill>
                  <a:schemeClr val="dk1"/>
                </a:solidFill>
                <a:effectLst/>
                <a:uFillTx/>
                <a:latin typeface="Source Code Pro"/>
                <a:ea typeface="Source Code Pro"/>
              </a:rPr>
              <a:t>(x: </a:t>
            </a:r>
            <a:r>
              <a:rPr b="0" lang="en-US" sz="1600" strike="noStrike" u="none">
                <a:solidFill>
                  <a:srgbClr val="000000"/>
                </a:solidFill>
                <a:effectLst/>
                <a:uFillTx/>
                <a:latin typeface="Source Code Pro"/>
                <a:ea typeface="Source Code Pro"/>
              </a:rPr>
              <a:t>&amp;</a:t>
            </a:r>
            <a:r>
              <a:rPr b="0" lang="en-US" sz="1600" strike="noStrike" u="none">
                <a:solidFill>
                  <a:srgbClr val="b21e00"/>
                </a:solidFill>
                <a:effectLst/>
                <a:uFillTx/>
                <a:latin typeface="Source Code Pro"/>
                <a:ea typeface="Source Code Pro"/>
              </a:rPr>
              <a:t>Vec&lt;Zq&gt;,</a:t>
            </a:r>
            <a:r>
              <a:rPr b="0" lang="en-US" sz="1600" strike="noStrike" u="none">
                <a:solidFill>
                  <a:srgbClr val="000000"/>
                </a:solidFill>
                <a:effectLst/>
                <a:uFillTx/>
                <a:latin typeface="Source Code Pro"/>
                <a:ea typeface="Source Code Pro"/>
              </a:rPr>
              <a:t> </a:t>
            </a:r>
            <a:r>
              <a:rPr b="0" lang="en-US" sz="1600" strike="noStrike" u="none">
                <a:solidFill>
                  <a:schemeClr val="dk1"/>
                </a:solidFill>
                <a:effectLst/>
                <a:uFillTx/>
                <a:latin typeface="Source Code Pro"/>
                <a:ea typeface="Source Code Pro"/>
              </a:rPr>
              <a:t>y: &amp;</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-&gt; &amp;</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if</a:t>
            </a:r>
            <a:r>
              <a:rPr b="0" lang="en-US" sz="1600" strike="noStrike" u="none">
                <a:solidFill>
                  <a:schemeClr val="dk1"/>
                </a:solidFill>
                <a:effectLst/>
                <a:uFillTx/>
                <a:latin typeface="Source Code Pro"/>
                <a:ea typeface="Source Code Pro"/>
              </a:rPr>
              <a:t> x.len() &gt; y.len() { x } </a:t>
            </a:r>
            <a:r>
              <a:rPr b="0" lang="en-US" sz="1600" strike="noStrike" u="none">
                <a:solidFill>
                  <a:srgbClr val="9d00ec"/>
                </a:solidFill>
                <a:effectLst/>
                <a:uFillTx/>
                <a:latin typeface="Source Code Pro"/>
                <a:ea typeface="Source Code Pro"/>
              </a:rPr>
              <a:t>else</a:t>
            </a:r>
            <a:r>
              <a:rPr b="0" lang="en-US" sz="1600" strike="noStrike" u="none">
                <a:solidFill>
                  <a:schemeClr val="dk1"/>
                </a:solidFill>
                <a:effectLst/>
                <a:uFillTx/>
                <a:latin typeface="Source Code Pro"/>
                <a:ea typeface="Source Code Pro"/>
              </a:rPr>
              <a:t> { y }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3F99C94E-185C-44B3-BE32-F9E2F450D2ED}" type="slidenum">
              <a:t>27</a:t>
            </a:fld>
          </a:p>
        </p:txBody>
      </p:sp>
      <p:sp>
        <p:nvSpPr>
          <p:cNvPr id="4" name="PlaceHolder 3"/>
          <p:cNvSpPr>
            <a:spLocks noGrp="1"/>
          </p:cNvSpPr>
          <p:nvPr>
            <p:ph type="dt" idx="34"/>
          </p:nvPr>
        </p:nvSpPr>
        <p:spPr/>
        <p:txBody>
          <a:bodyPr/>
          <a:p>
            <a:fld id="{15F98E3C-C2B6-4B18-9CA2-DBE716153B23}" type="datetime1">
              <a:rPr lang="en-US"/>
              <a:t>06/12/2025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Lifetimes</a:t>
            </a:r>
            <a:endParaRPr b="0" lang="en-PL" sz="3000" strike="noStrike" u="none">
              <a:solidFill>
                <a:schemeClr val="dk1"/>
              </a:solidFill>
              <a:effectLst/>
              <a:uFillTx/>
              <a:latin typeface="Arial"/>
            </a:endParaRPr>
          </a:p>
        </p:txBody>
      </p:sp>
      <p:sp>
        <p:nvSpPr>
          <p:cNvPr id="587" name="TextBox 11"/>
          <p:cNvSpPr/>
          <p:nvPr/>
        </p:nvSpPr>
        <p:spPr>
          <a:xfrm>
            <a:off x="487080" y="3231360"/>
            <a:ext cx="9581760" cy="1384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rgbClr val="9d00ec"/>
                </a:solidFill>
                <a:effectLst/>
                <a:uFillTx/>
                <a:latin typeface="Source Code Pro"/>
                <a:ea typeface="Source Code Pro"/>
              </a:rPr>
              <a:t>fn</a:t>
            </a:r>
            <a:r>
              <a:rPr b="0" lang="en-US" sz="1600" strike="noStrike" u="none">
                <a:solidFill>
                  <a:schemeClr val="dk1"/>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longest</a:t>
            </a:r>
            <a:r>
              <a:rPr b="0" lang="en-US" sz="1600" strike="noStrike" u="none">
                <a:solidFill>
                  <a:schemeClr val="dk1"/>
                </a:solidFill>
                <a:effectLst/>
                <a:uFillTx/>
                <a:latin typeface="Source Code Pro"/>
                <a:ea typeface="Source Code Pro"/>
              </a:rPr>
              <a:t>&lt;</a:t>
            </a:r>
            <a:r>
              <a:rPr b="0" lang="en-US" sz="1600" strike="noStrike" u="none">
                <a:solidFill>
                  <a:srgbClr val="008200"/>
                </a:solidFill>
                <a:effectLst/>
                <a:uFillTx/>
                <a:latin typeface="Source Code Pro"/>
                <a:ea typeface="Source Code Pro"/>
              </a:rPr>
              <a:t>'a</a:t>
            </a:r>
            <a:r>
              <a:rPr b="0" lang="en-US" sz="1600" strike="noStrike" u="none">
                <a:solidFill>
                  <a:schemeClr val="dk1"/>
                </a:solidFill>
                <a:effectLst/>
                <a:uFillTx/>
                <a:latin typeface="Source Code Pro"/>
                <a:ea typeface="Source Code Pro"/>
              </a:rPr>
              <a:t>&gt;(x: &amp;</a:t>
            </a:r>
            <a:r>
              <a:rPr b="0" lang="en-US" sz="1600" strike="noStrike" u="none">
                <a:solidFill>
                  <a:srgbClr val="008200"/>
                </a:solidFill>
                <a:effectLst/>
                <a:uFillTx/>
                <a:latin typeface="Source Code Pro"/>
                <a:ea typeface="Source Code Pro"/>
              </a:rPr>
              <a:t>'a</a:t>
            </a:r>
            <a:r>
              <a:rPr b="0" lang="en-US" sz="1600" strike="noStrike" u="none">
                <a:solidFill>
                  <a:schemeClr val="dk1"/>
                </a:solidFill>
                <a:effectLst/>
                <a:uFillTx/>
                <a:latin typeface="Source Code Pro"/>
                <a:ea typeface="Source Code Pro"/>
              </a:rPr>
              <a:t> </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y: &amp;</a:t>
            </a:r>
            <a:r>
              <a:rPr b="0" lang="en-US" sz="1600" strike="noStrike" u="none">
                <a:solidFill>
                  <a:srgbClr val="008200"/>
                </a:solidFill>
                <a:effectLst/>
                <a:uFillTx/>
                <a:latin typeface="Source Code Pro"/>
                <a:ea typeface="Source Code Pro"/>
              </a:rPr>
              <a:t>'a</a:t>
            </a:r>
            <a:r>
              <a:rPr b="0" lang="en-US" sz="1600" strike="noStrike" u="none">
                <a:solidFill>
                  <a:schemeClr val="dk1"/>
                </a:solidFill>
                <a:effectLst/>
                <a:uFillTx/>
                <a:latin typeface="Source Code Pro"/>
                <a:ea typeface="Source Code Pro"/>
              </a:rPr>
              <a:t> </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-&gt; &amp;</a:t>
            </a:r>
            <a:r>
              <a:rPr b="0" lang="en-US" sz="1600" strike="noStrike" u="none">
                <a:solidFill>
                  <a:srgbClr val="008200"/>
                </a:solidFill>
                <a:effectLst/>
                <a:uFillTx/>
                <a:latin typeface="Source Code Pro"/>
                <a:ea typeface="Source Code Pro"/>
              </a:rPr>
              <a:t>'a</a:t>
            </a:r>
            <a:r>
              <a:rPr b="0" lang="en-US" sz="1600" strike="noStrike" u="none">
                <a:solidFill>
                  <a:schemeClr val="dk1"/>
                </a:solidFill>
                <a:effectLst/>
                <a:uFillTx/>
                <a:latin typeface="Source Code Pro"/>
                <a:ea typeface="Source Code Pro"/>
              </a:rPr>
              <a:t> </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pPr>
            <a:r>
              <a:rPr b="0" lang="en-US" sz="1600" strike="noStrike" u="none">
                <a:solidFill>
                  <a:srgbClr val="9d00ec"/>
                </a:solidFill>
                <a:effectLst/>
                <a:uFillTx/>
                <a:latin typeface="Source Code Pro"/>
                <a:ea typeface="Source Code Pro"/>
              </a:rPr>
              <a:t>  if</a:t>
            </a:r>
            <a:r>
              <a:rPr b="0" lang="en-US" sz="1600" strike="noStrike" u="none">
                <a:solidFill>
                  <a:schemeClr val="dk1"/>
                </a:solidFill>
                <a:effectLst/>
                <a:uFillTx/>
                <a:latin typeface="Source Code Pro"/>
                <a:ea typeface="Source Code Pro"/>
              </a:rPr>
              <a:t> x.len() &gt; y.len() { x } </a:t>
            </a:r>
            <a:r>
              <a:rPr b="0" lang="en-US" sz="1600" strike="noStrike" u="none">
                <a:solidFill>
                  <a:srgbClr val="9d00ec"/>
                </a:solidFill>
                <a:effectLst/>
                <a:uFillTx/>
                <a:latin typeface="Source Code Pro"/>
                <a:ea typeface="Source Code Pro"/>
              </a:rPr>
              <a:t>else</a:t>
            </a:r>
            <a:r>
              <a:rPr b="0" lang="en-US" sz="1600" strike="noStrike" u="none">
                <a:solidFill>
                  <a:schemeClr val="dk1"/>
                </a:solidFill>
                <a:effectLst/>
                <a:uFillTx/>
                <a:latin typeface="Source Code Pro"/>
                <a:ea typeface="Source Code Pro"/>
              </a:rPr>
              <a:t> { y }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88" name="TextBox 6"/>
          <p:cNvSpPr/>
          <p:nvPr/>
        </p:nvSpPr>
        <p:spPr>
          <a:xfrm>
            <a:off x="485280" y="100692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Rust cannot determine whether the return type was borrowed from 'x' or 'y'.</a:t>
            </a:r>
            <a:endParaRPr b="0" lang="en-US" sz="1800" strike="noStrike" u="none">
              <a:solidFill>
                <a:srgbClr val="000000"/>
              </a:solidFill>
              <a:effectLst/>
              <a:uFillTx/>
              <a:latin typeface="Arial"/>
            </a:endParaRPr>
          </a:p>
        </p:txBody>
      </p:sp>
      <p:sp>
        <p:nvSpPr>
          <p:cNvPr id="589" name="TextBox 8"/>
          <p:cNvSpPr/>
          <p:nvPr/>
        </p:nvSpPr>
        <p:spPr>
          <a:xfrm>
            <a:off x="487080" y="1459440"/>
            <a:ext cx="9581760" cy="13842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rgbClr val="9d00ec"/>
                </a:solidFill>
                <a:effectLst/>
                <a:uFillTx/>
                <a:latin typeface="Source Code Pro"/>
                <a:ea typeface="Source Code Pro"/>
              </a:rPr>
              <a:t>fn</a:t>
            </a:r>
            <a:r>
              <a:rPr b="0" lang="en-US" sz="1600" strike="noStrike" u="none">
                <a:solidFill>
                  <a:schemeClr val="dk1"/>
                </a:solidFill>
                <a:effectLst/>
                <a:uFillTx/>
                <a:latin typeface="Source Code Pro"/>
                <a:ea typeface="Source Code Pro"/>
              </a:rPr>
              <a:t> </a:t>
            </a:r>
            <a:r>
              <a:rPr b="0" lang="en-US" sz="1600" strike="noStrike" u="none">
                <a:solidFill>
                  <a:srgbClr val="0030f2"/>
                </a:solidFill>
                <a:effectLst/>
                <a:uFillTx/>
                <a:latin typeface="Source Code Pro"/>
                <a:ea typeface="Source Code Pro"/>
              </a:rPr>
              <a:t>longest</a:t>
            </a:r>
            <a:r>
              <a:rPr b="0" lang="en-US" sz="1600" strike="noStrike" u="none">
                <a:solidFill>
                  <a:schemeClr val="dk1"/>
                </a:solidFill>
                <a:effectLst/>
                <a:uFillTx/>
                <a:latin typeface="Source Code Pro"/>
                <a:ea typeface="Source Code Pro"/>
              </a:rPr>
              <a:t>(x: &amp;</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y: &amp;</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-&gt; &amp;</a:t>
            </a:r>
            <a:r>
              <a:rPr b="0" lang="en-US" sz="1600" strike="noStrike" u="none">
                <a:solidFill>
                  <a:srgbClr val="b21e00"/>
                </a:solidFill>
                <a:effectLst/>
                <a:uFillTx/>
                <a:latin typeface="Source Code Pro"/>
                <a:ea typeface="Source Code Pro"/>
              </a:rPr>
              <a:t>Vec&lt;Zq&gt;</a:t>
            </a:r>
            <a:r>
              <a:rPr b="0" lang="en-US" sz="1600" strike="noStrike" u="none">
                <a:solidFill>
                  <a:schemeClr val="dk1"/>
                </a:solidFill>
                <a:effectLst/>
                <a:uFillTx/>
                <a:latin typeface="Source Code Pro"/>
                <a:ea typeface="Source Code Pro"/>
              </a:rPr>
              <a:t>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600" strike="noStrike" u="none">
                <a:solidFill>
                  <a:srgbClr val="9d00ec"/>
                </a:solidFill>
                <a:effectLst/>
                <a:uFillTx/>
                <a:latin typeface="Source Code Pro"/>
                <a:ea typeface="Source Code Pro"/>
              </a:rPr>
              <a:t>if</a:t>
            </a:r>
            <a:r>
              <a:rPr b="0" lang="en-US" sz="1600" strike="noStrike" u="none">
                <a:solidFill>
                  <a:schemeClr val="dk1"/>
                </a:solidFill>
                <a:effectLst/>
                <a:uFillTx/>
                <a:latin typeface="Source Code Pro"/>
                <a:ea typeface="Source Code Pro"/>
              </a:rPr>
              <a:t> x.len() &gt; y.len() { x } </a:t>
            </a:r>
            <a:r>
              <a:rPr b="0" lang="en-US" sz="1600" strike="noStrike" u="none">
                <a:solidFill>
                  <a:srgbClr val="9d00ec"/>
                </a:solidFill>
                <a:effectLst/>
                <a:uFillTx/>
                <a:latin typeface="Source Code Pro"/>
                <a:ea typeface="Source Code Pro"/>
              </a:rPr>
              <a:t>else</a:t>
            </a:r>
            <a:r>
              <a:rPr b="0" lang="en-US" sz="1600" strike="noStrike" u="none">
                <a:solidFill>
                  <a:schemeClr val="dk1"/>
                </a:solidFill>
                <a:effectLst/>
                <a:uFillTx/>
                <a:latin typeface="Source Code Pro"/>
                <a:ea typeface="Source Code Pro"/>
              </a:rPr>
              <a:t> { y }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90" name="TextBox 10"/>
          <p:cNvSpPr/>
          <p:nvPr/>
        </p:nvSpPr>
        <p:spPr>
          <a:xfrm>
            <a:off x="485280" y="4433040"/>
            <a:ext cx="8951040" cy="368640"/>
          </a:xfrm>
          <a:prstGeom prst="rect">
            <a:avLst/>
          </a:prstGeom>
          <a:solidFill>
            <a:srgbClr val="ff8d4f">
              <a:alpha val="33000"/>
            </a:srgbClr>
          </a:solid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Lifetimes annotations connect lifetimes parameters with the lifetimes of return values.</a:t>
            </a:r>
            <a:endParaRPr b="0" lang="en-US" sz="1800" strike="noStrike" u="none">
              <a:solidFill>
                <a:srgbClr val="000000"/>
              </a:solidFill>
              <a:effectLst/>
              <a:uFillTx/>
              <a:latin typeface="Arial"/>
            </a:endParaRPr>
          </a:p>
        </p:txBody>
      </p:sp>
      <p:sp>
        <p:nvSpPr>
          <p:cNvPr id="591" name="TextBox 12"/>
          <p:cNvSpPr/>
          <p:nvPr/>
        </p:nvSpPr>
        <p:spPr>
          <a:xfrm>
            <a:off x="485280" y="2394720"/>
            <a:ext cx="10749240" cy="6454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This annotation tells the compiler that the two parameters "live" for some lifetime 'a, which is at least as long as the lifetime of the reference returned.</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1485602D-FCE7-4A72-B5CC-01BA6F88D4CF}" type="slidenum">
              <a:t>28</a:t>
            </a:fld>
          </a:p>
        </p:txBody>
      </p:sp>
      <p:sp>
        <p:nvSpPr>
          <p:cNvPr id="4" name="PlaceHolder 3"/>
          <p:cNvSpPr>
            <a:spLocks noGrp="1"/>
          </p:cNvSpPr>
          <p:nvPr>
            <p:ph type="dt" idx="34"/>
          </p:nvPr>
        </p:nvSpPr>
        <p:spPr/>
        <p:txBody>
          <a:bodyPr/>
          <a:p>
            <a:fld id="{9C869BBF-822F-4A45-816C-FDA89BFF75BD}" type="datetime1">
              <a:rPr lang="en-US"/>
              <a:t>06/12/2025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Cargo: Rust's package manager</a:t>
            </a:r>
            <a:endParaRPr b="0" lang="en-PL" sz="3000" strike="noStrike" u="none">
              <a:solidFill>
                <a:schemeClr val="dk1"/>
              </a:solidFill>
              <a:effectLst/>
              <a:uFillTx/>
              <a:latin typeface="Arial"/>
            </a:endParaRPr>
          </a:p>
        </p:txBody>
      </p:sp>
      <p:sp>
        <p:nvSpPr>
          <p:cNvPr id="593" name="TextBox 4"/>
          <p:cNvSpPr/>
          <p:nvPr/>
        </p:nvSpPr>
        <p:spPr>
          <a:xfrm>
            <a:off x="4233240" y="2208240"/>
            <a:ext cx="7511040" cy="5839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Cargo.toml defines the dependencies of your project.</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Arial"/>
              </a:rPr>
              <a:t>You can easily add "crates" (Rust libraries) with </a:t>
            </a:r>
            <a:r>
              <a:rPr b="1" lang="en-US" sz="1600" strike="noStrike" u="none">
                <a:solidFill>
                  <a:schemeClr val="dk1"/>
                </a:solidFill>
                <a:effectLst/>
                <a:uFillTx/>
                <a:latin typeface="Arial"/>
              </a:rPr>
              <a:t>cargo add crate_name</a:t>
            </a:r>
            <a:endParaRPr b="0" lang="en-US" sz="1600" strike="noStrike" u="none">
              <a:solidFill>
                <a:srgbClr val="000000"/>
              </a:solidFill>
              <a:effectLst/>
              <a:uFillTx/>
              <a:latin typeface="Arial"/>
            </a:endParaRPr>
          </a:p>
        </p:txBody>
      </p:sp>
      <p:sp>
        <p:nvSpPr>
          <p:cNvPr id="594" name="TextBox 7"/>
          <p:cNvSpPr/>
          <p:nvPr/>
        </p:nvSpPr>
        <p:spPr>
          <a:xfrm>
            <a:off x="960480" y="2156400"/>
            <a:ext cx="2445840" cy="255384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ct val="100000"/>
              </a:lnSpc>
            </a:pPr>
            <a:r>
              <a:rPr b="0" lang="en-US" sz="1600" strike="noStrike" u="none">
                <a:solidFill>
                  <a:srgbClr val="b21e00"/>
                </a:solidFill>
                <a:effectLst/>
                <a:uFillTx/>
                <a:latin typeface="Source Code Pro"/>
                <a:ea typeface="Source Code Pro"/>
              </a:rPr>
              <a:t>$</a:t>
            </a:r>
            <a:r>
              <a:rPr b="0" lang="en-US" sz="1600" strike="noStrike" u="none">
                <a:solidFill>
                  <a:schemeClr val="dk1"/>
                </a:solidFill>
                <a:effectLst/>
                <a:uFillTx/>
                <a:latin typeface="Source Code Pro"/>
                <a:ea typeface="Source Code Pro"/>
              </a:rPr>
              <a:t> tree . .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Cargo.toml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README.md</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benches/</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bench.rs</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src/ </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main.rs</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lib.rs</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mod1.rs</a:t>
            </a:r>
            <a:endParaRPr b="0" lang="en-US" sz="1600" strike="noStrike" u="none">
              <a:solidFill>
                <a:srgbClr val="000000"/>
              </a:solidFill>
              <a:effectLst/>
              <a:uFillTx/>
              <a:latin typeface="Arial"/>
            </a:endParaRPr>
          </a:p>
          <a:p>
            <a:pPr defTabSz="914400">
              <a:lnSpc>
                <a:spcPct val="100000"/>
              </a:lnSpc>
            </a:pPr>
            <a:r>
              <a:rPr b="0" lang="en-US" sz="1600" strike="noStrike" u="none">
                <a:solidFill>
                  <a:schemeClr val="dk1"/>
                </a:solidFill>
                <a:effectLst/>
                <a:uFillTx/>
                <a:latin typeface="Source Code Pro"/>
                <a:ea typeface="Source Code Pro"/>
              </a:rPr>
              <a:t>   └── mod2.rs</a:t>
            </a:r>
            <a:endParaRPr b="0" lang="en-US" sz="1600" strike="noStrike" u="none">
              <a:solidFill>
                <a:srgbClr val="000000"/>
              </a:solidFill>
              <a:effectLst/>
              <a:uFillTx/>
              <a:latin typeface="Arial"/>
            </a:endParaRPr>
          </a:p>
        </p:txBody>
      </p:sp>
      <p:sp>
        <p:nvSpPr>
          <p:cNvPr id="595" name="TextBox 5"/>
          <p:cNvSpPr/>
          <p:nvPr/>
        </p:nvSpPr>
        <p:spPr>
          <a:xfrm>
            <a:off x="545760" y="1521000"/>
            <a:ext cx="5653440" cy="337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Projects are created with </a:t>
            </a:r>
            <a:r>
              <a:rPr b="1" lang="en-US" sz="1600" strike="noStrike" u="none">
                <a:solidFill>
                  <a:schemeClr val="dk1"/>
                </a:solidFill>
                <a:effectLst/>
                <a:uFillTx/>
                <a:latin typeface="Arial"/>
              </a:rPr>
              <a:t>cargo new</a:t>
            </a:r>
            <a:r>
              <a:rPr b="0" lang="en-US" sz="1600" strike="noStrike" u="none">
                <a:solidFill>
                  <a:schemeClr val="dk1"/>
                </a:solidFill>
                <a:effectLst/>
                <a:uFillTx/>
                <a:latin typeface="Arial"/>
              </a:rPr>
              <a:t>, run with</a:t>
            </a:r>
            <a:r>
              <a:rPr b="1" lang="en-US" sz="1600" strike="noStrike" u="none">
                <a:solidFill>
                  <a:schemeClr val="dk1"/>
                </a:solidFill>
                <a:effectLst/>
                <a:uFillTx/>
                <a:latin typeface="Arial"/>
              </a:rPr>
              <a:t> cargo run. </a:t>
            </a:r>
            <a:endParaRPr b="0" lang="en-US" sz="1600" strike="noStrike" u="none">
              <a:solidFill>
                <a:srgbClr val="000000"/>
              </a:solidFill>
              <a:effectLst/>
              <a:uFillTx/>
              <a:latin typeface="Arial"/>
            </a:endParaRPr>
          </a:p>
        </p:txBody>
      </p:sp>
      <p:sp>
        <p:nvSpPr>
          <p:cNvPr id="596" name="TextBox 6"/>
          <p:cNvSpPr/>
          <p:nvPr/>
        </p:nvSpPr>
        <p:spPr>
          <a:xfrm>
            <a:off x="4267440" y="3187800"/>
            <a:ext cx="7511040" cy="8301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Functionality is usually split in "modules" that you can import using </a:t>
            </a:r>
            <a:endParaRPr b="0" lang="en-US" sz="1600" strike="noStrike" u="none">
              <a:solidFill>
                <a:srgbClr val="000000"/>
              </a:solidFill>
              <a:effectLst/>
              <a:uFillTx/>
              <a:latin typeface="Arial"/>
            </a:endParaRPr>
          </a:p>
          <a:p>
            <a:pPr defTabSz="914400">
              <a:lnSpc>
                <a:spcPct val="100000"/>
              </a:lnSpc>
            </a:pPr>
            <a:r>
              <a:rPr b="1" lang="en-US" sz="1600" strike="noStrike" u="none">
                <a:solidFill>
                  <a:schemeClr val="dk1"/>
                </a:solidFill>
                <a:effectLst/>
                <a:uFillTx/>
                <a:latin typeface="Arial"/>
              </a:rPr>
              <a:t>use mod_name::item_name.  </a:t>
            </a:r>
            <a:r>
              <a:rPr b="0" lang="en-US" sz="1600" strike="noStrike" u="none">
                <a:solidFill>
                  <a:schemeClr val="dk1"/>
                </a:solidFill>
                <a:effectLst/>
                <a:uFillTx/>
                <a:latin typeface="Arial"/>
              </a:rPr>
              <a:t>Equivalent for externally defined crates.</a:t>
            </a:r>
            <a:endParaRPr b="0" lang="en-US" sz="16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p:txBody>
      </p:sp>
      <p:sp>
        <p:nvSpPr>
          <p:cNvPr id="597" name="TextBox 8"/>
          <p:cNvSpPr/>
          <p:nvPr/>
        </p:nvSpPr>
        <p:spPr>
          <a:xfrm>
            <a:off x="4268520" y="4166640"/>
            <a:ext cx="7319160" cy="33768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ct val="100000"/>
              </a:lnSpc>
            </a:pPr>
            <a:r>
              <a:rPr b="0" lang="en-US" sz="1600" strike="noStrike" u="none">
                <a:solidFill>
                  <a:schemeClr val="dk1"/>
                </a:solidFill>
                <a:effectLst/>
                <a:uFillTx/>
                <a:latin typeface="Arial"/>
              </a:rPr>
              <a:t>You can also write tests or benchmarks and run </a:t>
            </a:r>
            <a:r>
              <a:rPr b="1" lang="en-US" sz="1600" strike="noStrike" u="none">
                <a:solidFill>
                  <a:schemeClr val="dk1"/>
                </a:solidFill>
                <a:effectLst/>
                <a:uFillTx/>
                <a:latin typeface="Arial"/>
              </a:rPr>
              <a:t>cargo test </a:t>
            </a:r>
            <a:r>
              <a:rPr b="0" lang="en-US" sz="1600" strike="noStrike" u="none">
                <a:solidFill>
                  <a:schemeClr val="dk1"/>
                </a:solidFill>
                <a:effectLst/>
                <a:uFillTx/>
                <a:latin typeface="Arial"/>
              </a:rPr>
              <a:t>or </a:t>
            </a:r>
            <a:r>
              <a:rPr b="1" lang="en-US" sz="1600" strike="noStrike" u="none">
                <a:solidFill>
                  <a:schemeClr val="dk1"/>
                </a:solidFill>
                <a:effectLst/>
                <a:uFillTx/>
                <a:latin typeface="Arial"/>
              </a:rPr>
              <a:t>cargo bench</a:t>
            </a:r>
            <a:endParaRPr b="0" lang="en-US" sz="16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C622551B-6829-4900-A719-F41EDB98CB3E}" type="slidenum">
              <a:t>29</a:t>
            </a:fld>
          </a:p>
        </p:txBody>
      </p:sp>
      <p:sp>
        <p:nvSpPr>
          <p:cNvPr id="4" name="PlaceHolder 3"/>
          <p:cNvSpPr>
            <a:spLocks noGrp="1"/>
          </p:cNvSpPr>
          <p:nvPr>
            <p:ph type="dt" idx="34"/>
          </p:nvPr>
        </p:nvSpPr>
        <p:spPr/>
        <p:txBody>
          <a:bodyPr/>
          <a:p>
            <a:fld id="{9850A66B-A521-4FA5-907B-CEFEC36E114E}" type="datetime1">
              <a:rPr lang="en-US"/>
              <a:t>06/12/2025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Why Rust?</a:t>
            </a:r>
            <a:endParaRPr b="0" lang="en-PL" sz="3000" strike="noStrike" u="none">
              <a:solidFill>
                <a:schemeClr val="dk1"/>
              </a:solidFill>
              <a:effectLst/>
              <a:uFillTx/>
              <a:latin typeface="Arial"/>
            </a:endParaRPr>
          </a:p>
        </p:txBody>
      </p:sp>
      <p:sp>
        <p:nvSpPr>
          <p:cNvPr id="478" name="PlaceHolder 2"/>
          <p:cNvSpPr>
            <a:spLocks noGrp="1"/>
          </p:cNvSpPr>
          <p:nvPr>
            <p:ph/>
          </p:nvPr>
        </p:nvSpPr>
        <p:spPr>
          <a:xfrm>
            <a:off x="407520" y="2008080"/>
            <a:ext cx="6321600" cy="1242360"/>
          </a:xfrm>
          <a:prstGeom prst="rect">
            <a:avLst/>
          </a:prstGeom>
          <a:noFill/>
          <a:ln w="0">
            <a:noFill/>
          </a:ln>
        </p:spPr>
        <p:txBody>
          <a:bodyPr lIns="0" rIns="0" tIns="0" bIns="0" anchor="t">
            <a:noAutofit/>
          </a:bodyPr>
          <a:p>
            <a:pPr marL="266760" indent="0" defTabSz="914400">
              <a:lnSpc>
                <a:spcPct val="100000"/>
              </a:lnSpc>
              <a:spcBef>
                <a:spcPts val="799"/>
              </a:spcBef>
              <a:buNone/>
              <a:tabLst>
                <a:tab algn="l" pos="0"/>
              </a:tabLst>
            </a:pPr>
            <a:r>
              <a:rPr b="1" lang="en-US" sz="2400" strike="noStrike" u="none">
                <a:solidFill>
                  <a:schemeClr val="dk1"/>
                </a:solidFill>
                <a:effectLst/>
                <a:uFillTx/>
                <a:latin typeface="Arial"/>
              </a:rPr>
              <a:t>Extremely fast, but safe</a:t>
            </a:r>
            <a:endParaRPr b="0" lang="en-PL" sz="2400" strike="noStrike" u="none">
              <a:solidFill>
                <a:schemeClr val="dk1"/>
              </a:solidFill>
              <a:effectLst/>
              <a:uFillTx/>
              <a:latin typeface="Arial"/>
            </a:endParaRPr>
          </a:p>
          <a:p>
            <a:pPr lvl="1" marL="609480" indent="-343080" defTabSz="914400">
              <a:lnSpc>
                <a:spcPct val="100000"/>
              </a:lnSpc>
              <a:spcBef>
                <a:spcPts val="799"/>
              </a:spcBef>
              <a:buClr>
                <a:srgbClr val="000000"/>
              </a:buClr>
              <a:buFont typeface="Arial"/>
              <a:buChar char="•"/>
              <a:tabLst>
                <a:tab algn="l" pos="0"/>
              </a:tabLst>
            </a:pPr>
            <a:r>
              <a:rPr b="0" lang="en-US" sz="1600" strike="noStrike" u="none">
                <a:solidFill>
                  <a:schemeClr val="dk1"/>
                </a:solidFill>
                <a:effectLst/>
                <a:uFillTx/>
                <a:latin typeface="Arial"/>
              </a:rPr>
              <a:t>Memory safety is enforced by the compiler, no undefined behaviors</a:t>
            </a:r>
            <a:endParaRPr b="0" lang="en-PL" sz="1600" strike="noStrike" u="none">
              <a:solidFill>
                <a:schemeClr val="dk1"/>
              </a:solidFill>
              <a:effectLst/>
              <a:uFillTx/>
              <a:latin typeface="Arial"/>
            </a:endParaRPr>
          </a:p>
          <a:p>
            <a:pPr lvl="1" marL="609480" indent="-343080" defTabSz="914400">
              <a:lnSpc>
                <a:spcPct val="100000"/>
              </a:lnSpc>
              <a:spcBef>
                <a:spcPts val="799"/>
              </a:spcBef>
              <a:buClr>
                <a:srgbClr val="000000"/>
              </a:buClr>
              <a:buFont typeface="Arial"/>
              <a:buChar char="•"/>
              <a:tabLst>
                <a:tab algn="l" pos="0"/>
              </a:tabLst>
            </a:pPr>
            <a:r>
              <a:rPr b="0" lang="en-US" sz="1600" strike="noStrike" u="none">
                <a:solidFill>
                  <a:schemeClr val="dk1"/>
                </a:solidFill>
                <a:effectLst/>
                <a:uFillTx/>
                <a:latin typeface="Arial"/>
              </a:rPr>
              <a:t>Makes it easy to do parallel computation</a:t>
            </a:r>
            <a:endParaRPr b="0" lang="en-PL" sz="1600" strike="noStrike" u="none">
              <a:solidFill>
                <a:schemeClr val="dk1"/>
              </a:solidFill>
              <a:effectLst/>
              <a:uFillTx/>
              <a:latin typeface="Arial"/>
            </a:endParaRPr>
          </a:p>
          <a:p>
            <a:pPr marL="266760" indent="0" defTabSz="914400">
              <a:lnSpc>
                <a:spcPct val="100000"/>
              </a:lnSpc>
              <a:spcBef>
                <a:spcPts val="799"/>
              </a:spcBef>
              <a:buNone/>
              <a:tabLst>
                <a:tab algn="l" pos="0"/>
              </a:tabLst>
            </a:pPr>
            <a:endParaRPr b="0" lang="en-PL" sz="1600" strike="noStrike" u="none">
              <a:solidFill>
                <a:schemeClr val="dk1"/>
              </a:solidFill>
              <a:effectLst/>
              <a:uFillTx/>
              <a:latin typeface="Arial"/>
            </a:endParaRPr>
          </a:p>
          <a:p>
            <a:pPr marL="266760" indent="0" defTabSz="914400">
              <a:lnSpc>
                <a:spcPct val="100000"/>
              </a:lnSpc>
              <a:spcBef>
                <a:spcPts val="799"/>
              </a:spcBef>
              <a:buNone/>
              <a:tabLst>
                <a:tab algn="l" pos="0"/>
              </a:tabLst>
            </a:pPr>
            <a:r>
              <a:rPr b="1" lang="en-US" sz="2400" strike="noStrike" u="none">
                <a:solidFill>
                  <a:schemeClr val="dk1"/>
                </a:solidFill>
                <a:effectLst/>
                <a:uFillTx/>
                <a:latin typeface="Arial"/>
              </a:rPr>
              <a:t> </a:t>
            </a:r>
            <a:endParaRPr b="0" lang="en-PL" sz="2400" strike="noStrike" u="none">
              <a:solidFill>
                <a:schemeClr val="dk1"/>
              </a:solidFill>
              <a:effectLst/>
              <a:uFillTx/>
              <a:latin typeface="Arial"/>
            </a:endParaRPr>
          </a:p>
          <a:p>
            <a:pPr marL="266760" indent="0" defTabSz="914400">
              <a:lnSpc>
                <a:spcPct val="100000"/>
              </a:lnSpc>
              <a:spcBef>
                <a:spcPts val="799"/>
              </a:spcBef>
              <a:buNone/>
              <a:tabLst>
                <a:tab algn="l" pos="0"/>
              </a:tabLst>
            </a:pPr>
            <a:endParaRPr b="0" lang="en-PL" sz="2400" strike="noStrike" u="none">
              <a:solidFill>
                <a:schemeClr val="dk1"/>
              </a:solidFill>
              <a:effectLst/>
              <a:uFillTx/>
              <a:latin typeface="Arial"/>
            </a:endParaRPr>
          </a:p>
          <a:p>
            <a:pPr marL="266760" indent="0" defTabSz="914400">
              <a:lnSpc>
                <a:spcPct val="100000"/>
              </a:lnSpc>
              <a:spcBef>
                <a:spcPts val="799"/>
              </a:spcBef>
              <a:buNone/>
              <a:tabLst>
                <a:tab algn="l" pos="0"/>
              </a:tabLst>
            </a:pPr>
            <a:r>
              <a:rPr b="1" lang="en-US" sz="2400" strike="noStrike" u="none">
                <a:solidFill>
                  <a:schemeClr val="dk1"/>
                </a:solidFill>
                <a:effectLst/>
                <a:uFillTx/>
                <a:latin typeface="Arial"/>
              </a:rPr>
              <a:t> </a:t>
            </a:r>
            <a:endParaRPr b="0" lang="en-PL" sz="2400" strike="noStrike" u="none">
              <a:solidFill>
                <a:schemeClr val="dk1"/>
              </a:solidFill>
              <a:effectLst/>
              <a:uFillTx/>
              <a:latin typeface="Arial"/>
            </a:endParaRPr>
          </a:p>
          <a:p>
            <a:pPr marL="723960" indent="0" defTabSz="914400">
              <a:lnSpc>
                <a:spcPct val="100000"/>
              </a:lnSpc>
              <a:spcBef>
                <a:spcPts val="799"/>
              </a:spcBef>
              <a:buNone/>
              <a:tabLst>
                <a:tab algn="l" pos="0"/>
              </a:tabLst>
            </a:pPr>
            <a:endParaRPr b="0" lang="en-PL" sz="1800" strike="noStrike" u="none">
              <a:solidFill>
                <a:schemeClr val="dk1"/>
              </a:solidFill>
              <a:effectLst/>
              <a:uFillTx/>
              <a:latin typeface="Arial"/>
            </a:endParaRPr>
          </a:p>
          <a:p>
            <a:pPr indent="0" defTabSz="914400">
              <a:lnSpc>
                <a:spcPct val="100000"/>
              </a:lnSpc>
              <a:spcBef>
                <a:spcPts val="799"/>
              </a:spcBef>
              <a:buNone/>
              <a:tabLst>
                <a:tab algn="l" pos="0"/>
              </a:tabLst>
            </a:pPr>
            <a:endParaRPr b="0" lang="en-PL" sz="2000" strike="noStrike" u="none">
              <a:solidFill>
                <a:schemeClr val="dk1"/>
              </a:solidFill>
              <a:effectLst/>
              <a:uFillTx/>
              <a:latin typeface="Arial"/>
            </a:endParaRPr>
          </a:p>
        </p:txBody>
      </p:sp>
      <p:sp>
        <p:nvSpPr>
          <p:cNvPr id="479" name="Text Placeholder 5"/>
          <p:cNvSpPr/>
          <p:nvPr/>
        </p:nvSpPr>
        <p:spPr>
          <a:xfrm>
            <a:off x="6723720" y="2011680"/>
            <a:ext cx="6315480" cy="1242360"/>
          </a:xfrm>
          <a:prstGeom prst="rect">
            <a:avLst/>
          </a:prstGeom>
          <a:noFill/>
          <a:ln w="0">
            <a:noFill/>
          </a:ln>
        </p:spPr>
        <p:style>
          <a:lnRef idx="0"/>
          <a:fillRef idx="0"/>
          <a:effectRef idx="0"/>
          <a:fontRef idx="minor"/>
        </p:style>
        <p:txBody>
          <a:bodyPr lIns="0" rIns="0" tIns="0" bIns="0" anchor="t">
            <a:noAutofit/>
          </a:bodyPr>
          <a:p>
            <a:pPr marL="266760" defTabSz="914400">
              <a:lnSpc>
                <a:spcPct val="100000"/>
              </a:lnSpc>
              <a:spcBef>
                <a:spcPts val="799"/>
              </a:spcBef>
              <a:tabLst>
                <a:tab algn="l" pos="0"/>
              </a:tabLst>
            </a:pPr>
            <a:r>
              <a:rPr b="1" lang="en-US" sz="2400" strike="noStrike" u="none">
                <a:solidFill>
                  <a:schemeClr val="dk1"/>
                </a:solidFill>
                <a:effectLst/>
                <a:uFillTx/>
                <a:latin typeface="Arial"/>
              </a:rPr>
              <a:t>Good developer ecosystem</a:t>
            </a:r>
            <a:endParaRPr b="0" lang="en-US" sz="2400" strike="noStrike" u="none">
              <a:solidFill>
                <a:srgbClr val="000000"/>
              </a:solidFill>
              <a:effectLst/>
              <a:uFillTx/>
              <a:latin typeface="Arial"/>
            </a:endParaRPr>
          </a:p>
          <a:p>
            <a:pPr lvl="1" marL="609480" indent="-343080" defTabSz="914400">
              <a:lnSpc>
                <a:spcPct val="100000"/>
              </a:lnSpc>
              <a:spcBef>
                <a:spcPts val="799"/>
              </a:spcBef>
              <a:buClr>
                <a:srgbClr val="000000"/>
              </a:buClr>
              <a:buFont typeface="Arial"/>
              <a:buChar char="•"/>
              <a:tabLst>
                <a:tab algn="l" pos="0"/>
              </a:tabLst>
            </a:pPr>
            <a:r>
              <a:rPr b="0" lang="en-US" sz="1600" strike="noStrike" u="none">
                <a:solidFill>
                  <a:schemeClr val="dk1"/>
                </a:solidFill>
                <a:effectLst/>
                <a:uFillTx/>
                <a:latin typeface="Arial"/>
              </a:rPr>
              <a:t>Package manager is pleasant to use </a:t>
            </a:r>
            <a:endParaRPr b="0" lang="en-US" sz="1600" strike="noStrike" u="none">
              <a:solidFill>
                <a:srgbClr val="000000"/>
              </a:solidFill>
              <a:effectLst/>
              <a:uFillTx/>
              <a:latin typeface="Arial"/>
            </a:endParaRPr>
          </a:p>
          <a:p>
            <a:pPr lvl="1" marL="609480" indent="-343080" defTabSz="914400">
              <a:lnSpc>
                <a:spcPct val="100000"/>
              </a:lnSpc>
              <a:spcBef>
                <a:spcPts val="799"/>
              </a:spcBef>
              <a:buClr>
                <a:srgbClr val="000000"/>
              </a:buClr>
              <a:buFont typeface="Arial"/>
              <a:buChar char="•"/>
              <a:tabLst>
                <a:tab algn="l" pos="0"/>
              </a:tabLst>
            </a:pPr>
            <a:r>
              <a:rPr b="0" lang="en-US" sz="1600" strike="noStrike" u="none">
                <a:solidFill>
                  <a:schemeClr val="dk1"/>
                </a:solidFill>
                <a:effectLst/>
                <a:uFillTx/>
                <a:latin typeface="Arial"/>
              </a:rPr>
              <a:t>Libraries and documentations are rich </a:t>
            </a:r>
            <a:endParaRPr b="0" lang="en-US" sz="1600" strike="noStrike" u="none">
              <a:solidFill>
                <a:srgbClr val="000000"/>
              </a:solidFill>
              <a:effectLst/>
              <a:uFillTx/>
              <a:latin typeface="Arial"/>
            </a:endParaRPr>
          </a:p>
          <a:p>
            <a:pPr lvl="1" marL="609480" indent="-343080" defTabSz="914400">
              <a:lnSpc>
                <a:spcPct val="100000"/>
              </a:lnSpc>
              <a:spcBef>
                <a:spcPts val="799"/>
              </a:spcBef>
              <a:buClr>
                <a:srgbClr val="000000"/>
              </a:buClr>
              <a:buFont typeface="Arial"/>
              <a:buChar char="•"/>
              <a:tabLst>
                <a:tab algn="l" pos="0"/>
              </a:tabLst>
            </a:pPr>
            <a:r>
              <a:rPr b="0" lang="en-US" sz="1600" strike="noStrike" u="none">
                <a:solidFill>
                  <a:schemeClr val="dk1"/>
                </a:solidFill>
                <a:effectLst/>
                <a:uFillTx/>
                <a:latin typeface="Arial"/>
              </a:rPr>
              <a:t>Compiler tells how us to fix things</a:t>
            </a:r>
            <a:endParaRPr b="0" lang="en-US" sz="1600" strike="noStrike" u="none">
              <a:solidFill>
                <a:srgbClr val="000000"/>
              </a:solidFill>
              <a:effectLst/>
              <a:uFillTx/>
              <a:latin typeface="Arial"/>
            </a:endParaRPr>
          </a:p>
          <a:p>
            <a:pPr marL="266760" defTabSz="914400">
              <a:lnSpc>
                <a:spcPct val="100000"/>
              </a:lnSpc>
              <a:spcBef>
                <a:spcPts val="799"/>
              </a:spcBef>
              <a:tabLst>
                <a:tab algn="l" pos="0"/>
              </a:tabLst>
            </a:pPr>
            <a:endParaRPr b="0" lang="en-US" sz="1600" strike="noStrike" u="none">
              <a:solidFill>
                <a:srgbClr val="000000"/>
              </a:solidFill>
              <a:effectLst/>
              <a:uFillTx/>
              <a:latin typeface="Arial"/>
            </a:endParaRPr>
          </a:p>
          <a:p>
            <a:pPr marL="266760" defTabSz="914400">
              <a:lnSpc>
                <a:spcPct val="100000"/>
              </a:lnSpc>
              <a:spcBef>
                <a:spcPts val="799"/>
              </a:spcBef>
              <a:tabLst>
                <a:tab algn="l" pos="0"/>
              </a:tabLst>
            </a:pPr>
            <a:r>
              <a:rPr b="1" lang="en-US" sz="2400" strike="noStrike" u="none">
                <a:solidFill>
                  <a:schemeClr val="dk1"/>
                </a:solidFill>
                <a:effectLst/>
                <a:uFillTx/>
                <a:latin typeface="Arial"/>
              </a:rPr>
              <a:t> </a:t>
            </a:r>
            <a:endParaRPr b="0" lang="en-US" sz="2400" strike="noStrike" u="none">
              <a:solidFill>
                <a:srgbClr val="000000"/>
              </a:solidFill>
              <a:effectLst/>
              <a:uFillTx/>
              <a:latin typeface="Arial"/>
            </a:endParaRPr>
          </a:p>
          <a:p>
            <a:pPr marL="266760" defTabSz="914400">
              <a:lnSpc>
                <a:spcPct val="100000"/>
              </a:lnSpc>
              <a:spcBef>
                <a:spcPts val="799"/>
              </a:spcBef>
              <a:tabLst>
                <a:tab algn="l" pos="0"/>
              </a:tabLst>
            </a:pPr>
            <a:endParaRPr b="0" lang="en-US" sz="2400" strike="noStrike" u="none">
              <a:solidFill>
                <a:srgbClr val="000000"/>
              </a:solidFill>
              <a:effectLst/>
              <a:uFillTx/>
              <a:latin typeface="Arial"/>
            </a:endParaRPr>
          </a:p>
          <a:p>
            <a:pPr marL="266760" defTabSz="914400">
              <a:lnSpc>
                <a:spcPct val="100000"/>
              </a:lnSpc>
              <a:spcBef>
                <a:spcPts val="799"/>
              </a:spcBef>
              <a:tabLst>
                <a:tab algn="l" pos="0"/>
              </a:tabLst>
            </a:pPr>
            <a:r>
              <a:rPr b="1" lang="en-US" sz="2400" strike="noStrike" u="none">
                <a:solidFill>
                  <a:schemeClr val="dk1"/>
                </a:solidFill>
                <a:effectLst/>
                <a:uFillTx/>
                <a:latin typeface="Arial"/>
              </a:rPr>
              <a:t> </a:t>
            </a:r>
            <a:endParaRPr b="0" lang="en-US" sz="2400" strike="noStrike" u="none">
              <a:solidFill>
                <a:srgbClr val="000000"/>
              </a:solidFill>
              <a:effectLst/>
              <a:uFillTx/>
              <a:latin typeface="Arial"/>
            </a:endParaRPr>
          </a:p>
          <a:p>
            <a:pPr marL="723960" defTabSz="914400">
              <a:lnSpc>
                <a:spcPct val="100000"/>
              </a:lnSpc>
              <a:spcBef>
                <a:spcPts val="799"/>
              </a:spcBef>
              <a:tabLst>
                <a:tab algn="l" pos="0"/>
              </a:tabLst>
            </a:pPr>
            <a:endParaRPr b="0" lang="en-US" sz="1800" strike="noStrike" u="none">
              <a:solidFill>
                <a:srgbClr val="000000"/>
              </a:solidFill>
              <a:effectLst/>
              <a:uFillTx/>
              <a:latin typeface="Arial"/>
            </a:endParaRPr>
          </a:p>
          <a:p>
            <a:pPr defTabSz="914400">
              <a:lnSpc>
                <a:spcPct val="100000"/>
              </a:lnSpc>
              <a:spcBef>
                <a:spcPts val="799"/>
              </a:spcBef>
              <a:tabLst>
                <a:tab algn="l" pos="0"/>
              </a:tabLst>
            </a:pPr>
            <a:endParaRPr b="0" lang="en-US" sz="2000" strike="noStrike" u="none">
              <a:solidFill>
                <a:srgbClr val="000000"/>
              </a:solidFill>
              <a:effectLst/>
              <a:uFillTx/>
              <a:latin typeface="Arial"/>
            </a:endParaRPr>
          </a:p>
        </p:txBody>
      </p:sp>
      <p:sp>
        <p:nvSpPr>
          <p:cNvPr id="480" name="Text Placeholder 5"/>
          <p:cNvSpPr/>
          <p:nvPr/>
        </p:nvSpPr>
        <p:spPr>
          <a:xfrm>
            <a:off x="460800" y="3851640"/>
            <a:ext cx="5863320" cy="1242360"/>
          </a:xfrm>
          <a:prstGeom prst="rect">
            <a:avLst/>
          </a:prstGeom>
          <a:noFill/>
          <a:ln w="0">
            <a:noFill/>
          </a:ln>
        </p:spPr>
        <p:style>
          <a:lnRef idx="0"/>
          <a:fillRef idx="0"/>
          <a:effectRef idx="0"/>
          <a:fontRef idx="minor"/>
        </p:style>
        <p:txBody>
          <a:bodyPr lIns="0" rIns="0" tIns="0" bIns="0" anchor="t">
            <a:noAutofit/>
          </a:bodyPr>
          <a:p>
            <a:pPr marL="266760" defTabSz="914400">
              <a:lnSpc>
                <a:spcPct val="100000"/>
              </a:lnSpc>
              <a:spcBef>
                <a:spcPts val="799"/>
              </a:spcBef>
              <a:tabLst>
                <a:tab algn="l" pos="0"/>
              </a:tabLst>
            </a:pPr>
            <a:r>
              <a:rPr b="1" lang="en-US" sz="2400" strike="noStrike" u="none">
                <a:solidFill>
                  <a:schemeClr val="dk1"/>
                </a:solidFill>
                <a:effectLst/>
                <a:uFillTx/>
                <a:latin typeface="Arial"/>
              </a:rPr>
              <a:t>High-level language features</a:t>
            </a:r>
            <a:endParaRPr b="0" lang="en-US" sz="2400" strike="noStrike" u="none">
              <a:solidFill>
                <a:srgbClr val="000000"/>
              </a:solidFill>
              <a:effectLst/>
              <a:uFillTx/>
              <a:latin typeface="Arial"/>
            </a:endParaRPr>
          </a:p>
          <a:p>
            <a:pPr lvl="1" marL="609480" indent="-343080" defTabSz="914400">
              <a:lnSpc>
                <a:spcPct val="100000"/>
              </a:lnSpc>
              <a:spcBef>
                <a:spcPts val="799"/>
              </a:spcBef>
              <a:buClr>
                <a:srgbClr val="000000"/>
              </a:buClr>
              <a:buFont typeface="Arial"/>
              <a:buChar char="•"/>
              <a:tabLst>
                <a:tab algn="l" pos="0"/>
              </a:tabLst>
            </a:pPr>
            <a:r>
              <a:rPr b="0" lang="en-US" sz="1600" strike="noStrike" u="none">
                <a:solidFill>
                  <a:schemeClr val="dk1"/>
                </a:solidFill>
                <a:effectLst/>
                <a:uFillTx/>
                <a:latin typeface="Arial"/>
              </a:rPr>
              <a:t>Code can be written elegantly using functional-style features</a:t>
            </a:r>
            <a:endParaRPr b="0" lang="en-US" sz="1600" strike="noStrike" u="none">
              <a:solidFill>
                <a:srgbClr val="000000"/>
              </a:solidFill>
              <a:effectLst/>
              <a:uFillTx/>
              <a:latin typeface="Arial"/>
            </a:endParaRPr>
          </a:p>
          <a:p>
            <a:pPr marL="266760" defTabSz="914400">
              <a:lnSpc>
                <a:spcPct val="100000"/>
              </a:lnSpc>
              <a:spcBef>
                <a:spcPts val="799"/>
              </a:spcBef>
              <a:tabLst>
                <a:tab algn="l" pos="0"/>
              </a:tabLst>
            </a:pPr>
            <a:endParaRPr b="0" lang="en-US" sz="1600" strike="noStrike" u="none">
              <a:solidFill>
                <a:srgbClr val="000000"/>
              </a:solidFill>
              <a:effectLst/>
              <a:uFillTx/>
              <a:latin typeface="Arial"/>
            </a:endParaRPr>
          </a:p>
          <a:p>
            <a:pPr marL="266760" defTabSz="914400">
              <a:lnSpc>
                <a:spcPct val="100000"/>
              </a:lnSpc>
              <a:spcBef>
                <a:spcPts val="799"/>
              </a:spcBef>
              <a:tabLst>
                <a:tab algn="l" pos="0"/>
              </a:tabLst>
            </a:pPr>
            <a:r>
              <a:rPr b="1" lang="en-US" sz="2400" strike="noStrike" u="none">
                <a:solidFill>
                  <a:schemeClr val="dk1"/>
                </a:solidFill>
                <a:effectLst/>
                <a:uFillTx/>
                <a:latin typeface="Arial"/>
              </a:rPr>
              <a:t> </a:t>
            </a:r>
            <a:endParaRPr b="0" lang="en-US" sz="2400" strike="noStrike" u="none">
              <a:solidFill>
                <a:srgbClr val="000000"/>
              </a:solidFill>
              <a:effectLst/>
              <a:uFillTx/>
              <a:latin typeface="Arial"/>
            </a:endParaRPr>
          </a:p>
          <a:p>
            <a:pPr marL="723960" defTabSz="914400">
              <a:lnSpc>
                <a:spcPct val="100000"/>
              </a:lnSpc>
              <a:spcBef>
                <a:spcPts val="799"/>
              </a:spcBef>
              <a:tabLst>
                <a:tab algn="l" pos="0"/>
              </a:tabLst>
            </a:pPr>
            <a:endParaRPr b="0" lang="en-US" sz="1800" strike="noStrike" u="none">
              <a:solidFill>
                <a:srgbClr val="000000"/>
              </a:solidFill>
              <a:effectLst/>
              <a:uFillTx/>
              <a:latin typeface="Arial"/>
            </a:endParaRPr>
          </a:p>
          <a:p>
            <a:pPr defTabSz="914400">
              <a:lnSpc>
                <a:spcPct val="100000"/>
              </a:lnSpc>
              <a:spcBef>
                <a:spcPts val="799"/>
              </a:spcBef>
              <a:tabLst>
                <a:tab algn="l" pos="0"/>
              </a:tabLst>
            </a:pPr>
            <a:endParaRPr b="0" lang="en-US" sz="2000" strike="noStrike" u="none">
              <a:solidFill>
                <a:srgbClr val="000000"/>
              </a:solidFill>
              <a:effectLst/>
              <a:uFillTx/>
              <a:latin typeface="Arial"/>
            </a:endParaRPr>
          </a:p>
        </p:txBody>
      </p:sp>
      <p:sp>
        <p:nvSpPr>
          <p:cNvPr id="481" name="TextBox 3"/>
          <p:cNvSpPr/>
          <p:nvPr/>
        </p:nvSpPr>
        <p:spPr>
          <a:xfrm>
            <a:off x="1114560" y="1104480"/>
            <a:ext cx="10186560" cy="7686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marL="266760" defTabSz="914400">
              <a:lnSpc>
                <a:spcPct val="100000"/>
              </a:lnSpc>
              <a:spcBef>
                <a:spcPts val="799"/>
              </a:spcBef>
            </a:pPr>
            <a:r>
              <a:rPr b="1" lang="en-US" sz="2800" strike="noStrike" u="none">
                <a:solidFill>
                  <a:schemeClr val="dk1"/>
                </a:solidFill>
                <a:effectLst/>
                <a:uFillTx/>
                <a:latin typeface="Arial"/>
              </a:rPr>
              <a:t>It's a perfect fit to write cryptographic implementations. </a:t>
            </a:r>
            <a:endParaRPr b="0" lang="en-US" sz="28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p:txBody>
      </p:sp>
      <p:sp>
        <p:nvSpPr>
          <p:cNvPr id="4" name="PlaceHolder 3"/>
          <p:cNvSpPr>
            <a:spLocks noGrp="1"/>
          </p:cNvSpPr>
          <p:nvPr>
            <p:ph type="sldNum" idx="36"/>
          </p:nvPr>
        </p:nvSpPr>
        <p:spPr/>
        <p:txBody>
          <a:bodyPr/>
          <a:p>
            <a:fld id="{6E37453D-F78E-4E45-AB9C-9AE74098AF69}" type="slidenum">
              <a:t>3</a:t>
            </a:fld>
          </a:p>
        </p:txBody>
      </p:sp>
      <p:sp>
        <p:nvSpPr>
          <p:cNvPr id="5" name="PlaceHolder 4"/>
          <p:cNvSpPr>
            <a:spLocks noGrp="1"/>
          </p:cNvSpPr>
          <p:nvPr>
            <p:ph type="dt" idx="34"/>
          </p:nvPr>
        </p:nvSpPr>
        <p:spPr/>
        <p:txBody>
          <a:bodyPr/>
          <a:p>
            <a:fld id="{9B69DE6F-883F-4C35-AD41-BF18B5AF59D1}" type="datetime1">
              <a:rPr lang="en-US"/>
              <a:t>06/12/2025</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General programming tips</a:t>
            </a:r>
            <a:endParaRPr b="0" lang="en-PL" sz="3000" strike="noStrike" u="none">
              <a:solidFill>
                <a:schemeClr val="dk1"/>
              </a:solidFill>
              <a:effectLst/>
              <a:uFillTx/>
              <a:latin typeface="Arial"/>
            </a:endParaRPr>
          </a:p>
        </p:txBody>
      </p:sp>
      <p:sp>
        <p:nvSpPr>
          <p:cNvPr id="599" name="TextBox 13"/>
          <p:cNvSpPr/>
          <p:nvPr/>
        </p:nvSpPr>
        <p:spPr>
          <a:xfrm>
            <a:off x="367920" y="1052640"/>
            <a:ext cx="7179840" cy="15073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Search a lot</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For Rust, </a:t>
            </a:r>
            <a:r>
              <a:rPr b="0" lang="en-US" sz="1800" strike="noStrike" u="sng">
                <a:solidFill>
                  <a:srgbClr val="0070c0"/>
                </a:solidFill>
                <a:effectLst/>
                <a:uFillTx/>
                <a:latin typeface="Arial"/>
              </a:rPr>
              <a:t>rust.lang.org/book</a:t>
            </a:r>
            <a:r>
              <a:rPr b="0" lang="en-US" sz="1800" strike="noStrike" u="none">
                <a:solidFill>
                  <a:schemeClr val="dk1"/>
                </a:solidFill>
                <a:effectLst/>
                <a:uFillTx/>
                <a:latin typeface="Arial"/>
              </a:rPr>
              <a:t> is a good reference</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Documentation for crates and standard library </a:t>
            </a:r>
            <a:endParaRPr b="0" lang="en-US" sz="1800" strike="noStrike" u="none">
              <a:solidFill>
                <a:srgbClr val="000000"/>
              </a:solidFill>
              <a:effectLst/>
              <a:uFillTx/>
              <a:latin typeface="Arial"/>
            </a:endParaRPr>
          </a:p>
          <a:p>
            <a:pPr defTabSz="914400">
              <a:lnSpc>
                <a:spcPct val="100000"/>
              </a:lnSpc>
            </a:pPr>
            <a:endParaRPr b="0" lang="en-US" sz="18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p:txBody>
      </p:sp>
      <p:sp>
        <p:nvSpPr>
          <p:cNvPr id="600" name="TextBox 4"/>
          <p:cNvSpPr/>
          <p:nvPr/>
        </p:nvSpPr>
        <p:spPr>
          <a:xfrm>
            <a:off x="6332760" y="105264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Avoid repetition</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Your code gets easier to modify and expand</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Pattern matching (matching some case) is useful</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7CDC7DFE-85EF-4BF5-A57A-81AC5ED14F9E}" type="slidenum">
              <a:t>30</a:t>
            </a:fld>
          </a:p>
        </p:txBody>
      </p:sp>
      <p:sp>
        <p:nvSpPr>
          <p:cNvPr id="4" name="PlaceHolder 3"/>
          <p:cNvSpPr>
            <a:spLocks noGrp="1"/>
          </p:cNvSpPr>
          <p:nvPr>
            <p:ph type="dt" idx="34"/>
          </p:nvPr>
        </p:nvSpPr>
        <p:spPr/>
        <p:txBody>
          <a:bodyPr/>
          <a:p>
            <a:fld id="{A94EFFF9-CD9E-4D67-8584-3B543E6221D8}" type="datetime1">
              <a:rPr lang="en-US"/>
              <a:t>06/12/2025</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General programming tips</a:t>
            </a:r>
            <a:endParaRPr b="0" lang="en-PL" sz="3000" strike="noStrike" u="none">
              <a:solidFill>
                <a:schemeClr val="dk1"/>
              </a:solidFill>
              <a:effectLst/>
              <a:uFillTx/>
              <a:latin typeface="Arial"/>
            </a:endParaRPr>
          </a:p>
        </p:txBody>
      </p:sp>
      <p:sp>
        <p:nvSpPr>
          <p:cNvPr id="602" name="TextBox 7"/>
          <p:cNvSpPr/>
          <p:nvPr/>
        </p:nvSpPr>
        <p:spPr>
          <a:xfrm>
            <a:off x="6398280" y="2439720"/>
            <a:ext cx="7179840" cy="12495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Abstract with interfaces and modularize</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Should the data be bundled in a struct?</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Can I write or use some traits?</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Separate interface from implementation </a:t>
            </a:r>
            <a:endParaRPr b="0" lang="en-US" sz="1800" strike="noStrike" u="none">
              <a:solidFill>
                <a:srgbClr val="000000"/>
              </a:solidFill>
              <a:effectLst/>
              <a:uFillTx/>
              <a:latin typeface="Arial"/>
            </a:endParaRPr>
          </a:p>
        </p:txBody>
      </p:sp>
      <p:sp>
        <p:nvSpPr>
          <p:cNvPr id="603" name="TextBox 9"/>
          <p:cNvSpPr/>
          <p:nvPr/>
        </p:nvSpPr>
        <p:spPr>
          <a:xfrm>
            <a:off x="409680" y="244548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Don't be afraid to prototype</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focus on functionality first</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refactoring can always come later</a:t>
            </a:r>
            <a:endParaRPr b="0" lang="en-US" sz="1800" strike="noStrike" u="none">
              <a:solidFill>
                <a:srgbClr val="000000"/>
              </a:solidFill>
              <a:effectLst/>
              <a:uFillTx/>
              <a:latin typeface="Arial"/>
            </a:endParaRPr>
          </a:p>
        </p:txBody>
      </p:sp>
      <p:sp>
        <p:nvSpPr>
          <p:cNvPr id="604" name="TextBox 13"/>
          <p:cNvSpPr/>
          <p:nvPr/>
        </p:nvSpPr>
        <p:spPr>
          <a:xfrm>
            <a:off x="367920" y="1052640"/>
            <a:ext cx="7179840" cy="15073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Search a lot</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For Rust, </a:t>
            </a:r>
            <a:r>
              <a:rPr b="0" lang="en-US" sz="1800" strike="noStrike" u="sng">
                <a:solidFill>
                  <a:srgbClr val="0070c0"/>
                </a:solidFill>
                <a:effectLst/>
                <a:uFillTx/>
                <a:latin typeface="Arial"/>
              </a:rPr>
              <a:t>rust.lang.org/book</a:t>
            </a:r>
            <a:r>
              <a:rPr b="0" lang="en-US" sz="1800" strike="noStrike" u="none">
                <a:solidFill>
                  <a:schemeClr val="dk1"/>
                </a:solidFill>
                <a:effectLst/>
                <a:uFillTx/>
                <a:latin typeface="Arial"/>
              </a:rPr>
              <a:t> is a good reference</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Documentation for crates and standard library </a:t>
            </a:r>
            <a:endParaRPr b="0" lang="en-US" sz="1800" strike="noStrike" u="none">
              <a:solidFill>
                <a:srgbClr val="000000"/>
              </a:solidFill>
              <a:effectLst/>
              <a:uFillTx/>
              <a:latin typeface="Arial"/>
            </a:endParaRPr>
          </a:p>
          <a:p>
            <a:pPr defTabSz="914400">
              <a:lnSpc>
                <a:spcPct val="100000"/>
              </a:lnSpc>
            </a:pPr>
            <a:endParaRPr b="0" lang="en-US" sz="18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p:txBody>
      </p:sp>
      <p:sp>
        <p:nvSpPr>
          <p:cNvPr id="605" name="TextBox 4"/>
          <p:cNvSpPr/>
          <p:nvPr/>
        </p:nvSpPr>
        <p:spPr>
          <a:xfrm>
            <a:off x="6332760" y="105264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Avoid repetition</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Your code gets easier to modify and expand</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Pattern matching (matching some case) is useful</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9C813D74-1A61-42A5-A969-3069C3AC27FA}" type="slidenum">
              <a:t>31</a:t>
            </a:fld>
          </a:p>
        </p:txBody>
      </p:sp>
      <p:sp>
        <p:nvSpPr>
          <p:cNvPr id="4" name="PlaceHolder 3"/>
          <p:cNvSpPr>
            <a:spLocks noGrp="1"/>
          </p:cNvSpPr>
          <p:nvPr>
            <p:ph type="dt" idx="34"/>
          </p:nvPr>
        </p:nvSpPr>
        <p:spPr/>
        <p:txBody>
          <a:bodyPr/>
          <a:p>
            <a:fld id="{682BB6BA-E3D7-417A-8F74-AE91EC75382D}" type="datetime1">
              <a:rPr lang="en-US"/>
              <a:t>06/12/2025</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General programming tips</a:t>
            </a:r>
            <a:endParaRPr b="0" lang="en-PL" sz="3000" strike="noStrike" u="none">
              <a:solidFill>
                <a:schemeClr val="dk1"/>
              </a:solidFill>
              <a:effectLst/>
              <a:uFillTx/>
              <a:latin typeface="Arial"/>
            </a:endParaRPr>
          </a:p>
        </p:txBody>
      </p:sp>
      <p:sp>
        <p:nvSpPr>
          <p:cNvPr id="607" name="TextBox 7"/>
          <p:cNvSpPr/>
          <p:nvPr/>
        </p:nvSpPr>
        <p:spPr>
          <a:xfrm>
            <a:off x="6398280" y="2439720"/>
            <a:ext cx="7179840" cy="12495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Abstract with interfaces and modularize</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Should the data be bundled in a struct?</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Can I write or use some traits?</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Separate interface from implementation </a:t>
            </a:r>
            <a:endParaRPr b="0" lang="en-US" sz="1800" strike="noStrike" u="none">
              <a:solidFill>
                <a:srgbClr val="000000"/>
              </a:solidFill>
              <a:effectLst/>
              <a:uFillTx/>
              <a:latin typeface="Arial"/>
            </a:endParaRPr>
          </a:p>
        </p:txBody>
      </p:sp>
      <p:sp>
        <p:nvSpPr>
          <p:cNvPr id="608" name="TextBox 9"/>
          <p:cNvSpPr/>
          <p:nvPr/>
        </p:nvSpPr>
        <p:spPr>
          <a:xfrm>
            <a:off x="409680" y="244548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Don't be afraid to prototype</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focus on functionality first</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refactoring can always come later</a:t>
            </a:r>
            <a:endParaRPr b="0" lang="en-US" sz="1800" strike="noStrike" u="none">
              <a:solidFill>
                <a:srgbClr val="000000"/>
              </a:solidFill>
              <a:effectLst/>
              <a:uFillTx/>
              <a:latin typeface="Arial"/>
            </a:endParaRPr>
          </a:p>
        </p:txBody>
      </p:sp>
      <p:sp>
        <p:nvSpPr>
          <p:cNvPr id="609" name="TextBox 13"/>
          <p:cNvSpPr/>
          <p:nvPr/>
        </p:nvSpPr>
        <p:spPr>
          <a:xfrm>
            <a:off x="367920" y="1052640"/>
            <a:ext cx="7179840" cy="15073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Search a lot</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For Rust, </a:t>
            </a:r>
            <a:r>
              <a:rPr b="0" lang="en-US" sz="1800" strike="noStrike" u="sng">
                <a:solidFill>
                  <a:srgbClr val="0070c0"/>
                </a:solidFill>
                <a:effectLst/>
                <a:uFillTx/>
                <a:latin typeface="Arial"/>
              </a:rPr>
              <a:t>rust.lang.org/book</a:t>
            </a:r>
            <a:r>
              <a:rPr b="0" lang="en-US" sz="1800" strike="noStrike" u="none">
                <a:solidFill>
                  <a:schemeClr val="dk1"/>
                </a:solidFill>
                <a:effectLst/>
                <a:uFillTx/>
                <a:latin typeface="Arial"/>
              </a:rPr>
              <a:t> is a good reference</a:t>
            </a:r>
            <a:endParaRPr b="0" lang="en-US" sz="18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1800" strike="noStrike" u="none">
                <a:solidFill>
                  <a:schemeClr val="dk1"/>
                </a:solidFill>
                <a:effectLst/>
                <a:uFillTx/>
                <a:latin typeface="Arial"/>
              </a:rPr>
              <a:t>Documentation for crates and standard library </a:t>
            </a:r>
            <a:endParaRPr b="0" lang="en-US" sz="1800" strike="noStrike" u="none">
              <a:solidFill>
                <a:srgbClr val="000000"/>
              </a:solidFill>
              <a:effectLst/>
              <a:uFillTx/>
              <a:latin typeface="Arial"/>
            </a:endParaRPr>
          </a:p>
          <a:p>
            <a:pPr defTabSz="914400">
              <a:lnSpc>
                <a:spcPct val="100000"/>
              </a:lnSpc>
            </a:pPr>
            <a:endParaRPr b="0" lang="en-US" sz="1800" strike="noStrike" u="none">
              <a:solidFill>
                <a:srgbClr val="000000"/>
              </a:solidFill>
              <a:effectLst/>
              <a:uFillTx/>
              <a:latin typeface="Arial"/>
            </a:endParaRPr>
          </a:p>
          <a:p>
            <a:pPr defTabSz="914400">
              <a:lnSpc>
                <a:spcPct val="100000"/>
              </a:lnSpc>
            </a:pPr>
            <a:endParaRPr b="0" lang="en-US" sz="1600" strike="noStrike" u="none">
              <a:solidFill>
                <a:srgbClr val="000000"/>
              </a:solidFill>
              <a:effectLst/>
              <a:uFillTx/>
              <a:latin typeface="Arial"/>
            </a:endParaRPr>
          </a:p>
        </p:txBody>
      </p:sp>
      <p:sp>
        <p:nvSpPr>
          <p:cNvPr id="610" name="TextBox 4"/>
          <p:cNvSpPr/>
          <p:nvPr/>
        </p:nvSpPr>
        <p:spPr>
          <a:xfrm>
            <a:off x="6332760" y="105264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Avoid repetition</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Your code gets easier to modify and expand</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Pattern matching (matching some case) is useful</a:t>
            </a:r>
            <a:endParaRPr b="0" lang="en-US" sz="1800" strike="noStrike" u="none">
              <a:solidFill>
                <a:srgbClr val="000000"/>
              </a:solidFill>
              <a:effectLst/>
              <a:uFillTx/>
              <a:latin typeface="Arial"/>
            </a:endParaRPr>
          </a:p>
        </p:txBody>
      </p:sp>
      <p:sp>
        <p:nvSpPr>
          <p:cNvPr id="611" name="TextBox 5"/>
          <p:cNvSpPr/>
          <p:nvPr/>
        </p:nvSpPr>
        <p:spPr>
          <a:xfrm>
            <a:off x="409680" y="404100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Clear names and documentation</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Good names alone get you far</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Look up how to write documentation with </a:t>
            </a:r>
            <a:r>
              <a:rPr b="1" lang="en-US" sz="1800" strike="noStrike" u="none">
                <a:solidFill>
                  <a:schemeClr val="dk1"/>
                </a:solidFill>
                <a:effectLst/>
                <a:uFillTx/>
                <a:latin typeface="Arial"/>
              </a:rPr>
              <a:t>cargo doc</a:t>
            </a:r>
            <a:endParaRPr b="0" lang="en-US" sz="1800" strike="noStrike" u="none">
              <a:solidFill>
                <a:srgbClr val="000000"/>
              </a:solidFill>
              <a:effectLst/>
              <a:uFillTx/>
              <a:latin typeface="Arial"/>
            </a:endParaRPr>
          </a:p>
        </p:txBody>
      </p:sp>
      <p:sp>
        <p:nvSpPr>
          <p:cNvPr id="612" name="TextBox 6"/>
          <p:cNvSpPr/>
          <p:nvPr/>
        </p:nvSpPr>
        <p:spPr>
          <a:xfrm>
            <a:off x="6332760" y="4041000"/>
            <a:ext cx="7179840" cy="9842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2200" strike="noStrike" u="none">
                <a:solidFill>
                  <a:schemeClr val="dk1"/>
                </a:solidFill>
                <a:effectLst/>
                <a:uFillTx/>
                <a:latin typeface="Arial"/>
              </a:rPr>
              <a:t>Handle errors with Result and Option</a:t>
            </a:r>
            <a:endParaRPr b="0" lang="en-US" sz="22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Sometimes, things can "fail"  or not be found </a:t>
            </a:r>
            <a:endParaRPr b="0" lang="en-US" sz="1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US" sz="1800" strike="noStrike" u="none">
                <a:solidFill>
                  <a:schemeClr val="dk1"/>
                </a:solidFill>
                <a:effectLst/>
                <a:uFillTx/>
                <a:latin typeface="Arial"/>
              </a:rPr>
              <a:t>You can look it up in the Rust book or std docs.</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35BD7D3E-A5BA-4610-A855-2EA0653F9683}" type="slidenum">
              <a:t>32</a:t>
            </a:fld>
          </a:p>
        </p:txBody>
      </p:sp>
      <p:sp>
        <p:nvSpPr>
          <p:cNvPr id="4" name="PlaceHolder 3"/>
          <p:cNvSpPr>
            <a:spLocks noGrp="1"/>
          </p:cNvSpPr>
          <p:nvPr>
            <p:ph type="dt" idx="34"/>
          </p:nvPr>
        </p:nvSpPr>
        <p:spPr/>
        <p:txBody>
          <a:bodyPr/>
          <a:p>
            <a:fld id="{3A1FB140-8B35-456B-BEF9-85DE397203E8}" type="datetime1">
              <a:rPr lang="en-US"/>
              <a:t>06/12/2025</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pic>
        <p:nvPicPr>
          <p:cNvPr id="614" name="Picture 5" descr=""/>
          <p:cNvPicPr/>
          <p:nvPr/>
        </p:nvPicPr>
        <p:blipFill>
          <a:blip r:embed="rId1"/>
          <a:stretch/>
        </p:blipFill>
        <p:spPr>
          <a:xfrm>
            <a:off x="1606680" y="1121400"/>
            <a:ext cx="8977680" cy="5100480"/>
          </a:xfrm>
          <a:prstGeom prst="rect">
            <a:avLst/>
          </a:prstGeom>
          <a:noFill/>
          <a:ln w="0">
            <a:noFill/>
          </a:ln>
        </p:spPr>
      </p:pic>
      <p:pic>
        <p:nvPicPr>
          <p:cNvPr id="615" name="Picture 7" descr=""/>
          <p:cNvPicPr/>
          <p:nvPr/>
        </p:nvPicPr>
        <p:blipFill>
          <a:blip r:embed="rId2"/>
          <a:stretch/>
        </p:blipFill>
        <p:spPr>
          <a:xfrm>
            <a:off x="4277520" y="6309360"/>
            <a:ext cx="6209640" cy="304200"/>
          </a:xfrm>
          <a:prstGeom prst="rect">
            <a:avLst/>
          </a:prstGeom>
          <a:noFill/>
          <a:ln w="0">
            <a:noFill/>
          </a:ln>
        </p:spPr>
      </p:pic>
      <p:sp>
        <p:nvSpPr>
          <p:cNvPr id="3" name="PlaceHolder 2"/>
          <p:cNvSpPr>
            <a:spLocks noGrp="1"/>
          </p:cNvSpPr>
          <p:nvPr>
            <p:ph type="sldNum" idx="36"/>
          </p:nvPr>
        </p:nvSpPr>
        <p:spPr/>
        <p:txBody>
          <a:bodyPr/>
          <a:p>
            <a:fld id="{4879C1B6-9549-4446-9B08-486AC658D9BD}" type="slidenum">
              <a:t>33</a:t>
            </a:fld>
          </a:p>
        </p:txBody>
      </p:sp>
      <p:sp>
        <p:nvSpPr>
          <p:cNvPr id="4" name="PlaceHolder 3"/>
          <p:cNvSpPr>
            <a:spLocks noGrp="1"/>
          </p:cNvSpPr>
          <p:nvPr>
            <p:ph type="dt" idx="34"/>
          </p:nvPr>
        </p:nvSpPr>
        <p:spPr/>
        <p:txBody>
          <a:bodyPr/>
          <a:p>
            <a:fld id="{27FEF9B3-0280-484F-8A06-43F48BDBFAB0}" type="datetime1">
              <a:rPr lang="en-US"/>
              <a:t>06/12/2025</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pic>
        <p:nvPicPr>
          <p:cNvPr id="617" name="Picture 5" descr=""/>
          <p:cNvPicPr/>
          <p:nvPr/>
        </p:nvPicPr>
        <p:blipFill>
          <a:blip r:embed="rId1"/>
          <a:stretch/>
        </p:blipFill>
        <p:spPr>
          <a:xfrm>
            <a:off x="4995000" y="1484640"/>
            <a:ext cx="6572520" cy="3733920"/>
          </a:xfrm>
          <a:prstGeom prst="rect">
            <a:avLst/>
          </a:prstGeom>
          <a:noFill/>
          <a:ln w="0">
            <a:noFill/>
          </a:ln>
        </p:spPr>
      </p:pic>
      <p:sp>
        <p:nvSpPr>
          <p:cNvPr id="618" name="TextBox 9"/>
          <p:cNvSpPr/>
          <p:nvPr/>
        </p:nvSpPr>
        <p:spPr>
          <a:xfrm>
            <a:off x="704520" y="1056600"/>
            <a:ext cx="2954520" cy="6454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We prepared an example implementation...</a:t>
            </a:r>
            <a:endParaRPr b="0" lang="en-US" sz="1800" strike="noStrike" u="none">
              <a:solidFill>
                <a:srgbClr val="000000"/>
              </a:solidFill>
              <a:effectLst/>
              <a:uFillTx/>
              <a:latin typeface="Arial"/>
            </a:endParaRPr>
          </a:p>
        </p:txBody>
      </p:sp>
      <p:sp>
        <p:nvSpPr>
          <p:cNvPr id="619" name="TextBox 10"/>
          <p:cNvSpPr/>
          <p:nvPr/>
        </p:nvSpPr>
        <p:spPr>
          <a:xfrm>
            <a:off x="785160" y="5543280"/>
            <a:ext cx="6097320" cy="368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GB" sz="1800" strike="noStrike" u="none">
                <a:solidFill>
                  <a:schemeClr val="dk1"/>
                </a:solidFill>
                <a:effectLst/>
                <a:uFillTx/>
                <a:latin typeface="Arial"/>
              </a:rPr>
              <a:t>https://github.com/osdnk/crypto-workshop-day-1</a:t>
            </a:r>
            <a:endParaRPr b="0" lang="en-US" sz="1800" strike="noStrike" u="none">
              <a:solidFill>
                <a:srgbClr val="000000"/>
              </a:solidFill>
              <a:effectLst/>
              <a:uFillTx/>
              <a:latin typeface="Arial"/>
            </a:endParaRPr>
          </a:p>
        </p:txBody>
      </p:sp>
      <p:pic>
        <p:nvPicPr>
          <p:cNvPr id="620" name="Picture 11" descr=""/>
          <p:cNvPicPr/>
          <p:nvPr/>
        </p:nvPicPr>
        <p:blipFill>
          <a:blip r:embed="rId2"/>
          <a:stretch/>
        </p:blipFill>
        <p:spPr>
          <a:xfrm>
            <a:off x="785160" y="2354760"/>
            <a:ext cx="2792880" cy="2767680"/>
          </a:xfrm>
          <a:prstGeom prst="rect">
            <a:avLst/>
          </a:prstGeom>
          <a:noFill/>
          <a:ln w="0">
            <a:noFill/>
          </a:ln>
        </p:spPr>
      </p:pic>
      <p:sp>
        <p:nvSpPr>
          <p:cNvPr id="621" name="PlaceHolder 2"/>
          <p:cNvSpPr>
            <a:spLocks noGrp="1"/>
          </p:cNvSpPr>
          <p:nvPr>
            <p:ph type="sldNum" idx="144"/>
          </p:nvPr>
        </p:nvSpPr>
        <p:spPr>
          <a:xfrm>
            <a:off x="11352600" y="6309360"/>
            <a:ext cx="430560" cy="143280"/>
          </a:xfrm>
          <a:prstGeom prst="rect">
            <a:avLst/>
          </a:prstGeom>
          <a:noFill/>
          <a:ln w="0">
            <a:noFill/>
          </a:ln>
        </p:spPr>
        <p:txBody>
          <a:bodyPr lIns="0" rIns="0" tIns="0" bIns="0" anchor="ctr">
            <a:noAutofit/>
          </a:bodyPr>
          <a:p>
            <a:pPr indent="0">
              <a:buNone/>
            </a:pPr>
            <a:endParaRPr b="1" lang="fi-FI" sz="800" strike="noStrike" u="none">
              <a:solidFill>
                <a:schemeClr val="dk1"/>
              </a:solidFill>
              <a:effectLst/>
              <a:uFillTx/>
              <a:latin typeface="Arial"/>
            </a:endParaRPr>
          </a:p>
        </p:txBody>
      </p:sp>
      <p:sp>
        <p:nvSpPr>
          <p:cNvPr id="622" name="PlaceHolder 3"/>
          <p:cNvSpPr>
            <a:spLocks noGrp="1"/>
          </p:cNvSpPr>
          <p:nvPr>
            <p:ph type="dt" idx="145"/>
          </p:nvPr>
        </p:nvSpPr>
        <p:spPr>
          <a:xfrm>
            <a:off x="10200600" y="6309360"/>
            <a:ext cx="1151280" cy="143280"/>
          </a:xfrm>
          <a:prstGeom prst="rect">
            <a:avLst/>
          </a:prstGeom>
          <a:noFill/>
          <a:ln w="0">
            <a:noFill/>
          </a:ln>
        </p:spPr>
        <p:txBody>
          <a:bodyPr lIns="0" rIns="0" tIns="0" bIns="0" anchor="ctr">
            <a:noAutofit/>
          </a:bodyPr>
          <a:p>
            <a:pPr indent="0">
              <a:buNone/>
            </a:pPr>
            <a:endParaRPr b="0" lang="fi-FI" sz="8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6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3" name="Picture 6" descr=""/>
          <p:cNvPicPr/>
          <p:nvPr/>
        </p:nvPicPr>
        <p:blipFill>
          <a:blip r:embed="rId1"/>
          <a:stretch/>
        </p:blipFill>
        <p:spPr>
          <a:xfrm>
            <a:off x="2209680" y="944640"/>
            <a:ext cx="7772040" cy="6410160"/>
          </a:xfrm>
          <a:prstGeom prst="rect">
            <a:avLst/>
          </a:prstGeom>
          <a:noFill/>
          <a:ln w="0">
            <a:noFill/>
          </a:ln>
        </p:spPr>
      </p:pic>
      <p:sp>
        <p:nvSpPr>
          <p:cNvPr id="624"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
        <p:nvSpPr>
          <p:cNvPr id="626" name="TextBox 7"/>
          <p:cNvSpPr/>
          <p:nvPr/>
        </p:nvSpPr>
        <p:spPr>
          <a:xfrm>
            <a:off x="407880" y="2009880"/>
            <a:ext cx="9150480" cy="645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00"/>
                </a:solidFill>
                <a:effectLst/>
                <a:uFillTx/>
                <a:latin typeface="Arial"/>
              </a:rPr>
              <a:t>We have many files </a:t>
            </a:r>
            <a:br>
              <a:rPr sz="1800"/>
            </a:br>
            <a:r>
              <a:rPr b="0" lang="en-US" sz="1800" strike="noStrike" u="none">
                <a:solidFill>
                  <a:srgbClr val="000000"/>
                </a:solidFill>
                <a:effectLst/>
                <a:uFillTx/>
                <a:latin typeface="Arial"/>
              </a:rPr>
              <a:t>(abstraction):</a:t>
            </a:r>
            <a:endParaRPr b="0" lang="en-US" sz="1800" strike="noStrike" u="none">
              <a:solidFill>
                <a:srgbClr val="000000"/>
              </a:solidFill>
              <a:effectLst/>
              <a:uFillTx/>
              <a:latin typeface="Arial"/>
            </a:endParaRPr>
          </a:p>
        </p:txBody>
      </p:sp>
      <p:pic>
        <p:nvPicPr>
          <p:cNvPr id="627" name="Picture 8" descr=""/>
          <p:cNvPicPr/>
          <p:nvPr/>
        </p:nvPicPr>
        <p:blipFill>
          <a:blip r:embed="rId1"/>
          <a:stretch/>
        </p:blipFill>
        <p:spPr>
          <a:xfrm>
            <a:off x="2964600" y="1867320"/>
            <a:ext cx="7772040" cy="4739040"/>
          </a:xfrm>
          <a:prstGeom prst="rect">
            <a:avLst/>
          </a:prstGeom>
          <a:noFill/>
          <a:ln w="0">
            <a:noFill/>
          </a:ln>
        </p:spPr>
      </p:pic>
      <p:sp>
        <p:nvSpPr>
          <p:cNvPr id="628" name="TextBox 9"/>
          <p:cNvSpPr/>
          <p:nvPr/>
        </p:nvSpPr>
        <p:spPr>
          <a:xfrm>
            <a:off x="407880" y="94860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effectLst/>
                <a:uFillTx/>
                <a:latin typeface="Arial"/>
              </a:rPr>
              <a:t>The implementation is relatively simple, yet following good programming practices.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
        <p:nvSpPr>
          <p:cNvPr id="630" name="TextBox 7"/>
          <p:cNvSpPr/>
          <p:nvPr/>
        </p:nvSpPr>
        <p:spPr>
          <a:xfrm>
            <a:off x="407880" y="200988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00"/>
                </a:solidFill>
                <a:effectLst/>
                <a:uFillTx/>
                <a:latin typeface="Arial"/>
              </a:rPr>
              <a:t>We have flexible parameters: </a:t>
            </a:r>
            <a:endParaRPr b="0" lang="en-US" sz="1800" strike="noStrike" u="none">
              <a:solidFill>
                <a:srgbClr val="000000"/>
              </a:solidFill>
              <a:effectLst/>
              <a:uFillTx/>
              <a:latin typeface="Arial"/>
            </a:endParaRPr>
          </a:p>
        </p:txBody>
      </p:sp>
      <p:pic>
        <p:nvPicPr>
          <p:cNvPr id="631" name="Picture 1" descr=""/>
          <p:cNvPicPr/>
          <p:nvPr/>
        </p:nvPicPr>
        <p:blipFill>
          <a:blip r:embed="rId1"/>
          <a:stretch/>
        </p:blipFill>
        <p:spPr>
          <a:xfrm>
            <a:off x="2900880" y="2627640"/>
            <a:ext cx="7772040" cy="3468240"/>
          </a:xfrm>
          <a:prstGeom prst="rect">
            <a:avLst/>
          </a:prstGeom>
          <a:noFill/>
          <a:ln w="0">
            <a:noFill/>
          </a:ln>
        </p:spPr>
      </p:pic>
      <p:sp>
        <p:nvSpPr>
          <p:cNvPr id="632" name="TextBox 3"/>
          <p:cNvSpPr/>
          <p:nvPr/>
        </p:nvSpPr>
        <p:spPr>
          <a:xfrm>
            <a:off x="407880" y="94860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effectLst/>
                <a:uFillTx/>
                <a:latin typeface="Arial"/>
              </a:rPr>
              <a:t>The implementation is relatively simple, yet following good programming practices.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
        <p:nvSpPr>
          <p:cNvPr id="634" name="TextBox 7"/>
          <p:cNvSpPr/>
          <p:nvPr/>
        </p:nvSpPr>
        <p:spPr>
          <a:xfrm>
            <a:off x="407880" y="200988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00"/>
                </a:solidFill>
                <a:effectLst/>
                <a:uFillTx/>
                <a:latin typeface="Arial"/>
              </a:rPr>
              <a:t>We have benchmarks: </a:t>
            </a:r>
            <a:endParaRPr b="0" lang="en-US" sz="1800" strike="noStrike" u="none">
              <a:solidFill>
                <a:srgbClr val="000000"/>
              </a:solidFill>
              <a:effectLst/>
              <a:uFillTx/>
              <a:latin typeface="Arial"/>
            </a:endParaRPr>
          </a:p>
        </p:txBody>
      </p:sp>
      <p:pic>
        <p:nvPicPr>
          <p:cNvPr id="635" name="Picture 4" descr=""/>
          <p:cNvPicPr/>
          <p:nvPr/>
        </p:nvPicPr>
        <p:blipFill>
          <a:blip r:embed="rId1"/>
          <a:stretch/>
        </p:blipFill>
        <p:spPr>
          <a:xfrm>
            <a:off x="3336840" y="1734840"/>
            <a:ext cx="6582960" cy="4856400"/>
          </a:xfrm>
          <a:prstGeom prst="rect">
            <a:avLst/>
          </a:prstGeom>
          <a:noFill/>
          <a:ln w="0">
            <a:noFill/>
          </a:ln>
        </p:spPr>
      </p:pic>
      <p:sp>
        <p:nvSpPr>
          <p:cNvPr id="636" name="TextBox 6"/>
          <p:cNvSpPr/>
          <p:nvPr/>
        </p:nvSpPr>
        <p:spPr>
          <a:xfrm>
            <a:off x="407880" y="94860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effectLst/>
                <a:uFillTx/>
                <a:latin typeface="Arial"/>
              </a:rPr>
              <a:t>The implementation is relatively simple, yet following good programming practices.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
        <p:nvSpPr>
          <p:cNvPr id="638" name="TextBox 7"/>
          <p:cNvSpPr/>
          <p:nvPr/>
        </p:nvSpPr>
        <p:spPr>
          <a:xfrm>
            <a:off x="407880" y="200988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00"/>
                </a:solidFill>
                <a:effectLst/>
                <a:uFillTx/>
                <a:latin typeface="Arial"/>
              </a:rPr>
              <a:t>We have tests: </a:t>
            </a:r>
            <a:endParaRPr b="0" lang="en-US" sz="1800" strike="noStrike" u="none">
              <a:solidFill>
                <a:srgbClr val="000000"/>
              </a:solidFill>
              <a:effectLst/>
              <a:uFillTx/>
              <a:latin typeface="Arial"/>
            </a:endParaRPr>
          </a:p>
        </p:txBody>
      </p:sp>
      <p:sp>
        <p:nvSpPr>
          <p:cNvPr id="639" name="TextBox 8"/>
          <p:cNvSpPr/>
          <p:nvPr/>
        </p:nvSpPr>
        <p:spPr>
          <a:xfrm>
            <a:off x="407880" y="94860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effectLst/>
                <a:uFillTx/>
                <a:latin typeface="Arial"/>
              </a:rPr>
              <a:t>The implementation is relatively simple, yet following good programming practices.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Struct and methods </a:t>
            </a:r>
            <a:endParaRPr b="0" lang="en-PL" sz="3000" strike="noStrike" u="none">
              <a:solidFill>
                <a:schemeClr val="dk1"/>
              </a:solidFill>
              <a:effectLst/>
              <a:uFillTx/>
              <a:latin typeface="Arial"/>
            </a:endParaRPr>
          </a:p>
        </p:txBody>
      </p:sp>
      <p:sp>
        <p:nvSpPr>
          <p:cNvPr id="483" name="TextBox 9"/>
          <p:cNvSpPr/>
          <p:nvPr/>
        </p:nvSpPr>
        <p:spPr>
          <a:xfrm>
            <a:off x="411120" y="883080"/>
            <a:ext cx="692064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Struct: a way to package together values into a single object</a:t>
            </a:r>
            <a:endParaRPr b="0" lang="en-US" sz="1800" strike="noStrike" u="none">
              <a:solidFill>
                <a:srgbClr val="000000"/>
              </a:solidFill>
              <a:effectLst/>
              <a:uFillTx/>
              <a:latin typeface="Arial"/>
            </a:endParaRPr>
          </a:p>
        </p:txBody>
      </p:sp>
      <p:sp>
        <p:nvSpPr>
          <p:cNvPr id="484" name="TextBox 4"/>
          <p:cNvSpPr/>
          <p:nvPr/>
        </p:nvSpPr>
        <p:spPr>
          <a:xfrm>
            <a:off x="412920" y="1425240"/>
            <a:ext cx="4160520" cy="11995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struct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Zq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a:t>
            </a:r>
            <a:r>
              <a:rPr b="0" lang="en-US" sz="1800" strike="noStrike" u="none">
                <a:solidFill>
                  <a:srgbClr val="b21e00"/>
                </a:solidFill>
                <a:effectLst/>
                <a:uFillTx/>
                <a:latin typeface="Source Code Pro"/>
                <a:ea typeface="Source Code Pro"/>
              </a:rPr>
              <a:t>u64</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  modulus: </a:t>
            </a:r>
            <a:r>
              <a:rPr b="0" lang="en-US" sz="1800" strike="noStrike" u="none">
                <a:solidFill>
                  <a:srgbClr val="b21e00"/>
                </a:solidFill>
                <a:effectLst/>
                <a:uFillTx/>
                <a:latin typeface="Source Code Pro"/>
                <a:ea typeface="Source Code Pro"/>
              </a:rPr>
              <a:t>u64</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2BF2CA67-AD44-4104-ADDC-611419B2608E}" type="slidenum">
              <a:t>4</a:t>
            </a:fld>
          </a:p>
        </p:txBody>
      </p:sp>
      <p:sp>
        <p:nvSpPr>
          <p:cNvPr id="4" name="PlaceHolder 3"/>
          <p:cNvSpPr>
            <a:spLocks noGrp="1"/>
          </p:cNvSpPr>
          <p:nvPr>
            <p:ph type="dt" idx="34"/>
          </p:nvPr>
        </p:nvSpPr>
        <p:spPr/>
        <p:txBody>
          <a:bodyPr/>
          <a:p>
            <a:fld id="{C78E3D2D-7106-4676-9A5D-CDF7A015979E}" type="datetime1">
              <a:rPr lang="en-US"/>
              <a:t>06/12/2025</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
        <p:nvSpPr>
          <p:cNvPr id="641" name="TextBox 7"/>
          <p:cNvSpPr/>
          <p:nvPr/>
        </p:nvSpPr>
        <p:spPr>
          <a:xfrm>
            <a:off x="407880" y="200988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00"/>
                </a:solidFill>
                <a:effectLst/>
                <a:uFillTx/>
                <a:latin typeface="Arial"/>
              </a:rPr>
              <a:t>We have </a:t>
            </a:r>
            <a:r>
              <a:rPr b="0" lang="en-US" sz="1800" strike="sngStrike" u="none">
                <a:solidFill>
                  <a:srgbClr val="000000"/>
                </a:solidFill>
                <a:effectLst/>
                <a:uFillTx/>
                <a:latin typeface="Arial"/>
              </a:rPr>
              <a:t>tests</a:t>
            </a:r>
            <a:r>
              <a:rPr b="0" lang="en-US" sz="1800" strike="noStrike" u="none">
                <a:solidFill>
                  <a:srgbClr val="000000"/>
                </a:solidFill>
                <a:effectLst/>
                <a:uFillTx/>
                <a:latin typeface="Arial"/>
              </a:rPr>
              <a:t> a singular test: </a:t>
            </a:r>
            <a:endParaRPr b="0" lang="en-US" sz="1800" strike="noStrike" u="none">
              <a:solidFill>
                <a:srgbClr val="000000"/>
              </a:solidFill>
              <a:effectLst/>
              <a:uFillTx/>
              <a:latin typeface="Arial"/>
            </a:endParaRPr>
          </a:p>
        </p:txBody>
      </p:sp>
      <p:pic>
        <p:nvPicPr>
          <p:cNvPr id="642" name="Picture 6" descr=""/>
          <p:cNvPicPr/>
          <p:nvPr/>
        </p:nvPicPr>
        <p:blipFill>
          <a:blip r:embed="rId1"/>
          <a:stretch/>
        </p:blipFill>
        <p:spPr>
          <a:xfrm>
            <a:off x="4180320" y="2194560"/>
            <a:ext cx="6552720" cy="3809520"/>
          </a:xfrm>
          <a:prstGeom prst="rect">
            <a:avLst/>
          </a:prstGeom>
          <a:noFill/>
          <a:ln w="0">
            <a:noFill/>
          </a:ln>
        </p:spPr>
      </p:pic>
      <p:sp>
        <p:nvSpPr>
          <p:cNvPr id="643" name="TextBox 1"/>
          <p:cNvSpPr/>
          <p:nvPr/>
        </p:nvSpPr>
        <p:spPr>
          <a:xfrm>
            <a:off x="407880" y="94860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effectLst/>
                <a:uFillTx/>
                <a:latin typeface="Arial"/>
              </a:rPr>
              <a:t>The implementation is relatively simple, yet following good programming practices.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sp>
        <p:nvSpPr>
          <p:cNvPr id="645" name="TextBox 5"/>
          <p:cNvSpPr/>
          <p:nvPr/>
        </p:nvSpPr>
        <p:spPr>
          <a:xfrm>
            <a:off x="407880" y="94860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effectLst/>
                <a:uFillTx/>
                <a:latin typeface="Arial"/>
              </a:rPr>
              <a:t>The implementation is relatively simple, yet following good programming practices </a:t>
            </a:r>
            <a:endParaRPr b="0" lang="en-US" sz="1800" strike="noStrike" u="none">
              <a:solidFill>
                <a:srgbClr val="000000"/>
              </a:solidFill>
              <a:effectLst/>
              <a:uFillTx/>
              <a:latin typeface="Arial"/>
            </a:endParaRPr>
          </a:p>
        </p:txBody>
      </p:sp>
      <p:sp>
        <p:nvSpPr>
          <p:cNvPr id="646" name="TextBox 7"/>
          <p:cNvSpPr/>
          <p:nvPr/>
        </p:nvSpPr>
        <p:spPr>
          <a:xfrm>
            <a:off x="407880" y="2009880"/>
            <a:ext cx="9150480" cy="36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00"/>
                </a:solidFill>
                <a:effectLst/>
                <a:uFillTx/>
                <a:latin typeface="Arial"/>
              </a:rPr>
              <a:t>We have many areas to improve!</a:t>
            </a:r>
            <a:endParaRPr b="0" lang="en-US" sz="1800" strike="noStrike" u="none">
              <a:solidFill>
                <a:srgbClr val="000000"/>
              </a:solidFill>
              <a:effectLst/>
              <a:uFillTx/>
              <a:latin typeface="Arial"/>
            </a:endParaRPr>
          </a:p>
        </p:txBody>
      </p:sp>
      <p:pic>
        <p:nvPicPr>
          <p:cNvPr id="647" name="Picture 1" descr=""/>
          <p:cNvPicPr/>
          <p:nvPr/>
        </p:nvPicPr>
        <p:blipFill>
          <a:blip r:embed="rId1"/>
          <a:stretch/>
        </p:blipFill>
        <p:spPr>
          <a:xfrm>
            <a:off x="4185720" y="1484280"/>
            <a:ext cx="7332480" cy="5685480"/>
          </a:xfrm>
          <a:prstGeom prst="rect">
            <a:avLst/>
          </a:prstGeom>
          <a:noFill/>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407880" y="40464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GB" sz="3000" spc="-51" strike="noStrike" u="none">
                <a:solidFill>
                  <a:schemeClr val="dk1"/>
                </a:solidFill>
                <a:effectLst/>
                <a:uFillTx/>
                <a:latin typeface="Arial"/>
              </a:rPr>
              <a:t>First workshop task: Regev scheme</a:t>
            </a:r>
            <a:endParaRPr b="0" lang="en-PL" sz="3000" strike="noStrike" u="none">
              <a:solidFill>
                <a:schemeClr val="dk1"/>
              </a:solidFill>
              <a:effectLst/>
              <a:uFillTx/>
              <a:latin typeface="Arial"/>
            </a:endParaRPr>
          </a:p>
        </p:txBody>
      </p:sp>
      <p:pic>
        <p:nvPicPr>
          <p:cNvPr id="649" name="Picture 5" descr=""/>
          <p:cNvPicPr/>
          <p:nvPr/>
        </p:nvPicPr>
        <p:blipFill>
          <a:blip r:embed="rId1"/>
          <a:stretch/>
        </p:blipFill>
        <p:spPr>
          <a:xfrm>
            <a:off x="4995000" y="1484640"/>
            <a:ext cx="6572520" cy="3733920"/>
          </a:xfrm>
          <a:prstGeom prst="rect">
            <a:avLst/>
          </a:prstGeom>
          <a:noFill/>
          <a:ln w="0">
            <a:noFill/>
          </a:ln>
        </p:spPr>
      </p:pic>
      <p:sp>
        <p:nvSpPr>
          <p:cNvPr id="650" name="TextBox 9"/>
          <p:cNvSpPr/>
          <p:nvPr/>
        </p:nvSpPr>
        <p:spPr>
          <a:xfrm>
            <a:off x="704520" y="1056600"/>
            <a:ext cx="2954520" cy="36900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Happy coding!</a:t>
            </a:r>
            <a:endParaRPr b="0" lang="en-US" sz="1800" strike="noStrike" u="none">
              <a:solidFill>
                <a:srgbClr val="000000"/>
              </a:solidFill>
              <a:effectLst/>
              <a:uFillTx/>
              <a:latin typeface="Arial"/>
            </a:endParaRPr>
          </a:p>
        </p:txBody>
      </p:sp>
      <p:sp>
        <p:nvSpPr>
          <p:cNvPr id="651" name="TextBox 10"/>
          <p:cNvSpPr/>
          <p:nvPr/>
        </p:nvSpPr>
        <p:spPr>
          <a:xfrm>
            <a:off x="785160" y="5543280"/>
            <a:ext cx="6097320" cy="368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GB" sz="1800" strike="noStrike" u="none">
                <a:solidFill>
                  <a:schemeClr val="dk1"/>
                </a:solidFill>
                <a:effectLst/>
                <a:uFillTx/>
                <a:latin typeface="Arial"/>
              </a:rPr>
              <a:t>https://github.com/osdnk/crypto-workshop-day-1</a:t>
            </a:r>
            <a:endParaRPr b="0" lang="en-US" sz="1800" strike="noStrike" u="none">
              <a:solidFill>
                <a:srgbClr val="000000"/>
              </a:solidFill>
              <a:effectLst/>
              <a:uFillTx/>
              <a:latin typeface="Arial"/>
            </a:endParaRPr>
          </a:p>
        </p:txBody>
      </p:sp>
      <p:pic>
        <p:nvPicPr>
          <p:cNvPr id="652" name="Picture 11" descr=""/>
          <p:cNvPicPr/>
          <p:nvPr/>
        </p:nvPicPr>
        <p:blipFill>
          <a:blip r:embed="rId2"/>
          <a:stretch/>
        </p:blipFill>
        <p:spPr>
          <a:xfrm>
            <a:off x="785160" y="2354760"/>
            <a:ext cx="2792880" cy="2767680"/>
          </a:xfrm>
          <a:prstGeom prst="rect">
            <a:avLst/>
          </a:prstGeom>
          <a:noFill/>
          <a:ln w="0">
            <a:noFill/>
          </a:ln>
        </p:spPr>
      </p:pic>
      <p:sp>
        <p:nvSpPr>
          <p:cNvPr id="653" name="PlaceHolder 2"/>
          <p:cNvSpPr>
            <a:spLocks noGrp="1"/>
          </p:cNvSpPr>
          <p:nvPr>
            <p:ph type="sldNum" idx="146"/>
          </p:nvPr>
        </p:nvSpPr>
        <p:spPr>
          <a:xfrm>
            <a:off x="11352600" y="6309360"/>
            <a:ext cx="430560" cy="143280"/>
          </a:xfrm>
          <a:prstGeom prst="rect">
            <a:avLst/>
          </a:prstGeom>
          <a:noFill/>
          <a:ln w="0">
            <a:noFill/>
          </a:ln>
        </p:spPr>
        <p:txBody>
          <a:bodyPr lIns="0" rIns="0" tIns="0" bIns="0" anchor="ctr">
            <a:noAutofit/>
          </a:bodyPr>
          <a:p>
            <a:pPr indent="0">
              <a:buNone/>
            </a:pPr>
            <a:endParaRPr b="1" lang="fi-FI" sz="800" strike="noStrike" u="none">
              <a:solidFill>
                <a:schemeClr val="dk1"/>
              </a:solidFill>
              <a:effectLst/>
              <a:uFillTx/>
              <a:latin typeface="Arial"/>
            </a:endParaRPr>
          </a:p>
        </p:txBody>
      </p:sp>
      <p:sp>
        <p:nvSpPr>
          <p:cNvPr id="654" name="PlaceHolder 3"/>
          <p:cNvSpPr>
            <a:spLocks noGrp="1"/>
          </p:cNvSpPr>
          <p:nvPr>
            <p:ph type="dt" idx="147"/>
          </p:nvPr>
        </p:nvSpPr>
        <p:spPr>
          <a:xfrm>
            <a:off x="10200600" y="6309360"/>
            <a:ext cx="1151280" cy="143280"/>
          </a:xfrm>
          <a:prstGeom prst="rect">
            <a:avLst/>
          </a:prstGeom>
          <a:noFill/>
          <a:ln w="0">
            <a:noFill/>
          </a:ln>
        </p:spPr>
        <p:txBody>
          <a:bodyPr lIns="0" rIns="0" tIns="0" bIns="0" anchor="ctr">
            <a:noAutofit/>
          </a:bodyPr>
          <a:p>
            <a:pPr indent="0">
              <a:buNone/>
            </a:pPr>
            <a:endParaRPr b="0" lang="fi-FI" sz="8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0"/>
                      </p:stCondLst>
                      <p:childTnLst>
                        <p:par>
                          <p:cTn id="10" fill="hold">
                            <p:stCondLst>
                              <p:cond delay="0"/>
                            </p:stCondLst>
                            <p:childTnLst>
                              <p:par>
                                <p:cTn id="11" nodeType="withEffect" fill="hold" presetClass="entr" presetID="1">
                                  <p:stCondLst>
                                    <p:cond delay="0"/>
                                  </p:stCondLst>
                                  <p:childTnLst>
                                    <p:set>
                                      <p:cBhvr>
                                        <p:cTn id="12" dur="1" fill="hold">
                                          <p:stCondLst>
                                            <p:cond delay="0"/>
                                          </p:stCondLst>
                                        </p:cTn>
                                        <p:tgtEl>
                                          <p:spTgt spid="6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Struct and methods </a:t>
            </a:r>
            <a:endParaRPr b="0" lang="en-PL" sz="3000" strike="noStrike" u="none">
              <a:solidFill>
                <a:schemeClr val="dk1"/>
              </a:solidFill>
              <a:effectLst/>
              <a:uFillTx/>
              <a:latin typeface="Arial"/>
            </a:endParaRPr>
          </a:p>
        </p:txBody>
      </p:sp>
      <p:sp>
        <p:nvSpPr>
          <p:cNvPr id="486" name="TextBox 9"/>
          <p:cNvSpPr/>
          <p:nvPr/>
        </p:nvSpPr>
        <p:spPr>
          <a:xfrm>
            <a:off x="411120" y="883080"/>
            <a:ext cx="692064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Struct: a way to package together values into a single object</a:t>
            </a:r>
            <a:endParaRPr b="0" lang="en-US" sz="1800" strike="noStrike" u="none">
              <a:solidFill>
                <a:srgbClr val="000000"/>
              </a:solidFill>
              <a:effectLst/>
              <a:uFillTx/>
              <a:latin typeface="Arial"/>
            </a:endParaRPr>
          </a:p>
        </p:txBody>
      </p:sp>
      <p:sp>
        <p:nvSpPr>
          <p:cNvPr id="487" name="TextBox 10"/>
          <p:cNvSpPr/>
          <p:nvPr/>
        </p:nvSpPr>
        <p:spPr>
          <a:xfrm>
            <a:off x="468360" y="2828520"/>
            <a:ext cx="8237520" cy="3942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591"/>
              </a:lnSpc>
            </a:pPr>
            <a:r>
              <a:rPr b="0" lang="en-US" sz="1800" strike="noStrike" u="none">
                <a:solidFill>
                  <a:schemeClr val="dk1"/>
                </a:solidFill>
                <a:effectLst/>
                <a:uFillTx/>
                <a:latin typeface="Arial"/>
              </a:rPr>
              <a:t>Method: a function associated with some type (can be Struct, Enum, Trait, etc.)</a:t>
            </a:r>
            <a:endParaRPr b="0" lang="en-US" sz="1800" strike="noStrike" u="none">
              <a:solidFill>
                <a:srgbClr val="000000"/>
              </a:solidFill>
              <a:effectLst/>
              <a:uFillTx/>
              <a:latin typeface="Arial"/>
            </a:endParaRPr>
          </a:p>
        </p:txBody>
      </p:sp>
      <p:sp>
        <p:nvSpPr>
          <p:cNvPr id="488" name="TextBox 11"/>
          <p:cNvSpPr/>
          <p:nvPr/>
        </p:nvSpPr>
        <p:spPr>
          <a:xfrm>
            <a:off x="536400" y="3429720"/>
            <a:ext cx="9408240" cy="20307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impl</a:t>
            </a:r>
            <a:r>
              <a:rPr b="0" lang="en-US" sz="1800" strike="noStrike" u="none">
                <a:solidFill>
                  <a:schemeClr val="dk1"/>
                </a:solidFill>
                <a:effectLst/>
                <a:uFillTx/>
                <a:latin typeface="Source Code Pro"/>
                <a:ea typeface="Source Code Pro"/>
              </a:rPr>
              <a:t> Zq { </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9d00ec"/>
                </a:solidFill>
                <a:effectLst/>
                <a:uFillTx/>
                <a:latin typeface="Source Code Pro"/>
                <a:ea typeface="Source Code Pro"/>
              </a:rPr>
              <a:t>  fn</a:t>
            </a:r>
            <a:r>
              <a:rPr b="0" lang="en-US" sz="1800" strike="noStrike" u="none">
                <a:solidFill>
                  <a:schemeClr val="dk1"/>
                </a:solidFill>
                <a:effectLst/>
                <a:uFillTx/>
                <a:latin typeface="Source Code Pro"/>
                <a:ea typeface="Source Code Pro"/>
              </a:rPr>
              <a:t> </a:t>
            </a:r>
            <a:r>
              <a:rPr b="0" lang="en-US" sz="1800" strike="noStrike" u="none">
                <a:solidFill>
                  <a:srgbClr val="000000"/>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(&amp;self, other: </a:t>
            </a:r>
            <a:r>
              <a:rPr b="0" lang="en-US" sz="1800" strike="noStrike" u="none">
                <a:solidFill>
                  <a:srgbClr val="b21e00"/>
                </a:solidFill>
                <a:effectLst/>
                <a:uFillTx/>
                <a:latin typeface="Source Code Pro"/>
                <a:ea typeface="Source Code Pro"/>
              </a:rPr>
              <a:t>Zq</a:t>
            </a:r>
            <a:r>
              <a:rPr b="0" lang="en-US" sz="1800" strike="noStrike" u="none">
                <a:solidFill>
                  <a:schemeClr val="dk1"/>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Zq </a:t>
            </a:r>
            <a:r>
              <a:rPr b="0" lang="en-US" sz="1800" strike="noStrike" u="none">
                <a:solidFill>
                  <a:srgbClr val="000000"/>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000000"/>
                </a:solidFill>
                <a:effectLst/>
                <a:uFillTx/>
                <a:latin typeface="Source Code Pro"/>
                <a:ea typeface="Source Code Pro"/>
              </a:rPr>
              <a:t>    </a:t>
            </a:r>
            <a:r>
              <a:rPr b="0" lang="en-US" sz="1800" strike="noStrike" u="none">
                <a:solidFill>
                  <a:schemeClr val="dk1"/>
                </a:solidFill>
                <a:effectLst/>
                <a:uFillTx/>
                <a:latin typeface="Source Code Pro"/>
                <a:ea typeface="Source Code Pro"/>
              </a:rPr>
              <a:t>(self.value + other.value) % self.modulus</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489" name="TextBox 4"/>
          <p:cNvSpPr/>
          <p:nvPr/>
        </p:nvSpPr>
        <p:spPr>
          <a:xfrm>
            <a:off x="537120" y="1425240"/>
            <a:ext cx="4160520" cy="119952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struct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Zq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a:t>
            </a:r>
            <a:r>
              <a:rPr b="0" lang="en-US" sz="1800" strike="noStrike" u="none">
                <a:solidFill>
                  <a:srgbClr val="b21e00"/>
                </a:solidFill>
                <a:effectLst/>
                <a:uFillTx/>
                <a:latin typeface="Source Code Pro"/>
                <a:ea typeface="Source Code Pro"/>
              </a:rPr>
              <a:t>u64</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  modulus: </a:t>
            </a:r>
            <a:r>
              <a:rPr b="0" lang="en-US" sz="1800" strike="noStrike" u="none">
                <a:solidFill>
                  <a:srgbClr val="b21e00"/>
                </a:solidFill>
                <a:effectLst/>
                <a:uFillTx/>
                <a:latin typeface="Source Code Pro"/>
                <a:ea typeface="Source Code Pro"/>
              </a:rPr>
              <a:t>u64</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CDE9ACFE-4DBA-4BA5-944C-87F5BADE37F1}" type="slidenum">
              <a:t>5</a:t>
            </a:fld>
          </a:p>
        </p:txBody>
      </p:sp>
      <p:sp>
        <p:nvSpPr>
          <p:cNvPr id="4" name="PlaceHolder 3"/>
          <p:cNvSpPr>
            <a:spLocks noGrp="1"/>
          </p:cNvSpPr>
          <p:nvPr>
            <p:ph type="dt" idx="34"/>
          </p:nvPr>
        </p:nvSpPr>
        <p:spPr/>
        <p:txBody>
          <a:bodyPr/>
          <a:p>
            <a:fld id="{2E07AA20-51B9-42B0-B452-0CFF4AE549EC}" type="datetime1">
              <a:rPr lang="en-US"/>
              <a:t>06/12/2025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Generic Data Types</a:t>
            </a:r>
            <a:endParaRPr b="0" lang="en-PL" sz="3000" strike="noStrike" u="none">
              <a:solidFill>
                <a:schemeClr val="dk1"/>
              </a:solidFill>
              <a:effectLst/>
              <a:uFillTx/>
              <a:latin typeface="Arial"/>
            </a:endParaRPr>
          </a:p>
        </p:txBody>
      </p:sp>
      <p:sp>
        <p:nvSpPr>
          <p:cNvPr id="491" name="TextBox 7"/>
          <p:cNvSpPr/>
          <p:nvPr/>
        </p:nvSpPr>
        <p:spPr>
          <a:xfrm>
            <a:off x="482400" y="1427040"/>
            <a:ext cx="416052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struct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Zq</a:t>
            </a:r>
            <a:r>
              <a:rPr b="0" lang="en-US" sz="1800" strike="noStrike" u="none">
                <a:solidFill>
                  <a:schemeClr val="dk1"/>
                </a:solidFill>
                <a:effectLst/>
                <a:uFillTx/>
                <a:latin typeface="Source Code Pro"/>
                <a:ea typeface="Source Code Pro"/>
              </a:rPr>
              <a:t>&lt;T, const M&gt;</a:t>
            </a:r>
            <a:r>
              <a:rPr b="0" lang="en-US" sz="1800" strike="noStrike" u="none">
                <a:solidFill>
                  <a:srgbClr val="0030f2"/>
                </a:solidFill>
                <a:effectLst/>
                <a:uFillTx/>
                <a:latin typeface="Source Code Pro"/>
                <a:ea typeface="Source Code Pro"/>
              </a:rPr>
              <a:t>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a:t>
            </a:r>
            <a:r>
              <a:rPr b="0" lang="en-US" sz="1800" strike="noStrike" u="none">
                <a:solidFill>
                  <a:srgbClr val="b21e00"/>
                </a:solidFill>
                <a:effectLst/>
                <a:uFillTx/>
                <a:latin typeface="Source Code Pro"/>
                <a:ea typeface="Source Code Pro"/>
              </a:rPr>
              <a:t>T</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492" name="TextBox 9"/>
          <p:cNvSpPr/>
          <p:nvPr/>
        </p:nvSpPr>
        <p:spPr>
          <a:xfrm>
            <a:off x="411120" y="883080"/>
            <a:ext cx="7465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Define generic parameters can be defined in structs and functions</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B990A6BE-A35C-4B1F-8B22-DC2096A8683A}" type="slidenum">
              <a:t>6</a:t>
            </a:fld>
          </a:p>
        </p:txBody>
      </p:sp>
      <p:sp>
        <p:nvSpPr>
          <p:cNvPr id="4" name="PlaceHolder 3"/>
          <p:cNvSpPr>
            <a:spLocks noGrp="1"/>
          </p:cNvSpPr>
          <p:nvPr>
            <p:ph type="dt" idx="34"/>
          </p:nvPr>
        </p:nvSpPr>
        <p:spPr/>
        <p:txBody>
          <a:bodyPr/>
          <a:p>
            <a:fld id="{5455FDC7-414F-40C7-89B0-C7654746ABB6}" type="datetime1">
              <a:rPr lang="en-US"/>
              <a:t>06/12/2025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Generic Data Types</a:t>
            </a:r>
            <a:endParaRPr b="0" lang="en-PL" sz="3000" strike="noStrike" u="none">
              <a:solidFill>
                <a:schemeClr val="dk1"/>
              </a:solidFill>
              <a:effectLst/>
              <a:uFillTx/>
              <a:latin typeface="Arial"/>
            </a:endParaRPr>
          </a:p>
        </p:txBody>
      </p:sp>
      <p:sp>
        <p:nvSpPr>
          <p:cNvPr id="494" name="TextBox 7"/>
          <p:cNvSpPr/>
          <p:nvPr/>
        </p:nvSpPr>
        <p:spPr>
          <a:xfrm>
            <a:off x="482400" y="1427040"/>
            <a:ext cx="416052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struct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Zq</a:t>
            </a:r>
            <a:r>
              <a:rPr b="0" lang="en-US" sz="1800" strike="noStrike" u="none">
                <a:solidFill>
                  <a:schemeClr val="dk1"/>
                </a:solidFill>
                <a:effectLst/>
                <a:uFillTx/>
                <a:latin typeface="Source Code Pro"/>
                <a:ea typeface="Source Code Pro"/>
              </a:rPr>
              <a:t>&lt;T, const M&gt;</a:t>
            </a:r>
            <a:r>
              <a:rPr b="0" lang="en-US" sz="1800" strike="noStrike" u="none">
                <a:solidFill>
                  <a:srgbClr val="0030f2"/>
                </a:solidFill>
                <a:effectLst/>
                <a:uFillTx/>
                <a:latin typeface="Source Code Pro"/>
                <a:ea typeface="Source Code Pro"/>
              </a:rPr>
              <a:t>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a:t>
            </a:r>
            <a:r>
              <a:rPr b="0" lang="en-US" sz="1800" strike="noStrike" u="none">
                <a:solidFill>
                  <a:srgbClr val="b21e00"/>
                </a:solidFill>
                <a:effectLst/>
                <a:uFillTx/>
                <a:latin typeface="Source Code Pro"/>
                <a:ea typeface="Source Code Pro"/>
              </a:rPr>
              <a:t>T</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495" name="TextBox 9"/>
          <p:cNvSpPr/>
          <p:nvPr/>
        </p:nvSpPr>
        <p:spPr>
          <a:xfrm>
            <a:off x="411120" y="883080"/>
            <a:ext cx="7465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Define generic parameters can be defined in structs and functions</a:t>
            </a:r>
            <a:endParaRPr b="0" lang="en-US" sz="1800" strike="noStrike" u="none">
              <a:solidFill>
                <a:srgbClr val="000000"/>
              </a:solidFill>
              <a:effectLst/>
              <a:uFillTx/>
              <a:latin typeface="Arial"/>
            </a:endParaRPr>
          </a:p>
        </p:txBody>
      </p:sp>
      <p:sp>
        <p:nvSpPr>
          <p:cNvPr id="496" name="TextBox 10"/>
          <p:cNvSpPr/>
          <p:nvPr/>
        </p:nvSpPr>
        <p:spPr>
          <a:xfrm>
            <a:off x="406440" y="2549880"/>
            <a:ext cx="9519840" cy="3942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591"/>
              </a:lnSpc>
            </a:pPr>
            <a:r>
              <a:rPr b="0" lang="en-US" sz="1800" strike="noStrike" u="none">
                <a:solidFill>
                  <a:schemeClr val="dk1"/>
                </a:solidFill>
                <a:effectLst/>
                <a:uFillTx/>
                <a:latin typeface="Arial"/>
              </a:rPr>
              <a:t>When implementing for a generic struct or function, you can use a specific type or a generic</a:t>
            </a:r>
            <a:endParaRPr b="0" lang="en-US" sz="1800" strike="noStrike" u="none">
              <a:solidFill>
                <a:srgbClr val="000000"/>
              </a:solidFill>
              <a:effectLst/>
              <a:uFillTx/>
              <a:latin typeface="Arial"/>
            </a:endParaRPr>
          </a:p>
        </p:txBody>
      </p:sp>
      <p:sp>
        <p:nvSpPr>
          <p:cNvPr id="497" name="TextBox 6"/>
          <p:cNvSpPr/>
          <p:nvPr/>
        </p:nvSpPr>
        <p:spPr>
          <a:xfrm>
            <a:off x="518760" y="3243600"/>
            <a:ext cx="9408240" cy="20307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impl</a:t>
            </a:r>
            <a:r>
              <a:rPr b="0" lang="en-US" sz="1800" strike="noStrike" u="none">
                <a:solidFill>
                  <a:schemeClr val="dk1"/>
                </a:solidFill>
                <a:effectLst/>
                <a:uFillTx/>
                <a:latin typeface="Source Code Pro"/>
                <a:ea typeface="Source Code Pro"/>
              </a:rPr>
              <a:t> Zq&lt;T, const M&gt; { </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9d00ec"/>
                </a:solidFill>
                <a:effectLst/>
                <a:uFillTx/>
                <a:latin typeface="Source Code Pro"/>
                <a:ea typeface="Source Code Pro"/>
              </a:rPr>
              <a:t>  fn</a:t>
            </a:r>
            <a:r>
              <a:rPr b="0" lang="en-US" sz="1800" strike="noStrike" u="none">
                <a:solidFill>
                  <a:schemeClr val="dk1"/>
                </a:solidFill>
                <a:effectLst/>
                <a:uFillTx/>
                <a:latin typeface="Source Code Pro"/>
                <a:ea typeface="Source Code Pro"/>
              </a:rPr>
              <a:t> </a:t>
            </a:r>
            <a:r>
              <a:rPr b="0" lang="en-US" sz="1800" strike="noStrike" u="none">
                <a:solidFill>
                  <a:srgbClr val="000000"/>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&lt;T, M&gt;(&amp;self, other: </a:t>
            </a:r>
            <a:r>
              <a:rPr b="0" lang="en-US" sz="1800" strike="noStrike" u="none">
                <a:solidFill>
                  <a:srgbClr val="b21e00"/>
                </a:solidFill>
                <a:effectLst/>
                <a:uFillTx/>
                <a:latin typeface="Source Code Pro"/>
                <a:ea typeface="Source Code Pro"/>
              </a:rPr>
              <a:t>Zq&lt;T, M&gt;</a:t>
            </a:r>
            <a:r>
              <a:rPr b="0" lang="en-US" sz="1800" strike="noStrike" u="none">
                <a:solidFill>
                  <a:schemeClr val="dk1"/>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Zq&lt;T, M&gt; </a:t>
            </a:r>
            <a:r>
              <a:rPr b="0" lang="en-US" sz="1800" strike="noStrike" u="none">
                <a:solidFill>
                  <a:srgbClr val="000000"/>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000000"/>
                </a:solidFill>
                <a:effectLst/>
                <a:uFillTx/>
                <a:latin typeface="Source Code Pro"/>
                <a:ea typeface="Source Code Pro"/>
              </a:rPr>
              <a:t>    </a:t>
            </a:r>
            <a:r>
              <a:rPr b="0" lang="en-US" sz="1800" strike="noStrike" u="none">
                <a:solidFill>
                  <a:schemeClr val="dk1"/>
                </a:solidFill>
                <a:effectLst/>
                <a:uFillTx/>
                <a:latin typeface="Source Code Pro"/>
                <a:ea typeface="Source Code Pro"/>
              </a:rPr>
              <a:t>(self.value + other.value) % self.modulus</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9B979E65-F357-432B-A621-BD9E90843604}" type="slidenum">
              <a:t>7</a:t>
            </a:fld>
          </a:p>
        </p:txBody>
      </p:sp>
      <p:sp>
        <p:nvSpPr>
          <p:cNvPr id="4" name="PlaceHolder 3"/>
          <p:cNvSpPr>
            <a:spLocks noGrp="1"/>
          </p:cNvSpPr>
          <p:nvPr>
            <p:ph type="dt" idx="34"/>
          </p:nvPr>
        </p:nvSpPr>
        <p:spPr/>
        <p:txBody>
          <a:bodyPr/>
          <a:p>
            <a:fld id="{86514B62-0D91-472C-84FA-97C94F2235BF}" type="datetime1">
              <a:rPr lang="en-US"/>
              <a:t>06/12/2025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Traits: shared behavior</a:t>
            </a:r>
            <a:endParaRPr b="0" lang="en-PL" sz="3000" strike="noStrike" u="none">
              <a:solidFill>
                <a:schemeClr val="dk1"/>
              </a:solidFill>
              <a:effectLst/>
              <a:uFillTx/>
              <a:latin typeface="Arial"/>
            </a:endParaRPr>
          </a:p>
        </p:txBody>
      </p:sp>
      <p:sp>
        <p:nvSpPr>
          <p:cNvPr id="499" name="TextBox 7"/>
          <p:cNvSpPr/>
          <p:nvPr/>
        </p:nvSpPr>
        <p:spPr>
          <a:xfrm>
            <a:off x="481680" y="1607760"/>
            <a:ext cx="548604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pub</a:t>
            </a:r>
            <a:r>
              <a:rPr b="0" lang="en-US" sz="1800" strike="noStrike" u="none">
                <a:solidFill>
                  <a:schemeClr val="dk1"/>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trait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9d00ec"/>
                </a:solidFill>
                <a:effectLst/>
                <a:uFillTx/>
                <a:latin typeface="Source Code Pro"/>
                <a:ea typeface="Source Code Pro"/>
              </a:rPr>
              <a:t>  fn</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a:t>
            </a:r>
            <a:r>
              <a:rPr b="0" lang="en-US" sz="1800" strike="noStrike" u="none">
                <a:solidFill>
                  <a:srgbClr val="9d00ec"/>
                </a:solidFill>
                <a:effectLst/>
                <a:uFillTx/>
                <a:latin typeface="Source Code Pro"/>
                <a:ea typeface="Source Code Pro"/>
              </a:rPr>
              <a:t>self, rhs: </a:t>
            </a:r>
            <a:r>
              <a:rPr b="0" lang="en-US" sz="1800" strike="noStrike" u="none">
                <a:solidFill>
                  <a:srgbClr val="b21e00"/>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500" name="TextBox 4"/>
          <p:cNvSpPr/>
          <p:nvPr/>
        </p:nvSpPr>
        <p:spPr>
          <a:xfrm>
            <a:off x="411120" y="124884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This is the std::ops::Add trait:</a:t>
            </a:r>
            <a:endParaRPr b="0" lang="en-US" sz="1800" strike="noStrike" u="none">
              <a:solidFill>
                <a:srgbClr val="000000"/>
              </a:solidFill>
              <a:effectLst/>
              <a:uFillTx/>
              <a:latin typeface="Arial"/>
            </a:endParaRPr>
          </a:p>
        </p:txBody>
      </p:sp>
      <p:sp>
        <p:nvSpPr>
          <p:cNvPr id="501" name="TextBox 12"/>
          <p:cNvSpPr/>
          <p:nvPr/>
        </p:nvSpPr>
        <p:spPr>
          <a:xfrm>
            <a:off x="408600" y="87444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Traits can define shared behavior that may be implemented by different types.</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4E74C031-73B9-4C17-A450-B0BB2C9CD50A}" type="slidenum">
              <a:t>8</a:t>
            </a:fld>
          </a:p>
        </p:txBody>
      </p:sp>
      <p:sp>
        <p:nvSpPr>
          <p:cNvPr id="4" name="PlaceHolder 3"/>
          <p:cNvSpPr>
            <a:spLocks noGrp="1"/>
          </p:cNvSpPr>
          <p:nvPr>
            <p:ph type="dt" idx="34"/>
          </p:nvPr>
        </p:nvSpPr>
        <p:spPr/>
        <p:txBody>
          <a:bodyPr/>
          <a:p>
            <a:fld id="{75566361-2B90-40B6-8BAB-809B01853D2F}" type="datetime1">
              <a:rPr lang="en-US"/>
              <a:t>06/12/2025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407880" y="342720"/>
            <a:ext cx="11375280" cy="1079280"/>
          </a:xfrm>
          <a:prstGeom prst="rect">
            <a:avLst/>
          </a:prstGeom>
          <a:noFill/>
          <a:ln w="0">
            <a:noFill/>
          </a:ln>
        </p:spPr>
        <p:txBody>
          <a:bodyPr lIns="0" rIns="0" tIns="0" bIns="0" anchor="t">
            <a:noAutofit/>
          </a:bodyPr>
          <a:p>
            <a:pPr indent="0" defTabSz="914400">
              <a:lnSpc>
                <a:spcPct val="90000"/>
              </a:lnSpc>
              <a:buNone/>
              <a:tabLst>
                <a:tab algn="l" pos="0"/>
              </a:tabLst>
            </a:pPr>
            <a:r>
              <a:rPr b="1" lang="en-US" sz="3000" spc="-51" strike="noStrike" u="none">
                <a:solidFill>
                  <a:schemeClr val="dk1"/>
                </a:solidFill>
                <a:effectLst/>
                <a:uFillTx/>
                <a:latin typeface="Arial"/>
              </a:rPr>
              <a:t>Traits: shared behavior</a:t>
            </a:r>
            <a:endParaRPr b="0" lang="en-PL" sz="3000" strike="noStrike" u="none">
              <a:solidFill>
                <a:schemeClr val="dk1"/>
              </a:solidFill>
              <a:effectLst/>
              <a:uFillTx/>
              <a:latin typeface="Arial"/>
            </a:endParaRPr>
          </a:p>
        </p:txBody>
      </p:sp>
      <p:sp>
        <p:nvSpPr>
          <p:cNvPr id="503" name="TextBox 7"/>
          <p:cNvSpPr/>
          <p:nvPr/>
        </p:nvSpPr>
        <p:spPr>
          <a:xfrm>
            <a:off x="481680" y="1607760"/>
            <a:ext cx="5486040" cy="9226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pub</a:t>
            </a:r>
            <a:r>
              <a:rPr b="0" lang="en-US" sz="1800" strike="noStrike" u="none">
                <a:solidFill>
                  <a:schemeClr val="dk1"/>
                </a:solidFill>
                <a:effectLst/>
                <a:uFillTx/>
                <a:latin typeface="Source Code Pro"/>
                <a:ea typeface="Source Code Pro"/>
              </a:rPr>
              <a:t> </a:t>
            </a:r>
            <a:r>
              <a:rPr b="0" lang="en-US" sz="1800" strike="noStrike" u="none">
                <a:solidFill>
                  <a:srgbClr val="9d00ec"/>
                </a:solidFill>
                <a:effectLst/>
                <a:uFillTx/>
                <a:latin typeface="Source Code Pro"/>
                <a:ea typeface="Source Code Pro"/>
              </a:rPr>
              <a:t>trait</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9d00ec"/>
                </a:solidFill>
                <a:effectLst/>
                <a:uFillTx/>
                <a:latin typeface="Source Code Pro"/>
                <a:ea typeface="Source Code Pro"/>
              </a:rPr>
              <a:t>  fn</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a:t>
            </a:r>
            <a:r>
              <a:rPr b="0" lang="en-US" sz="1800" strike="noStrike" u="none">
                <a:solidFill>
                  <a:srgbClr val="9d00ec"/>
                </a:solidFill>
                <a:effectLst/>
                <a:uFillTx/>
                <a:latin typeface="Source Code Pro"/>
                <a:ea typeface="Source Code Pro"/>
              </a:rPr>
              <a:t>self, rhs: </a:t>
            </a:r>
            <a:r>
              <a:rPr b="0" lang="en-US" sz="1800" strike="noStrike" u="none">
                <a:solidFill>
                  <a:srgbClr val="b21e00"/>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p:txBody>
      </p:sp>
      <p:sp>
        <p:nvSpPr>
          <p:cNvPr id="504" name="TextBox 9"/>
          <p:cNvSpPr/>
          <p:nvPr/>
        </p:nvSpPr>
        <p:spPr>
          <a:xfrm>
            <a:off x="411120" y="88308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Traits can define shared behavior that may be implemented by different types.</a:t>
            </a:r>
            <a:endParaRPr b="0" lang="en-US" sz="1800" strike="noStrike" u="none">
              <a:solidFill>
                <a:srgbClr val="000000"/>
              </a:solidFill>
              <a:effectLst/>
              <a:uFillTx/>
              <a:latin typeface="Arial"/>
            </a:endParaRPr>
          </a:p>
        </p:txBody>
      </p:sp>
      <p:sp>
        <p:nvSpPr>
          <p:cNvPr id="505" name="TextBox 10"/>
          <p:cNvSpPr/>
          <p:nvPr/>
        </p:nvSpPr>
        <p:spPr>
          <a:xfrm>
            <a:off x="480600" y="2599560"/>
            <a:ext cx="7495920" cy="394200"/>
          </a:xfrm>
          <a:prstGeom prst="rect">
            <a:avLst/>
          </a:prstGeom>
          <a:noFill/>
          <a:ln w="0">
            <a:noFill/>
          </a:ln>
        </p:spPr>
        <p:style>
          <a:lnRef idx="0"/>
          <a:fillRef idx="0"/>
          <a:effectRef idx="0"/>
          <a:fontRef idx="minor"/>
        </p:style>
        <p:txBody>
          <a:bodyPr numCol="1" spcCol="0" wrap="none" horzOverflow="overflow" lIns="90000" rIns="90000" tIns="45000" bIns="45000" anchor="t">
            <a:spAutoFit/>
          </a:bodyPr>
          <a:p>
            <a:pPr defTabSz="914400">
              <a:lnSpc>
                <a:spcPts val="2591"/>
              </a:lnSpc>
            </a:pPr>
            <a:r>
              <a:rPr b="0" lang="en-US" sz="1800" strike="noStrike" u="none">
                <a:solidFill>
                  <a:schemeClr val="dk1"/>
                </a:solidFill>
                <a:effectLst/>
                <a:uFillTx/>
                <a:latin typeface="Arial"/>
              </a:rPr>
              <a:t>We can implement it for our types, enabling us to do use the + operator.</a:t>
            </a:r>
            <a:endParaRPr b="0" lang="en-US" sz="1800" strike="noStrike" u="none">
              <a:solidFill>
                <a:srgbClr val="000000"/>
              </a:solidFill>
              <a:effectLst/>
              <a:uFillTx/>
              <a:latin typeface="Arial"/>
            </a:endParaRPr>
          </a:p>
        </p:txBody>
      </p:sp>
      <p:sp>
        <p:nvSpPr>
          <p:cNvPr id="506" name="TextBox 11"/>
          <p:cNvSpPr/>
          <p:nvPr/>
        </p:nvSpPr>
        <p:spPr>
          <a:xfrm>
            <a:off x="480600" y="3132360"/>
            <a:ext cx="9408240" cy="25844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rgbClr val="9d00ec"/>
                </a:solidFill>
                <a:effectLst/>
                <a:uFillTx/>
                <a:latin typeface="Source Code Pro"/>
                <a:ea typeface="Source Code Pro"/>
              </a:rPr>
              <a:t>impl&lt;T, M&gt;</a:t>
            </a:r>
            <a:r>
              <a:rPr b="0" lang="en-US" sz="1800" strike="noStrike" u="none">
                <a:solidFill>
                  <a:schemeClr val="dk1"/>
                </a:solidFill>
                <a:effectLst/>
                <a:uFillTx/>
                <a:latin typeface="Source Code Pro"/>
                <a:ea typeface="Source Code Pro"/>
              </a:rPr>
              <a:t> Add for </a:t>
            </a:r>
            <a:r>
              <a:rPr b="0" lang="en-US" sz="1800" strike="noStrike" u="none">
                <a:solidFill>
                  <a:srgbClr val="b21e00"/>
                </a:solidFill>
                <a:effectLst/>
                <a:uFillTx/>
                <a:latin typeface="Source Code Pro"/>
                <a:ea typeface="Source Code Pro"/>
              </a:rPr>
              <a:t>Zq&lt;T, M&gt; </a:t>
            </a: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rgbClr val="9d00ec"/>
                </a:solidFill>
                <a:effectLst/>
                <a:uFillTx/>
                <a:latin typeface="Source Code Pro"/>
                <a:ea typeface="Source Code Pro"/>
              </a:rPr>
              <a:t>  fn</a:t>
            </a:r>
            <a:r>
              <a:rPr b="0" lang="en-US" sz="1800" strike="noStrike" u="none">
                <a:solidFill>
                  <a:schemeClr val="dk1"/>
                </a:solidFill>
                <a:effectLst/>
                <a:uFillTx/>
                <a:latin typeface="Source Code Pro"/>
                <a:ea typeface="Source Code Pro"/>
              </a:rPr>
              <a:t> </a:t>
            </a:r>
            <a:r>
              <a:rPr b="0" lang="en-US" sz="1800" strike="noStrike" u="none">
                <a:solidFill>
                  <a:srgbClr val="0030f2"/>
                </a:solidFill>
                <a:effectLst/>
                <a:uFillTx/>
                <a:latin typeface="Source Code Pro"/>
                <a:ea typeface="Source Code Pro"/>
              </a:rPr>
              <a:t>add</a:t>
            </a:r>
            <a:r>
              <a:rPr b="0" lang="en-US" sz="1800" strike="noStrike" u="none">
                <a:solidFill>
                  <a:schemeClr val="dk1"/>
                </a:solidFill>
                <a:effectLst/>
                <a:uFillTx/>
                <a:latin typeface="Source Code Pro"/>
                <a:ea typeface="Source Code Pro"/>
              </a:rPr>
              <a:t>(</a:t>
            </a:r>
            <a:r>
              <a:rPr b="0" lang="en-US" sz="1800" strike="noStrike" u="none">
                <a:solidFill>
                  <a:srgbClr val="9d00ec"/>
                </a:solidFill>
                <a:effectLst/>
                <a:uFillTx/>
                <a:latin typeface="Source Code Pro"/>
                <a:ea typeface="Source Code Pro"/>
              </a:rPr>
              <a:t>self</a:t>
            </a:r>
            <a:r>
              <a:rPr b="0" lang="en-US" sz="1800" strike="noStrike" u="none">
                <a:solidFill>
                  <a:schemeClr val="dk1"/>
                </a:solidFill>
                <a:effectLst/>
                <a:uFillTx/>
                <a:latin typeface="Source Code Pro"/>
                <a:ea typeface="Source Code Pro"/>
              </a:rPr>
              <a:t>, other: </a:t>
            </a:r>
            <a:r>
              <a:rPr b="0" lang="en-US" sz="1800" strike="noStrike" u="none">
                <a:solidFill>
                  <a:srgbClr val="b21e00"/>
                </a:solidFill>
                <a:effectLst/>
                <a:uFillTx/>
                <a:latin typeface="Source Code Pro"/>
                <a:ea typeface="Source Code Pro"/>
              </a:rPr>
              <a:t>Zq&lt;T, M&gt;</a:t>
            </a:r>
            <a:r>
              <a:rPr b="0" lang="en-US" sz="1800" strike="noStrike" u="none">
                <a:solidFill>
                  <a:schemeClr val="dk1"/>
                </a:solidFill>
                <a:effectLst/>
                <a:uFillTx/>
                <a:latin typeface="Source Code Pro"/>
                <a:ea typeface="Source Code Pro"/>
              </a:rPr>
              <a:t>) -&gt; </a:t>
            </a:r>
            <a:r>
              <a:rPr b="0" lang="en-US" sz="1800" strike="noStrike" u="none">
                <a:solidFill>
                  <a:srgbClr val="b21e00"/>
                </a:solidFill>
                <a:effectLst/>
                <a:uFillTx/>
                <a:latin typeface="Source Code Pro"/>
                <a:ea typeface="Source Code Pro"/>
              </a:rPr>
              <a:t>Zq&lt;T, M&gt; </a:t>
            </a:r>
            <a:r>
              <a:rPr b="0" lang="en-US" sz="1800" strike="noStrike" u="none">
                <a:solidFill>
                  <a:srgbClr val="000000"/>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r>
              <a:rPr b="0" lang="en-US" sz="1800" strike="noStrike" u="none">
                <a:solidFill>
                  <a:srgbClr val="b21e00"/>
                </a:solidFill>
                <a:effectLst/>
                <a:uFillTx/>
                <a:latin typeface="Source Code Pro"/>
                <a:ea typeface="Source Code Pro"/>
              </a:rPr>
              <a:t>Zq&lt;T, M&gt; </a:t>
            </a: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     value: (self.value + other.value) % M,</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Source Code Pro"/>
                <a:ea typeface="Source Code Pro"/>
              </a:rPr>
              <a:t>    </a:t>
            </a:r>
            <a:endParaRPr b="0" lang="en-US" sz="1800" strike="noStrike" u="none">
              <a:solidFill>
                <a:srgbClr val="000000"/>
              </a:solidFill>
              <a:effectLst/>
              <a:uFillTx/>
              <a:latin typeface="Arial"/>
            </a:endParaRPr>
          </a:p>
        </p:txBody>
      </p:sp>
      <p:sp>
        <p:nvSpPr>
          <p:cNvPr id="507" name="TextBox 4"/>
          <p:cNvSpPr/>
          <p:nvPr/>
        </p:nvSpPr>
        <p:spPr>
          <a:xfrm>
            <a:off x="411120" y="1248840"/>
            <a:ext cx="10327680" cy="36864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trike="noStrike" u="none">
                <a:solidFill>
                  <a:schemeClr val="dk1"/>
                </a:solidFill>
                <a:effectLst/>
                <a:uFillTx/>
                <a:latin typeface="Arial"/>
              </a:rPr>
              <a:t>This is the std::ops::Add trait:</a:t>
            </a:r>
            <a:endParaRPr b="0" lang="en-US" sz="1800" strike="noStrike" u="none">
              <a:solidFill>
                <a:srgbClr val="000000"/>
              </a:solidFill>
              <a:effectLst/>
              <a:uFillTx/>
              <a:latin typeface="Arial"/>
            </a:endParaRPr>
          </a:p>
        </p:txBody>
      </p:sp>
      <p:sp>
        <p:nvSpPr>
          <p:cNvPr id="3" name="PlaceHolder 2"/>
          <p:cNvSpPr>
            <a:spLocks noGrp="1"/>
          </p:cNvSpPr>
          <p:nvPr>
            <p:ph type="sldNum" idx="36"/>
          </p:nvPr>
        </p:nvSpPr>
        <p:spPr/>
        <p:txBody>
          <a:bodyPr/>
          <a:p>
            <a:fld id="{EA04026C-53E4-4ECA-BF38-258F33A9CC88}" type="slidenum">
              <a:t>9</a:t>
            </a:fld>
          </a:p>
        </p:txBody>
      </p:sp>
      <p:sp>
        <p:nvSpPr>
          <p:cNvPr id="4" name="PlaceHolder 3"/>
          <p:cNvSpPr>
            <a:spLocks noGrp="1"/>
          </p:cNvSpPr>
          <p:nvPr>
            <p:ph type="dt" idx="34"/>
          </p:nvPr>
        </p:nvSpPr>
        <p:spPr/>
        <p:txBody>
          <a:bodyPr/>
          <a:p>
            <a:fld id="{86E7BA22-4B52-4B6E-BCC3-90003C2C2E10}" type="datetime1">
              <a:rPr lang="en-US"/>
              <a:t>06/12/2025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alto - Title Slides">
  <a:themeElements>
    <a:clrScheme name="Aalto SCI">
      <a:dk1>
        <a:srgbClr val="000000"/>
      </a:dk1>
      <a:lt1>
        <a:srgbClr val="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Aalto - Content Slides">
  <a:themeElements>
    <a:clrScheme name="Aalto SCI">
      <a:dk1>
        <a:srgbClr val="000000"/>
      </a:dk1>
      <a:lt1>
        <a:srgbClr val="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Aalto - Divider Slides">
  <a:themeElements>
    <a:clrScheme name="Aalto SCI">
      <a:dk1>
        <a:srgbClr val="000000"/>
      </a:dk1>
      <a:lt1>
        <a:srgbClr val="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Aalto - Picture Content Slides">
  <a:themeElements>
    <a:clrScheme name="Aalto SCI">
      <a:dk1>
        <a:srgbClr val="000000"/>
      </a:dk1>
      <a:lt1>
        <a:srgbClr val="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Aalto - Custom Content Slides">
  <a:themeElements>
    <a:clrScheme name="Aalto SCI">
      <a:dk1>
        <a:srgbClr val="000000"/>
      </a:dk1>
      <a:lt1>
        <a:srgbClr val="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Aalto - Kiitos Slides">
  <a:themeElements>
    <a:clrScheme name="Aalto SCI">
      <a:dk1>
        <a:srgbClr val="000000"/>
      </a:dk1>
      <a:lt1>
        <a:srgbClr val="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LibreOffice/25.2.3.2$Linux_X86_64 LibreOffice_project/520$Build-2</Application>
  <AppVersion>15.0000</AppVersion>
  <Words>3527</Words>
  <Paragraphs>533</Paragraphs>
  <Company>grow.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2025-06-07T18:50:02Z</dcterms:created>
  <dc:creator/>
  <dc:description/>
  <dc:language>en-US</dc:language>
  <cp:lastModifiedBy/>
  <dcterms:modified xsi:type="dcterms:W3CDTF">2025-06-12T13:05:26Z</dcterms:modified>
  <cp:revision>154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0x01010077D8067A49724945B01A3FCDF2E7485D</vt:lpwstr>
  </property>
  <property fmtid="{D5CDD505-2E9C-101B-9397-08002B2CF9AE}" pid="3" name="Notes">
    <vt:i4>1</vt:i4>
  </property>
  <property fmtid="{D5CDD505-2E9C-101B-9397-08002B2CF9AE}" pid="4" name="PresentationFormat">
    <vt:lpwstr>Widescreen</vt:lpwstr>
  </property>
  <property fmtid="{D5CDD505-2E9C-101B-9397-08002B2CF9AE}" pid="5" name="Slides">
    <vt:i4>42</vt:i4>
  </property>
</Properties>
</file>