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4"/>
    <p:sldMasterId id="2147483753" r:id="rId5"/>
    <p:sldMasterId id="2147483908" r:id="rId6"/>
    <p:sldMasterId id="2147483940" r:id="rId7"/>
    <p:sldMasterId id="2147484002" r:id="rId8"/>
    <p:sldMasterId id="2147483822" r:id="rId9"/>
  </p:sldMasterIdLst>
  <p:notesMasterIdLst>
    <p:notesMasterId r:id="rId25"/>
  </p:notesMasterIdLst>
  <p:handoutMasterIdLst>
    <p:handoutMasterId r:id="rId26"/>
  </p:handoutMasterIdLst>
  <p:sldIdLst>
    <p:sldId id="256" r:id="rId10"/>
    <p:sldId id="334" r:id="rId11"/>
    <p:sldId id="335" r:id="rId12"/>
    <p:sldId id="269" r:id="rId13"/>
    <p:sldId id="338" r:id="rId14"/>
    <p:sldId id="339" r:id="rId15"/>
    <p:sldId id="340" r:id="rId16"/>
    <p:sldId id="337" r:id="rId17"/>
    <p:sldId id="341" r:id="rId18"/>
    <p:sldId id="342" r:id="rId19"/>
    <p:sldId id="343" r:id="rId20"/>
    <p:sldId id="347" r:id="rId21"/>
    <p:sldId id="344" r:id="rId22"/>
    <p:sldId id="345" r:id="rId23"/>
    <p:sldId id="346" r:id="rId24"/>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C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36977E-3D7E-DC47-9F1E-4470DF510FF2}" v="1163" dt="2025-06-09T18:52:54.1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20" d="100"/>
          <a:sy n="120" d="100"/>
        </p:scale>
        <p:origin x="800" y="184"/>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4B5677-6D61-9DDB-18C5-EBCAA28203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sz="800"/>
          </a:p>
        </p:txBody>
      </p:sp>
      <p:sp>
        <p:nvSpPr>
          <p:cNvPr id="3" name="Date Placeholder 2">
            <a:extLst>
              <a:ext uri="{FF2B5EF4-FFF2-40B4-BE49-F238E27FC236}">
                <a16:creationId xmlns:a16="http://schemas.microsoft.com/office/drawing/2014/main" id="{B35BCFF4-2878-1D71-6624-7763B7DE1D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0F51D7-3634-45F6-A9CF-2D63CD0A5EAF}" type="datetimeFigureOut">
              <a:rPr lang="en-GB" sz="800" smtClean="0"/>
              <a:t>09/06/2025</a:t>
            </a:fld>
            <a:endParaRPr lang="en-GB" sz="800"/>
          </a:p>
        </p:txBody>
      </p:sp>
      <p:sp>
        <p:nvSpPr>
          <p:cNvPr id="4" name="Footer Placeholder 3">
            <a:extLst>
              <a:ext uri="{FF2B5EF4-FFF2-40B4-BE49-F238E27FC236}">
                <a16:creationId xmlns:a16="http://schemas.microsoft.com/office/drawing/2014/main" id="{02AD6701-6398-3522-3C53-55DC5E66D26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sz="800"/>
          </a:p>
        </p:txBody>
      </p:sp>
      <p:sp>
        <p:nvSpPr>
          <p:cNvPr id="5" name="Slide Number Placeholder 4">
            <a:extLst>
              <a:ext uri="{FF2B5EF4-FFF2-40B4-BE49-F238E27FC236}">
                <a16:creationId xmlns:a16="http://schemas.microsoft.com/office/drawing/2014/main" id="{4F80A865-D61F-8A30-C2FD-FF2303FBAF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72C6DF-08BF-4B87-8BCC-4ED8CC3899B8}" type="slidenum">
              <a:rPr lang="en-GB" sz="800" smtClean="0"/>
              <a:t>‹#›</a:t>
            </a:fld>
            <a:endParaRPr lang="en-GB" sz="800"/>
          </a:p>
        </p:txBody>
      </p:sp>
    </p:spTree>
    <p:extLst>
      <p:ext uri="{BB962C8B-B14F-4D97-AF65-F5344CB8AC3E}">
        <p14:creationId xmlns:p14="http://schemas.microsoft.com/office/powerpoint/2010/main" val="337212682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8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800"/>
            </a:lvl1pPr>
          </a:lstStyle>
          <a:p>
            <a:fld id="{64A5F74A-CD8A-4953-B106-B5BDE091D867}" type="datetimeFigureOut">
              <a:rPr lang="fi-FI" smtClean="0"/>
              <a:pPr/>
              <a:t>9.6.2025</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8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800"/>
            </a:lvl1pPr>
          </a:lstStyle>
          <a:p>
            <a:fld id="{CB868C32-EF99-4F91-9ACD-FA27EAEF0DAD}" type="slidenum">
              <a:rPr lang="fi-FI" smtClean="0"/>
              <a:pPr/>
              <a:t>‹#›</a:t>
            </a:fld>
            <a:endParaRPr lang="fi-FI"/>
          </a:p>
        </p:txBody>
      </p:sp>
    </p:spTree>
    <p:extLst>
      <p:ext uri="{BB962C8B-B14F-4D97-AF65-F5344CB8AC3E}">
        <p14:creationId xmlns:p14="http://schemas.microsoft.com/office/powerpoint/2010/main" val="907443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aterialbank.aalto.fi/l/w2wWj_hmTJG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aavutettavasti.fi/saavutettavat-asiakirjat/powerpoin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b="1" noProof="1">
                <a:latin typeface="Arial" panose="020B0604020202020204" pitchFamily="34" charset="0"/>
                <a:cs typeface="Arial" panose="020B0604020202020204" pitchFamily="34" charset="0"/>
              </a:rPr>
              <a:t>Good to remember</a:t>
            </a:r>
          </a:p>
          <a:p>
            <a:r>
              <a:rPr lang="en-GB" sz="3200">
                <a:solidFill>
                  <a:srgbClr val="000000"/>
                </a:solidFill>
                <a:effectLst/>
                <a:latin typeface="Arial" panose="020B0604020202020204" pitchFamily="34" charset="0"/>
                <a:ea typeface="Times New Roman" panose="02020603050405020304" pitchFamily="18" charset="0"/>
              </a:rPr>
              <a:t>Don’t paste text direct from other documents onto the PowerPoint template, as this will render incorrect formatting. Before pasting any text onto this template, use for example Notepad for removing the source text formatting.</a:t>
            </a:r>
            <a:endParaRPr lang="fi-FI" noProof="1">
              <a:latin typeface="Arial" panose="020B0604020202020204" pitchFamily="34" charset="0"/>
              <a:cs typeface="Arial" panose="020B0604020202020204" pitchFamily="34" charset="0"/>
            </a:endParaRPr>
          </a:p>
          <a:p>
            <a:endParaRPr lang="fi-FI" noProof="1">
              <a:latin typeface="Arial" panose="020B0604020202020204" pitchFamily="34" charset="0"/>
              <a:cs typeface="Arial" panose="020B0604020202020204" pitchFamily="34" charset="0"/>
            </a:endParaRPr>
          </a:p>
          <a:p>
            <a:pPr algn="l"/>
            <a:r>
              <a:rPr lang="en-GB" b="1" i="0">
                <a:solidFill>
                  <a:srgbClr val="202124"/>
                </a:solidFill>
                <a:effectLst/>
                <a:latin typeface="Google Sans"/>
              </a:rPr>
              <a:t>To configure the display language:</a:t>
            </a:r>
            <a:endParaRPr lang="en-GB" b="0" i="0">
              <a:solidFill>
                <a:srgbClr val="202124"/>
              </a:solidFill>
              <a:effectLst/>
              <a:latin typeface="Google Sans"/>
            </a:endParaRPr>
          </a:p>
          <a:p>
            <a:pPr algn="l">
              <a:buFont typeface="+mj-lt"/>
              <a:buAutoNum type="arabicPeriod"/>
            </a:pPr>
            <a:r>
              <a:rPr lang="en-GB" b="0" i="0">
                <a:solidFill>
                  <a:srgbClr val="202124"/>
                </a:solidFill>
                <a:effectLst/>
                <a:latin typeface="Google Sans"/>
              </a:rPr>
              <a:t> Within any Office application, select File &gt; Options &gt; Language.</a:t>
            </a:r>
          </a:p>
          <a:p>
            <a:pPr algn="l">
              <a:buFont typeface="+mj-lt"/>
              <a:buAutoNum type="arabicPeriod"/>
            </a:pPr>
            <a:r>
              <a:rPr lang="en-GB" b="0" i="0">
                <a:solidFill>
                  <a:srgbClr val="202124"/>
                </a:solidFill>
                <a:effectLst/>
                <a:latin typeface="Google Sans"/>
              </a:rPr>
              <a:t> Under Office display Language, make sure the display language you want Office to use is listed.</a:t>
            </a:r>
          </a:p>
          <a:p>
            <a:pPr algn="l">
              <a:buFont typeface="+mj-lt"/>
              <a:buAutoNum type="arabicPeriod"/>
            </a:pPr>
            <a:r>
              <a:rPr lang="en-GB" b="0" i="0">
                <a:solidFill>
                  <a:srgbClr val="202124"/>
                </a:solidFill>
                <a:effectLst/>
                <a:latin typeface="Google Sans"/>
              </a:rPr>
              <a:t> Select the language you want, and then select Set as Preferred.</a:t>
            </a:r>
          </a:p>
          <a:p>
            <a:endParaRPr lang="fi-FI" noProof="1">
              <a:latin typeface="Arial" panose="020B0604020202020204" pitchFamily="34" charset="0"/>
              <a:cs typeface="Arial" panose="020B0604020202020204" pitchFamily="34" charset="0"/>
            </a:endParaRPr>
          </a:p>
          <a:p>
            <a:r>
              <a:rPr lang="fi-FI" b="1" noProof="1">
                <a:latin typeface="Arial" panose="020B0604020202020204" pitchFamily="34" charset="0"/>
                <a:cs typeface="Arial" panose="020B0604020202020204" pitchFamily="34" charset="0"/>
              </a:rPr>
              <a:t>How to insert header &amp; footer</a:t>
            </a:r>
          </a:p>
          <a:p>
            <a:pPr marL="0" indent="0">
              <a:buNone/>
            </a:pPr>
            <a:r>
              <a:rPr lang="fi-FI" noProof="1">
                <a:latin typeface="Arial" panose="020B0604020202020204" pitchFamily="34" charset="0"/>
                <a:cs typeface="Arial" panose="020B0604020202020204" pitchFamily="34" charset="0"/>
              </a:rPr>
              <a:t>1. Choose </a:t>
            </a:r>
            <a:r>
              <a:rPr lang="fi-FI" i="1" noProof="1">
                <a:latin typeface="Arial" panose="020B0604020202020204" pitchFamily="34" charset="0"/>
                <a:cs typeface="Arial" panose="020B0604020202020204" pitchFamily="34" charset="0"/>
              </a:rPr>
              <a:t>"Insert / Header &amp; Footer" </a:t>
            </a:r>
            <a:r>
              <a:rPr lang="fi-FI" noProof="1">
                <a:latin typeface="Arial" panose="020B0604020202020204" pitchFamily="34" charset="0"/>
                <a:cs typeface="Arial" panose="020B0604020202020204" pitchFamily="34" charset="0"/>
              </a:rPr>
              <a:t>to change footer text. </a:t>
            </a:r>
          </a:p>
          <a:p>
            <a:pPr marL="0" indent="0">
              <a:buNone/>
            </a:pPr>
            <a:r>
              <a:rPr lang="fi-FI" noProof="1">
                <a:latin typeface="Arial" panose="020B0604020202020204" pitchFamily="34" charset="0"/>
                <a:cs typeface="Arial" panose="020B0604020202020204" pitchFamily="34" charset="0"/>
              </a:rPr>
              <a:t>2. In the panel you can change the footer, page number and date options.</a:t>
            </a:r>
          </a:p>
          <a:p>
            <a:pPr marL="0" indent="0">
              <a:buNone/>
            </a:pPr>
            <a:endParaRPr lang="fi-FI" noProof="1">
              <a:latin typeface="Arial" panose="020B0604020202020204" pitchFamily="34" charset="0"/>
              <a:cs typeface="Arial" panose="020B0604020202020204" pitchFamily="34" charset="0"/>
            </a:endParaRPr>
          </a:p>
          <a:p>
            <a:pPr marL="0" indent="0">
              <a:buNone/>
            </a:pPr>
            <a:r>
              <a:rPr lang="fi-FI" b="1" noProof="1">
                <a:latin typeface="Arial" panose="020B0604020202020204" pitchFamily="34" charset="0"/>
                <a:cs typeface="Arial" panose="020B0604020202020204" pitchFamily="34" charset="0"/>
              </a:rPr>
              <a:t>How to add images</a:t>
            </a:r>
          </a:p>
          <a:p>
            <a:pPr marL="0" marR="0" lvl="0" indent="0" algn="l" defTabSz="685800" rtl="0" eaLnBrk="1" fontAlgn="auto" latinLnBrk="0" hangingPunct="1">
              <a:lnSpc>
                <a:spcPct val="100000"/>
              </a:lnSpc>
              <a:spcBef>
                <a:spcPts val="0"/>
              </a:spcBef>
              <a:spcAft>
                <a:spcPts val="0"/>
              </a:spcAft>
              <a:buClrTx/>
              <a:buSzTx/>
              <a:buFontTx/>
              <a:buNone/>
              <a:tabLst/>
              <a:defRPr/>
            </a:pPr>
            <a:r>
              <a:rPr lang="fi-FI" sz="3200" noProof="1">
                <a:solidFill>
                  <a:srgbClr val="000000"/>
                </a:solidFill>
                <a:effectLst/>
                <a:latin typeface="Arial" panose="020B0604020202020204" pitchFamily="34" charset="0"/>
                <a:ea typeface="Times New Roman" panose="02020603050405020304" pitchFamily="18" charset="0"/>
              </a:rPr>
              <a:t>Click icon to add image. Or, you can choose one related to your content from a selection of photos available in Material Bank.</a:t>
            </a:r>
          </a:p>
          <a:p>
            <a:pPr marL="0" marR="0" lvl="0" indent="0" algn="l" defTabSz="685800" rtl="0" eaLnBrk="1" fontAlgn="auto" latinLnBrk="0" hangingPunct="1">
              <a:lnSpc>
                <a:spcPct val="100000"/>
              </a:lnSpc>
              <a:spcBef>
                <a:spcPts val="0"/>
              </a:spcBef>
              <a:spcAft>
                <a:spcPts val="0"/>
              </a:spcAft>
              <a:buClrTx/>
              <a:buSzTx/>
              <a:buFontTx/>
              <a:buNone/>
              <a:tabLst/>
              <a:defRPr/>
            </a:pPr>
            <a:r>
              <a:rPr lang="fi-FI" sz="3200" u="sng" noProof="1">
                <a:solidFill>
                  <a:srgbClr val="000000"/>
                </a:solidFill>
                <a:effectLst/>
                <a:latin typeface="Arial" panose="020B0604020202020204" pitchFamily="34" charset="0"/>
                <a:ea typeface="Calibri" panose="020F0502020204030204" pitchFamily="34" charset="0"/>
                <a:hlinkClick r:id="rId3"/>
              </a:rPr>
              <a:t>https://materialbank.aalto.fi/l/w2wWj_hmTJGx</a:t>
            </a:r>
            <a:endParaRPr lang="fi-FI" sz="3200" noProof="1">
              <a:solidFill>
                <a:srgbClr val="000000"/>
              </a:solidFill>
              <a:effectLst/>
              <a:latin typeface="Calibri" panose="020F0502020204030204" pitchFamily="34" charset="0"/>
              <a:ea typeface="Calibri" panose="020F0502020204030204" pitchFamily="34" charset="0"/>
            </a:endParaRPr>
          </a:p>
          <a:p>
            <a:pPr marL="0" indent="0">
              <a:buNone/>
            </a:pPr>
            <a:endParaRPr lang="fi-FI" noProof="1">
              <a:latin typeface="Arial" panose="020B0604020202020204" pitchFamily="34" charset="0"/>
              <a:cs typeface="Arial" panose="020B0604020202020204" pitchFamily="34" charset="0"/>
            </a:endParaRPr>
          </a:p>
          <a:p>
            <a:pPr marL="0" indent="0">
              <a:buNone/>
            </a:pPr>
            <a:r>
              <a:rPr lang="fi-FI" noProof="1">
                <a:latin typeface="Arial" panose="020B0604020202020204" pitchFamily="34" charset="0"/>
                <a:cs typeface="Arial" panose="020B0604020202020204" pitchFamily="34" charset="0"/>
              </a:rPr>
              <a:t>***</a:t>
            </a:r>
          </a:p>
          <a:p>
            <a:pPr marL="457200" indent="-457200">
              <a:buAutoNum type="arabicPeriod"/>
            </a:pPr>
            <a:endParaRPr lang="fi-FI" noProof="1">
              <a:latin typeface="Arial" panose="020B0604020202020204" pitchFamily="34" charset="0"/>
              <a:cs typeface="Arial" panose="020B0604020202020204" pitchFamily="34" charset="0"/>
            </a:endParaRPr>
          </a:p>
          <a:p>
            <a:pPr marL="0" indent="0">
              <a:buNone/>
            </a:pPr>
            <a:r>
              <a:rPr lang="fi-FI" b="1" noProof="1">
                <a:latin typeface="Arial" panose="020B0604020202020204" pitchFamily="34" charset="0"/>
                <a:cs typeface="Arial" panose="020B0604020202020204" pitchFamily="34" charset="0"/>
              </a:rPr>
              <a:t>Hyvä muistaa</a:t>
            </a:r>
          </a:p>
          <a:p>
            <a:pPr marL="0" indent="0">
              <a:buNone/>
            </a:pPr>
            <a:r>
              <a:rPr lang="fi-FI" b="0" noProof="1">
                <a:latin typeface="Arial" panose="020B0604020202020204" pitchFamily="34" charset="0"/>
                <a:cs typeface="Arial" panose="020B0604020202020204" pitchFamily="34" charset="0"/>
              </a:rPr>
              <a:t>Älä kopioi tekstiä suoraan muista sovelluksista tai dokumenteista,</a:t>
            </a:r>
            <a:r>
              <a:rPr lang="fi-FI" b="0" baseline="0" noProof="1">
                <a:latin typeface="Arial" panose="020B0604020202020204" pitchFamily="34" charset="0"/>
                <a:cs typeface="Arial" panose="020B0604020202020204" pitchFamily="34" charset="0"/>
              </a:rPr>
              <a:t> etteivät pohjan valmiit muotoiluasetukset muuttuisi</a:t>
            </a:r>
            <a:r>
              <a:rPr lang="fi-FI" b="0" noProof="1">
                <a:latin typeface="Arial" panose="020B0604020202020204" pitchFamily="34" charset="0"/>
                <a:cs typeface="Arial" panose="020B0604020202020204" pitchFamily="34" charset="0"/>
              </a:rPr>
              <a:t>. Käytä esimerkiksi Notepadia poistaaksesi</a:t>
            </a:r>
            <a:r>
              <a:rPr lang="fi-FI" b="0" baseline="0" noProof="1">
                <a:latin typeface="Arial" panose="020B0604020202020204" pitchFamily="34" charset="0"/>
                <a:cs typeface="Arial" panose="020B0604020202020204" pitchFamily="34" charset="0"/>
              </a:rPr>
              <a:t> tekstistä valmiit muotoiluasetukset.</a:t>
            </a:r>
          </a:p>
          <a:p>
            <a:pPr marL="0" indent="0">
              <a:buNone/>
            </a:pPr>
            <a:endParaRPr lang="fi-FI" b="0" baseline="0" noProof="1">
              <a:latin typeface="Arial" panose="020B0604020202020204" pitchFamily="34" charset="0"/>
              <a:cs typeface="Arial" panose="020B0604020202020204" pitchFamily="34" charset="0"/>
            </a:endParaRPr>
          </a:p>
          <a:p>
            <a:pPr marL="0" indent="0">
              <a:buNone/>
            </a:pPr>
            <a:r>
              <a:rPr lang="fi-FI" b="1" baseline="0" noProof="1">
                <a:latin typeface="Arial" panose="020B0604020202020204" pitchFamily="34" charset="0"/>
                <a:cs typeface="Arial" panose="020B0604020202020204" pitchFamily="34" charset="0"/>
              </a:rPr>
              <a:t>Näyttökielen määrittäminen:</a:t>
            </a:r>
          </a:p>
          <a:p>
            <a:pPr marL="228600" indent="-228600">
              <a:buAutoNum type="arabicPeriod"/>
            </a:pPr>
            <a:r>
              <a:rPr lang="fi-FI" b="0" baseline="0" noProof="1">
                <a:latin typeface="Arial" panose="020B0604020202020204" pitchFamily="34" charset="0"/>
                <a:cs typeface="Arial" panose="020B0604020202020204" pitchFamily="34" charset="0"/>
              </a:rPr>
              <a:t>Valitse missä tahansa Office-sovelluksessa Tiedosto &gt; Asetukset &gt; Kieli.</a:t>
            </a:r>
          </a:p>
          <a:p>
            <a:pPr marL="228600" indent="-228600">
              <a:buAutoNum type="arabicPeriod"/>
            </a:pPr>
            <a:r>
              <a:rPr lang="fi-FI" b="0" baseline="0" noProof="1">
                <a:latin typeface="Arial" panose="020B0604020202020204" pitchFamily="34" charset="0"/>
                <a:cs typeface="Arial" panose="020B0604020202020204" pitchFamily="34" charset="0"/>
              </a:rPr>
              <a:t>Varmista Office-näytön kieli -kohdassa, että näyttökieli, jota haluat Officen käyttävän, on lueteltu.</a:t>
            </a:r>
          </a:p>
          <a:p>
            <a:pPr marL="228600" indent="-228600">
              <a:buAutoNum type="arabicPeriod"/>
            </a:pPr>
            <a:r>
              <a:rPr lang="fi-FI" b="0" baseline="0" noProof="1">
                <a:latin typeface="Arial" panose="020B0604020202020204" pitchFamily="34" charset="0"/>
                <a:cs typeface="Arial" panose="020B0604020202020204" pitchFamily="34" charset="0"/>
              </a:rPr>
              <a:t>Valitse haluamasi kieli ja valitse sitten Aseta ensisijaiseksi.</a:t>
            </a:r>
          </a:p>
          <a:p>
            <a:pPr marL="0" indent="0">
              <a:buNone/>
            </a:pPr>
            <a:endParaRPr lang="fi-FI" b="0" baseline="0" noProof="1">
              <a:latin typeface="Arial" panose="020B0604020202020204" pitchFamily="34" charset="0"/>
              <a:cs typeface="Arial" panose="020B0604020202020204" pitchFamily="34" charset="0"/>
            </a:endParaRPr>
          </a:p>
          <a:p>
            <a:pPr marL="0" indent="0">
              <a:buNone/>
            </a:pPr>
            <a:r>
              <a:rPr lang="fi-FI" b="1" baseline="0" noProof="1">
                <a:latin typeface="Arial" panose="020B0604020202020204" pitchFamily="34" charset="0"/>
                <a:cs typeface="Arial" panose="020B0604020202020204" pitchFamily="34" charset="0"/>
              </a:rPr>
              <a:t>Näin lisäät ylä- tai alatunnisteet</a:t>
            </a:r>
          </a:p>
          <a:p>
            <a:pPr marL="0" indent="0">
              <a:buFont typeface="+mj-lt"/>
              <a:buNone/>
            </a:pPr>
            <a:r>
              <a:rPr lang="fi-FI" b="0" baseline="0" noProof="1">
                <a:latin typeface="Arial" panose="020B0604020202020204" pitchFamily="34" charset="0"/>
                <a:cs typeface="Arial" panose="020B0604020202020204" pitchFamily="34" charset="0"/>
              </a:rPr>
              <a:t>1. Valitse </a:t>
            </a:r>
            <a:r>
              <a:rPr lang="fi-FI" b="0" i="1" baseline="0" noProof="1">
                <a:latin typeface="Arial" panose="020B0604020202020204" pitchFamily="34" charset="0"/>
                <a:cs typeface="Arial" panose="020B0604020202020204" pitchFamily="34" charset="0"/>
              </a:rPr>
              <a:t>“Lisää / Ylä- ja alatunniste”</a:t>
            </a:r>
          </a:p>
          <a:p>
            <a:pPr marL="0" indent="0">
              <a:buFont typeface="+mj-lt"/>
              <a:buNone/>
            </a:pPr>
            <a:r>
              <a:rPr lang="fi-FI" b="0" baseline="0" noProof="1">
                <a:latin typeface="Arial" panose="020B0604020202020204" pitchFamily="34" charset="0"/>
                <a:cs typeface="Arial" panose="020B0604020202020204" pitchFamily="34" charset="0"/>
              </a:rPr>
              <a:t>2. Valintaikkunassa voit muuttaa ylä- ja alatunnisteiden, sivunumeroinnin ja päivämäärän asetuksia.</a:t>
            </a:r>
            <a:endParaRPr lang="fi-FI" b="0" noProof="1">
              <a:latin typeface="Arial" panose="020B0604020202020204" pitchFamily="34" charset="0"/>
              <a:cs typeface="Arial" panose="020B0604020202020204" pitchFamily="34" charset="0"/>
            </a:endParaRPr>
          </a:p>
          <a:p>
            <a:pPr marL="0" indent="0">
              <a:buNone/>
            </a:pPr>
            <a:endParaRPr lang="fi-FI" b="1" noProof="1">
              <a:latin typeface="Arial" panose="020B0604020202020204" pitchFamily="34" charset="0"/>
              <a:cs typeface="Arial" panose="020B0604020202020204" pitchFamily="34" charset="0"/>
            </a:endParaRPr>
          </a:p>
          <a:p>
            <a:pPr marL="0" indent="0">
              <a:buNone/>
            </a:pPr>
            <a:r>
              <a:rPr lang="fi-FI" b="1" noProof="1">
                <a:latin typeface="Arial" panose="020B0604020202020204" pitchFamily="34" charset="0"/>
                <a:cs typeface="Arial" panose="020B0604020202020204" pitchFamily="34" charset="0"/>
              </a:rPr>
              <a:t>Uuden sivun luominen</a:t>
            </a:r>
          </a:p>
          <a:p>
            <a:pPr marL="0" indent="0">
              <a:buNone/>
            </a:pPr>
            <a:r>
              <a:rPr lang="fi-FI" noProof="1"/>
              <a:t>Valitse valikosta ”</a:t>
            </a:r>
            <a:r>
              <a:rPr lang="fi-FI" i="1" noProof="1"/>
              <a:t>Aloitus / Uusi dia” </a:t>
            </a:r>
            <a:r>
              <a:rPr lang="fi-FI" noProof="1"/>
              <a:t>jolloin saat näkyviin listan valmiiksi määritellyistä mallipohjista.</a:t>
            </a:r>
          </a:p>
          <a:p>
            <a:pPr marL="0" indent="0">
              <a:buNone/>
            </a:pPr>
            <a:r>
              <a:rPr lang="fi-FI" noProof="1"/>
              <a:t>Voit myös muuttaa olemassa olevan sivun ilmettä valikosta ”</a:t>
            </a:r>
            <a:r>
              <a:rPr lang="fi-FI" i="1" noProof="1"/>
              <a:t>Aloitus / Asettelu”</a:t>
            </a:r>
            <a:r>
              <a:rPr lang="fi-FI" noProof="1"/>
              <a:t>, jolloin saat näkyviin listan mallipohjan sivuista. </a:t>
            </a:r>
          </a:p>
          <a:p>
            <a:pPr marL="0" indent="0">
              <a:buNone/>
            </a:pPr>
            <a:endParaRPr lang="fi-FI" b="0" noProof="1"/>
          </a:p>
          <a:p>
            <a:pPr marL="0" indent="0">
              <a:buNone/>
            </a:pPr>
            <a:r>
              <a:rPr lang="fi-FI" b="1" noProof="1"/>
              <a:t>Kuvien lisääminen</a:t>
            </a:r>
          </a:p>
          <a:p>
            <a:pPr marL="0" marR="0" lvl="0" indent="0" algn="l" defTabSz="685800" rtl="0" eaLnBrk="1" fontAlgn="auto" latinLnBrk="0" hangingPunct="1">
              <a:lnSpc>
                <a:spcPct val="100000"/>
              </a:lnSpc>
              <a:spcBef>
                <a:spcPts val="0"/>
              </a:spcBef>
              <a:spcAft>
                <a:spcPts val="0"/>
              </a:spcAft>
              <a:buClrTx/>
              <a:buSzTx/>
              <a:buFontTx/>
              <a:buNone/>
              <a:tabLst/>
              <a:defRPr/>
            </a:pPr>
            <a:r>
              <a:rPr lang="fi-FI" sz="3200" noProof="1">
                <a:solidFill>
                  <a:srgbClr val="000000"/>
                </a:solidFill>
                <a:effectLst/>
                <a:latin typeface="Arial" panose="020B0604020202020204" pitchFamily="34" charset="0"/>
                <a:ea typeface="Times New Roman" panose="02020603050405020304" pitchFamily="18" charset="0"/>
              </a:rPr>
              <a:t>Lisää kuva klikkaamalla ikonia. Vaihtoehtoisesti voit valita aiheeseen sopivan kuvan Materiaalipankissa olevista ehdotuksista.</a:t>
            </a:r>
            <a:endParaRPr lang="fi-FI" sz="3200" noProof="1">
              <a:solidFill>
                <a:srgbClr val="000000"/>
              </a:solidFill>
              <a:effectLst/>
              <a:latin typeface="Calibri" panose="020F0502020204030204" pitchFamily="34" charset="0"/>
              <a:ea typeface="Calibri" panose="020F05020202040302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fi-FI" sz="1200" u="sng" noProof="1">
                <a:solidFill>
                  <a:srgbClr val="000000"/>
                </a:solidFill>
                <a:effectLst/>
                <a:latin typeface="Arial" panose="020B0604020202020204" pitchFamily="34" charset="0"/>
                <a:ea typeface="Calibri" panose="020F0502020204030204" pitchFamily="34" charset="0"/>
                <a:hlinkClick r:id="rId3"/>
              </a:rPr>
              <a:t>https://materialbank.aalto.fi/l/w2wWj_hmTJGx</a:t>
            </a:r>
            <a:endParaRPr lang="fi-FI" sz="1200" noProof="1">
              <a:solidFill>
                <a:srgbClr val="000000"/>
              </a:solidFill>
              <a:effectLst/>
              <a:latin typeface="Calibri" panose="020F0502020204030204" pitchFamily="34" charset="0"/>
              <a:ea typeface="Calibri" panose="020F0502020204030204" pitchFamily="34" charset="0"/>
            </a:endParaRPr>
          </a:p>
          <a:p>
            <a:endParaRPr lang="en-GB"/>
          </a:p>
        </p:txBody>
      </p:sp>
      <p:sp>
        <p:nvSpPr>
          <p:cNvPr id="4" name="Slide Number Placeholder 3"/>
          <p:cNvSpPr>
            <a:spLocks noGrp="1"/>
          </p:cNvSpPr>
          <p:nvPr>
            <p:ph type="sldNum" sz="quarter" idx="5"/>
          </p:nvPr>
        </p:nvSpPr>
        <p:spPr/>
        <p:txBody>
          <a:bodyPr/>
          <a:lstStyle/>
          <a:p>
            <a:fld id="{EF764A3F-1CB2-4AFC-BC27-EF2EF4A91705}" type="slidenum">
              <a:rPr lang="fi-FI" smtClean="0"/>
              <a:pPr/>
              <a:t>2</a:t>
            </a:fld>
            <a:endParaRPr lang="fi-FI"/>
          </a:p>
        </p:txBody>
      </p:sp>
    </p:spTree>
    <p:extLst>
      <p:ext uri="{BB962C8B-B14F-4D97-AF65-F5344CB8AC3E}">
        <p14:creationId xmlns:p14="http://schemas.microsoft.com/office/powerpoint/2010/main" val="3353310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fi-FI" sz="1200" b="1"/>
              <a:t>Esityksen saavutettavuus</a:t>
            </a:r>
            <a:endParaRPr lang="fi-FI"/>
          </a:p>
          <a:p>
            <a:r>
              <a:rPr lang="fi-FI"/>
              <a:t>Powerpoint-pohjan ulkoasussa on pyritty huomioimaan saavutettavuusvaatimukset, mutta jos jaat PowerPoint-esityksesi verkossa, on syytä tarkistaa seuraavat asiat</a:t>
            </a:r>
          </a:p>
          <a:p>
            <a:pPr marL="457200"/>
            <a:r>
              <a:rPr lang="fi-FI"/>
              <a:t> </a:t>
            </a:r>
            <a:endParaRPr lang="fi-FI" b="0"/>
          </a:p>
          <a:p>
            <a:pPr marL="171450" lvl="0" indent="-171450">
              <a:lnSpc>
                <a:spcPts val="1500"/>
              </a:lnSpc>
              <a:spcBef>
                <a:spcPts val="600"/>
              </a:spcBef>
              <a:buFont typeface="Arial" panose="020B0604020202020204" pitchFamily="34" charset="0"/>
              <a:buChar char="•"/>
            </a:pPr>
            <a:r>
              <a:rPr lang="fi-FI" b="0"/>
              <a:t>Nimeä tiedosto selkeästi; tiedostonimi kertoo ytimekkäästi, mistä esityksessä on kysymys,  lisäksi otsikoi esitys</a:t>
            </a:r>
          </a:p>
          <a:p>
            <a:pPr marL="171450" lvl="0" indent="-171450">
              <a:lnSpc>
                <a:spcPts val="1500"/>
              </a:lnSpc>
              <a:spcBef>
                <a:spcPts val="600"/>
              </a:spcBef>
              <a:buFont typeface="Arial" panose="020B0604020202020204" pitchFamily="34" charset="0"/>
              <a:buChar char="•"/>
            </a:pPr>
            <a:r>
              <a:rPr lang="fi-FI" b="0"/>
              <a:t>Lisää kuviin vaihtoehtoinen teksti (alt-teksti)</a:t>
            </a:r>
          </a:p>
          <a:p>
            <a:pPr marL="171450" lvl="0" indent="-171450">
              <a:lnSpc>
                <a:spcPts val="1500"/>
              </a:lnSpc>
              <a:spcBef>
                <a:spcPts val="600"/>
              </a:spcBef>
              <a:buFont typeface="Arial" panose="020B0604020202020204" pitchFamily="34" charset="0"/>
              <a:buChar char="•"/>
            </a:pPr>
            <a:r>
              <a:rPr lang="fi-FI" b="0"/>
              <a:t>Anna linkeille kuvaava, näkyvä teksti</a:t>
            </a:r>
          </a:p>
          <a:p>
            <a:pPr marL="171450" lvl="0" indent="-171450">
              <a:lnSpc>
                <a:spcPts val="1500"/>
              </a:lnSpc>
              <a:spcBef>
                <a:spcPts val="600"/>
              </a:spcBef>
              <a:buFont typeface="Arial" panose="020B0604020202020204" pitchFamily="34" charset="0"/>
              <a:buChar char="•"/>
            </a:pPr>
            <a:r>
              <a:rPr lang="fi-FI" b="0"/>
              <a:t>Tarkista lukemisjärjestys</a:t>
            </a:r>
          </a:p>
          <a:p>
            <a:pPr marL="171450" lvl="0" indent="-171450">
              <a:lnSpc>
                <a:spcPts val="1500"/>
              </a:lnSpc>
              <a:spcBef>
                <a:spcPts val="600"/>
              </a:spcBef>
              <a:buFont typeface="Arial" panose="020B0604020202020204" pitchFamily="34" charset="0"/>
              <a:buChar char="•"/>
            </a:pPr>
            <a:r>
              <a:rPr lang="fi-FI" b="0"/>
              <a:t>Tarkista helppokäyttöisyys (saavutettavuus)</a:t>
            </a:r>
          </a:p>
          <a:p>
            <a:pPr marL="180000" lvl="0" indent="-180000">
              <a:lnSpc>
                <a:spcPts val="1500"/>
              </a:lnSpc>
              <a:spcBef>
                <a:spcPts val="600"/>
              </a:spcBef>
              <a:buFont typeface="Wingdings" panose="05000000000000000000" pitchFamily="2" charset="2"/>
              <a:buChar char="ü"/>
            </a:pPr>
            <a:endParaRPr lang="fi-FI" b="1"/>
          </a:p>
          <a:p>
            <a:r>
              <a:rPr lang="fi-FI"/>
              <a:t>Käytännön ohjeita toteutukseen löydät osoitteesta </a:t>
            </a:r>
            <a:r>
              <a:rPr lang="fi-FI" sz="3200" u="sng" kern="1200">
                <a:solidFill>
                  <a:srgbClr val="005EB8"/>
                </a:solidFill>
                <a:effectLst/>
                <a:latin typeface="Arial" panose="020B0604020202020204" pitchFamily="34" charset="0"/>
                <a:cs typeface="+mn-cs"/>
                <a:hlinkClick r:id="rId3">
                  <a:extLst>
                    <a:ext uri="{A12FA001-AC4F-418D-AE19-62706E023703}">
                      <ahyp:hlinkClr xmlns:ahyp="http://schemas.microsoft.com/office/drawing/2018/hyperlinkcolor" val="tx"/>
                    </a:ext>
                  </a:extLst>
                </a:hlinkClick>
              </a:rPr>
              <a:t>https://www.saavutettavasti.fi/saavutettavat-asiakirjat/powerpoint/</a:t>
            </a:r>
            <a:endParaRPr lang="fi-FI" sz="3200" u="sng" kern="1200">
              <a:solidFill>
                <a:srgbClr val="005EB8"/>
              </a:solidFill>
              <a:effectLst/>
              <a:latin typeface="Arial" panose="020B0604020202020204" pitchFamily="34" charset="0"/>
              <a:cs typeface="+mn-cs"/>
            </a:endParaRPr>
          </a:p>
          <a:p>
            <a:r>
              <a:rPr lang="fi-FI"/>
              <a:t> </a:t>
            </a:r>
          </a:p>
          <a:p>
            <a:r>
              <a:rPr lang="fi-FI"/>
              <a:t>ja (eri ohjelmaversioille ja käyttöjärjestelmille) </a:t>
            </a:r>
            <a:r>
              <a:rPr lang="fi-FI" u="sng">
                <a:solidFill>
                  <a:srgbClr val="0070C0"/>
                </a:solidFill>
              </a:rPr>
              <a:t>https://support.microsoft.com/fi-fi/office/tee-powerpoint-esityksist%C3%A4-helppok%C3%A4ytt%C3%B6isi%C3%A4-toimintarajoitteisille-k%C3%A4ytt%C3%A4jille-6f7772b2-2f33-4bd2-8ca7-dae3b2b3ef25</a:t>
            </a:r>
            <a:endParaRPr lang="fi-FI" b="1" u="sng">
              <a:solidFill>
                <a:srgbClr val="0070C0"/>
              </a:solidFill>
            </a:endParaRPr>
          </a:p>
          <a:p>
            <a:endParaRPr lang="en-GB"/>
          </a:p>
        </p:txBody>
      </p:sp>
      <p:sp>
        <p:nvSpPr>
          <p:cNvPr id="4" name="Slide Number Placeholder 3"/>
          <p:cNvSpPr>
            <a:spLocks noGrp="1"/>
          </p:cNvSpPr>
          <p:nvPr>
            <p:ph type="sldNum" sz="quarter" idx="5"/>
          </p:nvPr>
        </p:nvSpPr>
        <p:spPr/>
        <p:txBody>
          <a:bodyPr/>
          <a:lstStyle/>
          <a:p>
            <a:fld id="{EF764A3F-1CB2-4AFC-BC27-EF2EF4A91705}" type="slidenum">
              <a:rPr lang="fi-FI" smtClean="0"/>
              <a:pPr/>
              <a:t>3</a:t>
            </a:fld>
            <a:endParaRPr lang="fi-FI"/>
          </a:p>
        </p:txBody>
      </p:sp>
    </p:spTree>
    <p:extLst>
      <p:ext uri="{BB962C8B-B14F-4D97-AF65-F5344CB8AC3E}">
        <p14:creationId xmlns:p14="http://schemas.microsoft.com/office/powerpoint/2010/main" val="1132912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hyperlink" Target="http://www.aalto.fi/" TargetMode="External"/><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2" Type="http://schemas.openxmlformats.org/officeDocument/2006/relationships/hyperlink" Target="http://www.aalto.fi/" TargetMode="External"/><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s://creativecommons.org/licenses/by-nc-nd/4.0/" TargetMode="External"/><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latin typeface="+mj-lt"/>
              </a:defRPr>
            </a:lvl1pPr>
          </a:lstStyle>
          <a:p>
            <a:r>
              <a:rPr lang="en-GB"/>
              <a:t>Click to edit Master title style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p>
            <a:fld id="{6BF2684B-3FE6-475D-9423-B30E6A1951C8}" type="datetime1">
              <a:rPr lang="fi-FI" smtClean="0"/>
              <a:t>9.6.2025</a:t>
            </a:fld>
            <a:endParaRPr lang="fi-FI"/>
          </a:p>
        </p:txBody>
      </p:sp>
      <p:sp>
        <p:nvSpPr>
          <p:cNvPr id="24" name="Footer Placeholder 23">
            <a:extLst>
              <a:ext uri="{FF2B5EF4-FFF2-40B4-BE49-F238E27FC236}">
                <a16:creationId xmlns:a16="http://schemas.microsoft.com/office/drawing/2014/main" id="{CB76FCA5-9DA7-BF02-3EBB-BC56DDA0FE1D}"/>
              </a:ext>
            </a:extLst>
          </p:cNvPr>
          <p:cNvSpPr>
            <a:spLocks noGrp="1"/>
          </p:cNvSpPr>
          <p:nvPr>
            <p:ph type="ftr" sz="quarter" idx="11"/>
          </p:nvPr>
        </p:nvSpPr>
        <p:spPr/>
        <p:txBody>
          <a:bodyPr/>
          <a:lstStyle/>
          <a:p>
            <a:r>
              <a:rPr lang="fi-FI"/>
              <a:t>Presenter Name</a:t>
            </a:r>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p>
            <a:fld id="{D701140D-C14F-41CA-99FC-0EF83E8DA40A}" type="slidenum">
              <a:rPr lang="fi-FI" smtClean="0"/>
              <a:pPr/>
              <a:t>‹#›</a:t>
            </a:fld>
            <a:endParaRPr lang="fi-FI"/>
          </a:p>
        </p:txBody>
      </p:sp>
      <p:sp>
        <p:nvSpPr>
          <p:cNvPr id="92" name="Freeform 57">
            <a:extLst>
              <a:ext uri="{FF2B5EF4-FFF2-40B4-BE49-F238E27FC236}">
                <a16:creationId xmlns:a16="http://schemas.microsoft.com/office/drawing/2014/main" id="{17EFE9D3-28EB-F61E-62CA-D0A7EF1C4AFE}"/>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 name="Text Placeholder 4">
            <a:extLst>
              <a:ext uri="{FF2B5EF4-FFF2-40B4-BE49-F238E27FC236}">
                <a16:creationId xmlns:a16="http://schemas.microsoft.com/office/drawing/2014/main" id="{95E3F2E2-B01A-4EA0-B53A-783CFD6BFEF5}"/>
              </a:ext>
            </a:extLst>
          </p:cNvPr>
          <p:cNvSpPr>
            <a:spLocks noGrp="1"/>
          </p:cNvSpPr>
          <p:nvPr>
            <p:ph type="body" sz="quarter" idx="13" hasCustomPrompt="1"/>
          </p:nvPr>
        </p:nvSpPr>
        <p:spPr>
          <a:xfrm>
            <a:off x="407989" y="4869160"/>
            <a:ext cx="9792468" cy="276999"/>
          </a:xfrm>
        </p:spPr>
        <p:txBody>
          <a:bodyPr>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a:t>Presenter Name / Date / Place</a:t>
            </a:r>
          </a:p>
        </p:txBody>
      </p:sp>
    </p:spTree>
    <p:extLst>
      <p:ext uri="{BB962C8B-B14F-4D97-AF65-F5344CB8AC3E}">
        <p14:creationId xmlns:p14="http://schemas.microsoft.com/office/powerpoint/2010/main" val="2938486367"/>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4">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Lst>
          </p:cNvPr>
          <p:cNvSpPr>
            <a:spLocks noGrp="1"/>
          </p:cNvSpPr>
          <p:nvPr>
            <p:ph type="pic" sz="quarter" idx="13" hasCustomPrompt="1"/>
          </p:nvPr>
        </p:nvSpPr>
        <p:spPr>
          <a:xfrm>
            <a:off x="1" y="3429000"/>
            <a:ext cx="6096000" cy="3429000"/>
          </a:xfrm>
          <a:solidFill>
            <a:schemeClr val="bg2"/>
          </a:solidFill>
        </p:spPr>
        <p:txBody>
          <a:bodyPr vert="horz" lIns="0" tIns="0" rIns="0" bIns="0" rtlCol="0" anchor="t" anchorCtr="0">
            <a:noAutofit/>
          </a:bodyPr>
          <a:lstStyle>
            <a:lvl1pPr>
              <a:defRPr lang="en-US" sz="1200" dirty="0"/>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Bef>
                <a:spcPts val="0"/>
              </a:spcBef>
              <a:spcAft>
                <a:spcPts val="0"/>
              </a:spcAft>
              <a:buClrTx/>
              <a:buSzTx/>
              <a:tabLst/>
            </a:pPr>
            <a:endParaRPr lang="en-US"/>
          </a:p>
        </p:txBody>
      </p:sp>
      <p:sp>
        <p:nvSpPr>
          <p:cNvPr id="8" name="Rectangle 7">
            <a:extLst>
              <a:ext uri="{FF2B5EF4-FFF2-40B4-BE49-F238E27FC236}">
                <a16:creationId xmlns:a16="http://schemas.microsoft.com/office/drawing/2014/main" id="{D777C7DB-D21C-CF04-BEAE-6225DF214D55}"/>
              </a:ext>
            </a:extLst>
          </p:cNvPr>
          <p:cNvSpPr/>
          <p:nvPr/>
        </p:nvSpPr>
        <p:spPr>
          <a:xfrm>
            <a:off x="0" y="0"/>
            <a:ext cx="6096000" cy="3429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2" name="Title 1">
            <a:extLst>
              <a:ext uri="{FF2B5EF4-FFF2-40B4-BE49-F238E27FC236}">
                <a16:creationId xmlns:a16="http://schemas.microsoft.com/office/drawing/2014/main" id="{387275C4-164C-69B1-48F1-6ABBCFDD4649}"/>
              </a:ext>
            </a:extLst>
          </p:cNvPr>
          <p:cNvSpPr>
            <a:spLocks noGrp="1"/>
          </p:cNvSpPr>
          <p:nvPr>
            <p:ph type="ctrTitle" hasCustomPrompt="1"/>
          </p:nvPr>
        </p:nvSpPr>
        <p:spPr>
          <a:xfrm>
            <a:off x="6600676" y="1495871"/>
            <a:ext cx="5183337" cy="492443"/>
          </a:xfrm>
        </p:spPr>
        <p:txBody>
          <a:bodyPr wrap="square" anchor="b" anchorCtr="0">
            <a:spAutoFit/>
          </a:bodyPr>
          <a:lstStyle>
            <a:lvl1pPr algn="l">
              <a:lnSpc>
                <a:spcPct val="100000"/>
              </a:lnSpc>
              <a:defRPr sz="3200">
                <a:latin typeface="+mj-lt"/>
              </a:defRPr>
            </a:lvl1pPr>
          </a:lstStyle>
          <a:p>
            <a:r>
              <a:rPr lang="en-US"/>
              <a:t>Headline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6600676" y="1988313"/>
            <a:ext cx="5183337" cy="984885"/>
          </a:xfrm>
        </p:spPr>
        <p:txBody>
          <a:bodyPr wrap="square">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6600056" y="1233937"/>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2FAC22D7-D1D6-D8DB-06A4-46EE3349040B}"/>
              </a:ext>
            </a:extLst>
          </p:cNvPr>
          <p:cNvSpPr>
            <a:spLocks noGrp="1"/>
          </p:cNvSpPr>
          <p:nvPr>
            <p:ph type="dt" sz="half" idx="14"/>
          </p:nvPr>
        </p:nvSpPr>
        <p:spPr/>
        <p:txBody>
          <a:bodyPr/>
          <a:lstStyle/>
          <a:p>
            <a:fld id="{60655230-8B68-44EF-B783-026D4F8FFAEC}" type="datetime1">
              <a:rPr lang="fi-FI" smtClean="0"/>
              <a:t>9.6.2025</a:t>
            </a:fld>
            <a:endParaRPr lang="fi-FI"/>
          </a:p>
        </p:txBody>
      </p:sp>
      <p:sp>
        <p:nvSpPr>
          <p:cNvPr id="5" name="Footer Placeholder 4">
            <a:extLst>
              <a:ext uri="{FF2B5EF4-FFF2-40B4-BE49-F238E27FC236}">
                <a16:creationId xmlns:a16="http://schemas.microsoft.com/office/drawing/2014/main" id="{1A1A431B-3F31-0E0E-6255-138EC93AAE64}"/>
              </a:ext>
            </a:extLst>
          </p:cNvPr>
          <p:cNvSpPr>
            <a:spLocks noGrp="1"/>
          </p:cNvSpPr>
          <p:nvPr>
            <p:ph type="ftr" sz="quarter" idx="15"/>
          </p:nvPr>
        </p:nvSpPr>
        <p:spPr/>
        <p:txBody>
          <a:bodyPr/>
          <a:lstStyle/>
          <a:p>
            <a:r>
              <a:rPr lang="fi-FI"/>
              <a:t>Presenter Name</a:t>
            </a:r>
          </a:p>
        </p:txBody>
      </p:sp>
      <p:sp>
        <p:nvSpPr>
          <p:cNvPr id="6" name="Slide Number Placeholder 5">
            <a:extLst>
              <a:ext uri="{FF2B5EF4-FFF2-40B4-BE49-F238E27FC236}">
                <a16:creationId xmlns:a16="http://schemas.microsoft.com/office/drawing/2014/main" id="{D5BEC0DB-FC2B-561F-42FF-3B0802FA5285}"/>
              </a:ext>
            </a:extLst>
          </p:cNvPr>
          <p:cNvSpPr>
            <a:spLocks noGrp="1"/>
          </p:cNvSpPr>
          <p:nvPr>
            <p:ph type="sldNum" sz="quarter" idx="16"/>
          </p:nvPr>
        </p:nvSpPr>
        <p:spPr/>
        <p:txBody>
          <a:bodyPr/>
          <a:lstStyle/>
          <a:p>
            <a:fld id="{D701140D-C14F-41CA-99FC-0EF83E8DA40A}" type="slidenum">
              <a:rPr lang="fi-FI" smtClean="0"/>
              <a:pPr/>
              <a:t>‹#›</a:t>
            </a:fld>
            <a:endParaRPr lang="fi-FI"/>
          </a:p>
        </p:txBody>
      </p:sp>
      <p:sp>
        <p:nvSpPr>
          <p:cNvPr id="24" name="Freeform 57">
            <a:extLst>
              <a:ext uri="{FF2B5EF4-FFF2-40B4-BE49-F238E27FC236}">
                <a16:creationId xmlns:a16="http://schemas.microsoft.com/office/drawing/2014/main" id="{1E679320-8176-5122-FD61-C916AFC57353}"/>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9" name="Text Placeholder 4">
            <a:extLst>
              <a:ext uri="{FF2B5EF4-FFF2-40B4-BE49-F238E27FC236}">
                <a16:creationId xmlns:a16="http://schemas.microsoft.com/office/drawing/2014/main" id="{20D99667-1BD3-E387-B471-4A360A677D99}"/>
              </a:ext>
            </a:extLst>
          </p:cNvPr>
          <p:cNvSpPr>
            <a:spLocks noGrp="1"/>
          </p:cNvSpPr>
          <p:nvPr>
            <p:ph type="body" sz="quarter" idx="17" hasCustomPrompt="1"/>
          </p:nvPr>
        </p:nvSpPr>
        <p:spPr>
          <a:xfrm>
            <a:off x="6600055" y="4869160"/>
            <a:ext cx="5183957" cy="276999"/>
          </a:xfrm>
        </p:spPr>
        <p:txBody>
          <a:bodyPr wrap="square">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a:t>Presenter Name / Date / Place</a:t>
            </a:r>
          </a:p>
        </p:txBody>
      </p:sp>
    </p:spTree>
    <p:extLst>
      <p:ext uri="{BB962C8B-B14F-4D97-AF65-F5344CB8AC3E}">
        <p14:creationId xmlns:p14="http://schemas.microsoft.com/office/powerpoint/2010/main" val="267922794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5">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 uri="{C183D7F6-B498-43B3-948B-1728B52AA6E4}">
                <adec:decorative xmlns:adec="http://schemas.microsoft.com/office/drawing/2017/decorative" val="1"/>
              </a:ext>
            </a:extLst>
          </p:cNvPr>
          <p:cNvSpPr>
            <a:spLocks noGrp="1"/>
          </p:cNvSpPr>
          <p:nvPr>
            <p:ph type="pic" sz="quarter" idx="13" hasCustomPrompt="1"/>
          </p:nvPr>
        </p:nvSpPr>
        <p:spPr>
          <a:xfrm>
            <a:off x="6096000" y="0"/>
            <a:ext cx="6096000" cy="6858000"/>
          </a:xfrm>
          <a:solidFill>
            <a:schemeClr val="bg2"/>
          </a:solidFill>
        </p:spPr>
        <p:txBody>
          <a:bodyPr vert="horz" lIns="0" tIns="0" rIns="0" bIns="0" rtlCol="0" anchor="t" anchorCtr="0">
            <a:noAutofit/>
          </a:bodyPr>
          <a:lstStyle>
            <a:lvl1pPr>
              <a:defRPr lang="en-US" sz="1200" dirty="0"/>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Bef>
                <a:spcPts val="0"/>
              </a:spcBef>
              <a:spcAft>
                <a:spcPts val="0"/>
              </a:spcAft>
              <a:buClrTx/>
              <a:buSzTx/>
              <a:tabLst/>
            </a:pPr>
            <a:endParaRPr lang="en-US"/>
          </a:p>
        </p:txBody>
      </p: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lvl1pPr>
              <a:defRPr>
                <a:solidFill>
                  <a:schemeClr val="bg1"/>
                </a:solidFill>
              </a:defRPr>
            </a:lvl1pPr>
          </a:lstStyle>
          <a:p>
            <a:fld id="{6B4FB70F-5A28-497E-A41C-FD7514F26286}" type="datetime1">
              <a:rPr lang="fi-FI" smtClean="0"/>
              <a:t>9.6.2025</a:t>
            </a:fld>
            <a:endParaRPr lang="fi-FI"/>
          </a:p>
        </p:txBody>
      </p:sp>
      <p:sp>
        <p:nvSpPr>
          <p:cNvPr id="24" name="Footer Placeholder 23">
            <a:extLst>
              <a:ext uri="{FF2B5EF4-FFF2-40B4-BE49-F238E27FC236}">
                <a16:creationId xmlns:a16="http://schemas.microsoft.com/office/drawing/2014/main" id="{CB76FCA5-9DA7-BF02-3EBB-BC56DDA0FE1D}"/>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5" name="Title 1">
            <a:extLst>
              <a:ext uri="{FF2B5EF4-FFF2-40B4-BE49-F238E27FC236}">
                <a16:creationId xmlns:a16="http://schemas.microsoft.com/office/drawing/2014/main" id="{1AB5AED4-B00A-C1A4-E287-ED21BF24F070}"/>
              </a:ext>
            </a:extLst>
          </p:cNvPr>
          <p:cNvSpPr>
            <a:spLocks noGrp="1"/>
          </p:cNvSpPr>
          <p:nvPr>
            <p:ph type="ctrTitle" hasCustomPrompt="1"/>
          </p:nvPr>
        </p:nvSpPr>
        <p:spPr>
          <a:xfrm>
            <a:off x="407988" y="2936558"/>
            <a:ext cx="5183956" cy="492443"/>
          </a:xfrm>
        </p:spPr>
        <p:txBody>
          <a:bodyPr wrap="square" anchor="b" anchorCtr="0">
            <a:spAutoFit/>
          </a:bodyPr>
          <a:lstStyle>
            <a:lvl1pPr algn="l">
              <a:lnSpc>
                <a:spcPct val="100000"/>
              </a:lnSpc>
              <a:defRPr sz="3200">
                <a:solidFill>
                  <a:schemeClr val="tx1"/>
                </a:solidFill>
                <a:latin typeface="+mj-lt"/>
              </a:defRPr>
            </a:lvl1pPr>
          </a:lstStyle>
          <a:p>
            <a:r>
              <a:rPr lang="en-US"/>
              <a:t>Headline</a:t>
            </a:r>
            <a:endParaRPr lang="fi-FI"/>
          </a:p>
        </p:txBody>
      </p:sp>
      <p:sp>
        <p:nvSpPr>
          <p:cNvPr id="6" name="Subtitle 2">
            <a:extLst>
              <a:ext uri="{FF2B5EF4-FFF2-40B4-BE49-F238E27FC236}">
                <a16:creationId xmlns:a16="http://schemas.microsoft.com/office/drawing/2014/main" id="{E77A74CF-552F-AD8B-EBE0-4EC31A285BF1}"/>
              </a:ext>
            </a:extLst>
          </p:cNvPr>
          <p:cNvSpPr>
            <a:spLocks noGrp="1"/>
          </p:cNvSpPr>
          <p:nvPr>
            <p:ph type="subTitle" idx="1"/>
          </p:nvPr>
        </p:nvSpPr>
        <p:spPr>
          <a:xfrm>
            <a:off x="407988" y="3429000"/>
            <a:ext cx="5183956" cy="984885"/>
          </a:xfrm>
        </p:spPr>
        <p:txBody>
          <a:bodyPr wrap="square">
            <a:spAutoFit/>
          </a:bodyPr>
          <a:lstStyle>
            <a:lvl1pPr marL="0" indent="0" algn="l">
              <a:lnSpc>
                <a:spcPct val="100000"/>
              </a:lnSpc>
              <a:spcBef>
                <a:spcPts val="0"/>
              </a:spcBef>
              <a:buNone/>
              <a:defRPr sz="32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cxnSp>
        <p:nvCxnSpPr>
          <p:cNvPr id="9" name="Straight Connector 8">
            <a:extLst>
              <a:ext uri="{FF2B5EF4-FFF2-40B4-BE49-F238E27FC236}">
                <a16:creationId xmlns:a16="http://schemas.microsoft.com/office/drawing/2014/main" id="{9E27271C-B890-2326-7DF3-F203CAEE893D}"/>
              </a:ext>
              <a:ext uri="{C183D7F6-B498-43B3-948B-1728B52AA6E4}">
                <adec:decorative xmlns:adec="http://schemas.microsoft.com/office/drawing/2017/decorative" val="1"/>
              </a:ext>
            </a:extLst>
          </p:cNvPr>
          <p:cNvCxnSpPr>
            <a:cxnSpLocks/>
          </p:cNvCxnSpPr>
          <p:nvPr userDrawn="1"/>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D85101F3-610F-B09D-488F-7AA3CF707C51}"/>
              </a:ext>
            </a:extLst>
          </p:cNvPr>
          <p:cNvSpPr>
            <a:spLocks noGrp="1"/>
          </p:cNvSpPr>
          <p:nvPr>
            <p:ph type="body" sz="quarter" idx="14" hasCustomPrompt="1"/>
          </p:nvPr>
        </p:nvSpPr>
        <p:spPr>
          <a:xfrm>
            <a:off x="407989" y="4869160"/>
            <a:ext cx="5183955" cy="276999"/>
          </a:xfrm>
        </p:spPr>
        <p:txBody>
          <a:bodyPr wrap="square">
            <a:spAutoFit/>
          </a:bodyPr>
          <a:lstStyle>
            <a:lvl1pPr marL="0" indent="0">
              <a:spcBef>
                <a:spcPts val="0"/>
              </a:spcBef>
              <a:buFontTx/>
              <a:buNone/>
              <a:defRPr sz="1800">
                <a:solidFill>
                  <a:schemeClr val="tx1"/>
                </a:solidFill>
              </a:defRPr>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a:t>Presenter Name / Date / Place</a:t>
            </a:r>
          </a:p>
        </p:txBody>
      </p:sp>
      <p:sp>
        <p:nvSpPr>
          <p:cNvPr id="2" name="Freeform 57">
            <a:extLst>
              <a:ext uri="{FF2B5EF4-FFF2-40B4-BE49-F238E27FC236}">
                <a16:creationId xmlns:a16="http://schemas.microsoft.com/office/drawing/2014/main" id="{B431FDFA-DEB9-C4BC-6DBA-25D956B4D062}"/>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5565262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Content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p>
            <a:r>
              <a:rPr lang="en-US"/>
              <a:t>Click to edit Master title style</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p>
            <a:fld id="{AF6467FA-813C-49D1-B7BF-C1130C248F11}" type="datetime1">
              <a:rPr lang="fi-FI" smtClean="0"/>
              <a:t>9.6.2025</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Text Placeholder 7">
            <a:extLst>
              <a:ext uri="{FF2B5EF4-FFF2-40B4-BE49-F238E27FC236}">
                <a16:creationId xmlns:a16="http://schemas.microsoft.com/office/drawing/2014/main" id="{E151617C-A1F8-7D62-64C2-33C28BF06EE7}"/>
              </a:ext>
            </a:extLst>
          </p:cNvPr>
          <p:cNvSpPr>
            <a:spLocks noGrp="1"/>
          </p:cNvSpPr>
          <p:nvPr>
            <p:ph type="body" sz="quarter" idx="13"/>
          </p:nvPr>
        </p:nvSpPr>
        <p:spPr>
          <a:xfrm>
            <a:off x="1055688" y="2205039"/>
            <a:ext cx="10080625" cy="3671886"/>
          </a:xfrm>
        </p:spPr>
        <p:txBody>
          <a:bodyPr/>
          <a:lstStyle>
            <a:lvl1pPr>
              <a:defRPr sz="28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10110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Conten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p>
            <a:r>
              <a:rPr lang="en-US"/>
              <a:t>Click to edit Master title style</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p>
            <a:fld id="{39C4E9D7-CDA4-4065-B04F-818D7DA90514}" type="datetime1">
              <a:rPr lang="fi-FI" smtClean="0"/>
              <a:t>9.6.2025</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Text Placeholder 7">
            <a:extLst>
              <a:ext uri="{FF2B5EF4-FFF2-40B4-BE49-F238E27FC236}">
                <a16:creationId xmlns:a16="http://schemas.microsoft.com/office/drawing/2014/main" id="{E151617C-A1F8-7D62-64C2-33C28BF06EE7}"/>
              </a:ext>
            </a:extLst>
          </p:cNvPr>
          <p:cNvSpPr>
            <a:spLocks noGrp="1"/>
          </p:cNvSpPr>
          <p:nvPr>
            <p:ph type="body" sz="quarter" idx="13"/>
          </p:nvPr>
        </p:nvSpPr>
        <p:spPr>
          <a:xfrm>
            <a:off x="1055688" y="2205039"/>
            <a:ext cx="10080625" cy="3671886"/>
          </a:xfrm>
        </p:spPr>
        <p:txBody>
          <a:bodyPr/>
          <a:lstStyle>
            <a:lvl1pPr>
              <a:defRPr sz="2800"/>
            </a:lvl1pPr>
            <a:lvl2pPr>
              <a:defRPr sz="20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76605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ext Content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lvl1pPr>
              <a:defRPr>
                <a:solidFill>
                  <a:schemeClr val="bg1"/>
                </a:solidFill>
              </a:defRPr>
            </a:lvl1pPr>
          </a:lstStyle>
          <a:p>
            <a:fld id="{93934B24-1E21-467F-9084-C8C5661E8354}" type="datetime1">
              <a:rPr lang="fi-FI" smtClean="0"/>
              <a:t>9.6.2025</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8" name="Text Placeholder 7">
            <a:extLst>
              <a:ext uri="{FF2B5EF4-FFF2-40B4-BE49-F238E27FC236}">
                <a16:creationId xmlns:a16="http://schemas.microsoft.com/office/drawing/2014/main" id="{E151617C-A1F8-7D62-64C2-33C28BF06EE7}"/>
              </a:ext>
            </a:extLst>
          </p:cNvPr>
          <p:cNvSpPr>
            <a:spLocks noGrp="1"/>
          </p:cNvSpPr>
          <p:nvPr>
            <p:ph type="body" sz="quarter" idx="13"/>
          </p:nvPr>
        </p:nvSpPr>
        <p:spPr>
          <a:xfrm>
            <a:off x="1055688" y="2205039"/>
            <a:ext cx="10080625" cy="3671886"/>
          </a:xfrm>
        </p:spPr>
        <p:txBody>
          <a:bodyPr/>
          <a:lstStyle>
            <a:lvl1pPr>
              <a:defRPr sz="28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reeform 5">
            <a:extLst>
              <a:ext uri="{FF2B5EF4-FFF2-40B4-BE49-F238E27FC236}">
                <a16:creationId xmlns:a16="http://schemas.microsoft.com/office/drawing/2014/main" id="{1290A9EE-B882-1AC8-FB03-9E891579AE36}"/>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900206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Bullets and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DF6D14CD-046B-4F4C-C56E-9224E5C28466}"/>
              </a:ext>
            </a:extLst>
          </p:cNvPr>
          <p:cNvSpPr>
            <a:spLocks noGrp="1"/>
          </p:cNvSpPr>
          <p:nvPr>
            <p:ph idx="1"/>
          </p:nvPr>
        </p:nvSpPr>
        <p:spPr>
          <a:xfrm>
            <a:off x="1055688" y="2205037"/>
            <a:ext cx="10080625" cy="3671887"/>
          </a:xfrm>
        </p:spPr>
        <p:txBody>
          <a:bodyPr/>
          <a:lstStyle>
            <a:lvl1pPr marL="269875" indent="-269875">
              <a:buFont typeface="Arial" panose="020B0604020202020204" pitchFamily="34" charset="0"/>
              <a:buChar char="•"/>
              <a:defRPr/>
            </a:lvl1pPr>
            <a:lvl2pPr marL="539750" indent="-266700">
              <a:defRPr/>
            </a:lvl2pPr>
            <a:lvl3pPr marL="808038" indent="-276225">
              <a:defRPr/>
            </a:lvl3pPr>
            <a:lvl4pPr marL="1077913" indent="-266700">
              <a:defRPr/>
            </a:lvl4pPr>
            <a:lvl5pPr marL="1347788" indent="-266700">
              <a:defRPr/>
            </a:lvl5pPr>
            <a:lvl6pPr marL="1617663" indent="-266700">
              <a:defRPr/>
            </a:lvl6pPr>
            <a:lvl7pPr marL="1885950" indent="-276225">
              <a:defRPr/>
            </a:lvl7pPr>
            <a:lvl8pPr marL="2155825" indent="-266700">
              <a:defRPr/>
            </a:lvl8pPr>
            <a:lvl9pPr marL="2425700" indent="-26670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p>
            <a:fld id="{76912BAE-B71B-437C-A2AF-418639675121}" type="datetime1">
              <a:rPr lang="fi-FI" smtClean="0"/>
              <a:t>9.6.2025</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40567151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ullets and Conten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DF6D14CD-046B-4F4C-C56E-9224E5C28466}"/>
              </a:ext>
            </a:extLst>
          </p:cNvPr>
          <p:cNvSpPr>
            <a:spLocks noGrp="1"/>
          </p:cNvSpPr>
          <p:nvPr>
            <p:ph idx="1"/>
          </p:nvPr>
        </p:nvSpPr>
        <p:spPr>
          <a:xfrm>
            <a:off x="1055688" y="2205037"/>
            <a:ext cx="10080625" cy="3671887"/>
          </a:xfrm>
        </p:spPr>
        <p:txBody>
          <a:bodyPr/>
          <a:lstStyle>
            <a:lvl1pPr marL="269875" indent="-269875">
              <a:buFont typeface="Arial" panose="020B0604020202020204" pitchFamily="34" charset="0"/>
              <a:buChar char="•"/>
              <a:defRPr/>
            </a:lvl1pPr>
            <a:lvl2pPr marL="539750" indent="-266700">
              <a:defRPr/>
            </a:lvl2pPr>
            <a:lvl3pPr marL="808038" indent="-276225">
              <a:defRPr/>
            </a:lvl3pPr>
            <a:lvl4pPr marL="1077913" indent="-266700">
              <a:defRPr/>
            </a:lvl4pPr>
            <a:lvl5pPr marL="1347788" indent="-266700">
              <a:defRPr/>
            </a:lvl5pPr>
            <a:lvl6pPr marL="1617663" indent="-266700">
              <a:defRPr/>
            </a:lvl6pPr>
            <a:lvl7pPr marL="1885950" indent="-276225">
              <a:defRPr/>
            </a:lvl7pPr>
            <a:lvl8pPr marL="2155825" indent="-266700">
              <a:defRPr/>
            </a:lvl8pPr>
            <a:lvl9pPr marL="2425700" indent="-26670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p>
            <a:fld id="{81D71BFF-E4A1-4707-93FC-8563C943DD30}" type="datetime1">
              <a:rPr lang="fi-FI" smtClean="0"/>
              <a:t>9.6.2025</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18606045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Bullets and Content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DF6D14CD-046B-4F4C-C56E-9224E5C28466}"/>
              </a:ext>
            </a:extLst>
          </p:cNvPr>
          <p:cNvSpPr>
            <a:spLocks noGrp="1"/>
          </p:cNvSpPr>
          <p:nvPr>
            <p:ph idx="1"/>
          </p:nvPr>
        </p:nvSpPr>
        <p:spPr>
          <a:xfrm>
            <a:off x="1055688" y="2205037"/>
            <a:ext cx="10080625" cy="3671887"/>
          </a:xfrm>
        </p:spPr>
        <p:txBody>
          <a:bodyPr/>
          <a:lstStyle>
            <a:lvl1pPr marL="269875" indent="-269875">
              <a:buFont typeface="Arial" panose="020B0604020202020204" pitchFamily="34" charset="0"/>
              <a:buChar char="•"/>
              <a:defRPr>
                <a:solidFill>
                  <a:schemeClr val="bg1"/>
                </a:solidFill>
              </a:defRPr>
            </a:lvl1pPr>
            <a:lvl2pPr marL="539750" indent="-266700">
              <a:defRPr>
                <a:solidFill>
                  <a:schemeClr val="bg1"/>
                </a:solidFill>
              </a:defRPr>
            </a:lvl2pPr>
            <a:lvl3pPr marL="808038" indent="-276225">
              <a:defRPr>
                <a:solidFill>
                  <a:schemeClr val="bg1"/>
                </a:solidFill>
              </a:defRPr>
            </a:lvl3pPr>
            <a:lvl4pPr marL="1077913" indent="-266700">
              <a:defRPr>
                <a:solidFill>
                  <a:schemeClr val="bg1"/>
                </a:solidFill>
              </a:defRPr>
            </a:lvl4pPr>
            <a:lvl5pPr marL="1347788" indent="-266700">
              <a:defRPr>
                <a:solidFill>
                  <a:schemeClr val="bg1"/>
                </a:solidFill>
              </a:defRPr>
            </a:lvl5pPr>
            <a:lvl6pPr marL="1617663" indent="-266700">
              <a:defRPr>
                <a:solidFill>
                  <a:schemeClr val="bg1"/>
                </a:solidFill>
              </a:defRPr>
            </a:lvl6pPr>
            <a:lvl7pPr marL="1885950" indent="-276225">
              <a:defRPr>
                <a:solidFill>
                  <a:schemeClr val="bg1"/>
                </a:solidFill>
              </a:defRPr>
            </a:lvl7pPr>
            <a:lvl8pPr marL="2155825" indent="-266700">
              <a:defRPr>
                <a:solidFill>
                  <a:schemeClr val="bg1"/>
                </a:solidFill>
              </a:defRPr>
            </a:lvl8pPr>
            <a:lvl9pPr marL="2425700" indent="-266700">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lvl1pPr>
              <a:defRPr>
                <a:solidFill>
                  <a:schemeClr val="bg1"/>
                </a:solidFill>
              </a:defRPr>
            </a:lvl1pPr>
          </a:lstStyle>
          <a:p>
            <a:fld id="{93EA6CA2-0531-456B-9050-E7F42032D8D6}" type="datetime1">
              <a:rPr lang="fi-FI" smtClean="0"/>
              <a:t>9.6.2025</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7" name="Freeform 5">
            <a:extLst>
              <a:ext uri="{FF2B5EF4-FFF2-40B4-BE49-F238E27FC236}">
                <a16:creationId xmlns:a16="http://schemas.microsoft.com/office/drawing/2014/main" id="{E925B5BF-537D-28C4-E616-ABEDC53298DE}"/>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33293214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23262147-432F-47CA-B3F7-FF1BDF4702A1}" type="datetime1">
              <a:rPr lang="fi-FI" smtClean="0"/>
              <a:t>9.6.2025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Content Placeholder 2">
            <a:extLst>
              <a:ext uri="{FF2B5EF4-FFF2-40B4-BE49-F238E27FC236}">
                <a16:creationId xmlns:a16="http://schemas.microsoft.com/office/drawing/2014/main" id="{8E3AF440-5C52-ECEB-B15D-EBBA951D8C64}"/>
              </a:ext>
            </a:extLst>
          </p:cNvPr>
          <p:cNvSpPr>
            <a:spLocks noGrp="1"/>
          </p:cNvSpPr>
          <p:nvPr>
            <p:ph sz="half" idx="1"/>
          </p:nvPr>
        </p:nvSpPr>
        <p:spPr>
          <a:xfrm>
            <a:off x="1055688" y="2205037"/>
            <a:ext cx="4896296"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9" name="Content Placeholder 3">
            <a:extLst>
              <a:ext uri="{FF2B5EF4-FFF2-40B4-BE49-F238E27FC236}">
                <a16:creationId xmlns:a16="http://schemas.microsoft.com/office/drawing/2014/main" id="{F2689DE4-F150-1AC4-080E-1FC4078AEBAD}"/>
              </a:ext>
            </a:extLst>
          </p:cNvPr>
          <p:cNvSpPr>
            <a:spLocks noGrp="1"/>
          </p:cNvSpPr>
          <p:nvPr>
            <p:ph sz="half" idx="2"/>
          </p:nvPr>
        </p:nvSpPr>
        <p:spPr>
          <a:xfrm>
            <a:off x="6240016" y="2205037"/>
            <a:ext cx="4896296"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42086658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CCC69969-231B-44FB-9091-690E0BD7114F}" type="datetime1">
              <a:rPr lang="fi-FI" smtClean="0"/>
              <a:t>9.6.2025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Content Placeholder 2">
            <a:extLst>
              <a:ext uri="{FF2B5EF4-FFF2-40B4-BE49-F238E27FC236}">
                <a16:creationId xmlns:a16="http://schemas.microsoft.com/office/drawing/2014/main" id="{8E3AF440-5C52-ECEB-B15D-EBBA951D8C64}"/>
              </a:ext>
            </a:extLst>
          </p:cNvPr>
          <p:cNvSpPr>
            <a:spLocks noGrp="1"/>
          </p:cNvSpPr>
          <p:nvPr>
            <p:ph sz="half" idx="1"/>
          </p:nvPr>
        </p:nvSpPr>
        <p:spPr>
          <a:xfrm>
            <a:off x="1055688" y="2205037"/>
            <a:ext cx="4896296"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9" name="Content Placeholder 3">
            <a:extLst>
              <a:ext uri="{FF2B5EF4-FFF2-40B4-BE49-F238E27FC236}">
                <a16:creationId xmlns:a16="http://schemas.microsoft.com/office/drawing/2014/main" id="{F2689DE4-F150-1AC4-080E-1FC4078AEBAD}"/>
              </a:ext>
            </a:extLst>
          </p:cNvPr>
          <p:cNvSpPr>
            <a:spLocks noGrp="1"/>
          </p:cNvSpPr>
          <p:nvPr>
            <p:ph sz="half" idx="2"/>
          </p:nvPr>
        </p:nvSpPr>
        <p:spPr>
          <a:xfrm>
            <a:off x="6240016" y="2205037"/>
            <a:ext cx="4896296"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2119467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latin typeface="+mj-lt"/>
              </a:defRPr>
            </a:lvl1pPr>
          </a:lstStyle>
          <a:p>
            <a:r>
              <a:rPr lang="en-GB"/>
              <a:t>Click to edit Master title style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p>
            <a:fld id="{1E97D1C6-25C6-49ED-9C7F-818A97A27FE3}" type="datetime1">
              <a:rPr lang="fi-FI" smtClean="0"/>
              <a:t>9.6.2025</a:t>
            </a:fld>
            <a:endParaRPr lang="fi-FI"/>
          </a:p>
        </p:txBody>
      </p:sp>
      <p:sp>
        <p:nvSpPr>
          <p:cNvPr id="24" name="Footer Placeholder 23">
            <a:extLst>
              <a:ext uri="{FF2B5EF4-FFF2-40B4-BE49-F238E27FC236}">
                <a16:creationId xmlns:a16="http://schemas.microsoft.com/office/drawing/2014/main" id="{CB76FCA5-9DA7-BF02-3EBB-BC56DDA0FE1D}"/>
              </a:ext>
            </a:extLst>
          </p:cNvPr>
          <p:cNvSpPr>
            <a:spLocks noGrp="1"/>
          </p:cNvSpPr>
          <p:nvPr>
            <p:ph type="ftr" sz="quarter" idx="11"/>
          </p:nvPr>
        </p:nvSpPr>
        <p:spPr/>
        <p:txBody>
          <a:bodyPr/>
          <a:lstStyle/>
          <a:p>
            <a:r>
              <a:rPr lang="fi-FI"/>
              <a:t>Presenter Name</a:t>
            </a:r>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p>
            <a:fld id="{D701140D-C14F-41CA-99FC-0EF83E8DA40A}" type="slidenum">
              <a:rPr lang="fi-FI" smtClean="0"/>
              <a:pPr/>
              <a:t>‹#›</a:t>
            </a:fld>
            <a:endParaRPr lang="fi-FI"/>
          </a:p>
        </p:txBody>
      </p:sp>
      <p:sp>
        <p:nvSpPr>
          <p:cNvPr id="19" name="Freeform 57">
            <a:extLst>
              <a:ext uri="{FF2B5EF4-FFF2-40B4-BE49-F238E27FC236}">
                <a16:creationId xmlns:a16="http://schemas.microsoft.com/office/drawing/2014/main" id="{A5D5E610-A98C-3A95-E518-245E9ED802B5}"/>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 name="Text Placeholder 4">
            <a:extLst>
              <a:ext uri="{FF2B5EF4-FFF2-40B4-BE49-F238E27FC236}">
                <a16:creationId xmlns:a16="http://schemas.microsoft.com/office/drawing/2014/main" id="{13EC4676-F135-74B2-E9B8-3777B5A340A6}"/>
              </a:ext>
            </a:extLst>
          </p:cNvPr>
          <p:cNvSpPr>
            <a:spLocks noGrp="1"/>
          </p:cNvSpPr>
          <p:nvPr>
            <p:ph type="body" sz="quarter" idx="13" hasCustomPrompt="1"/>
          </p:nvPr>
        </p:nvSpPr>
        <p:spPr>
          <a:xfrm>
            <a:off x="407989" y="4869160"/>
            <a:ext cx="9792468" cy="276999"/>
          </a:xfrm>
        </p:spPr>
        <p:txBody>
          <a:bodyPr>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a:t>Presenter Name / Date / Place</a:t>
            </a:r>
          </a:p>
        </p:txBody>
      </p:sp>
    </p:spTree>
    <p:extLst>
      <p:ext uri="{BB962C8B-B14F-4D97-AF65-F5344CB8AC3E}">
        <p14:creationId xmlns:p14="http://schemas.microsoft.com/office/powerpoint/2010/main" val="121648276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wo Content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lvl1pPr>
              <a:defRPr>
                <a:solidFill>
                  <a:schemeClr val="bg1"/>
                </a:solidFill>
              </a:defRPr>
            </a:lvl1pPr>
          </a:lstStyle>
          <a:p>
            <a:fld id="{BABEF15C-B043-43A0-A0B9-A7C3851CA46A}" type="datetime1">
              <a:rPr lang="fi-FI" smtClean="0"/>
              <a:t>9.6.2025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8" name="Content Placeholder 2">
            <a:extLst>
              <a:ext uri="{FF2B5EF4-FFF2-40B4-BE49-F238E27FC236}">
                <a16:creationId xmlns:a16="http://schemas.microsoft.com/office/drawing/2014/main" id="{8E3AF440-5C52-ECEB-B15D-EBBA951D8C64}"/>
              </a:ext>
            </a:extLst>
          </p:cNvPr>
          <p:cNvSpPr>
            <a:spLocks noGrp="1"/>
          </p:cNvSpPr>
          <p:nvPr>
            <p:ph sz="half" idx="1"/>
          </p:nvPr>
        </p:nvSpPr>
        <p:spPr>
          <a:xfrm>
            <a:off x="1055688" y="2205037"/>
            <a:ext cx="4896296"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9" name="Content Placeholder 3">
            <a:extLst>
              <a:ext uri="{FF2B5EF4-FFF2-40B4-BE49-F238E27FC236}">
                <a16:creationId xmlns:a16="http://schemas.microsoft.com/office/drawing/2014/main" id="{F2689DE4-F150-1AC4-080E-1FC4078AEBAD}"/>
              </a:ext>
            </a:extLst>
          </p:cNvPr>
          <p:cNvSpPr>
            <a:spLocks noGrp="1"/>
          </p:cNvSpPr>
          <p:nvPr>
            <p:ph sz="half" idx="2"/>
          </p:nvPr>
        </p:nvSpPr>
        <p:spPr>
          <a:xfrm>
            <a:off x="6240016" y="2205037"/>
            <a:ext cx="4896296"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3" name="Freeform 5">
            <a:extLst>
              <a:ext uri="{FF2B5EF4-FFF2-40B4-BE49-F238E27FC236}">
                <a16:creationId xmlns:a16="http://schemas.microsoft.com/office/drawing/2014/main" id="{18D0D236-0E9F-85F5-9BC1-6B8DF3DB512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3609642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1055688" y="2205037"/>
            <a:ext cx="3168104"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a:extLst>
              <a:ext uri="{FF2B5EF4-FFF2-40B4-BE49-F238E27FC236}">
                <a16:creationId xmlns:a16="http://schemas.microsoft.com/office/drawing/2014/main" id="{9BB0BFA1-AAA3-B436-0EE2-E469AA3932D9}"/>
              </a:ext>
            </a:extLst>
          </p:cNvPr>
          <p:cNvSpPr>
            <a:spLocks noGrp="1"/>
          </p:cNvSpPr>
          <p:nvPr>
            <p:ph sz="half" idx="2"/>
          </p:nvPr>
        </p:nvSpPr>
        <p:spPr>
          <a:xfrm>
            <a:off x="4511825" y="2205037"/>
            <a:ext cx="3168352"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56DBD51B-CAE9-4C8B-BB92-FD465072DF25}" type="datetime1">
              <a:rPr lang="fi-FI" smtClean="0"/>
              <a:t>9.6.2025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12" name="Content Placeholder 3">
            <a:extLst>
              <a:ext uri="{FF2B5EF4-FFF2-40B4-BE49-F238E27FC236}">
                <a16:creationId xmlns:a16="http://schemas.microsoft.com/office/drawing/2014/main" id="{D2A1A8FC-ED18-02E4-A33A-C74DEBE3A1BD}"/>
              </a:ext>
            </a:extLst>
          </p:cNvPr>
          <p:cNvSpPr>
            <a:spLocks noGrp="1"/>
          </p:cNvSpPr>
          <p:nvPr>
            <p:ph sz="half" idx="13"/>
          </p:nvPr>
        </p:nvSpPr>
        <p:spPr>
          <a:xfrm>
            <a:off x="7968208" y="2205037"/>
            <a:ext cx="3168105"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10563379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1055688" y="2205037"/>
            <a:ext cx="3168104"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a:extLst>
              <a:ext uri="{FF2B5EF4-FFF2-40B4-BE49-F238E27FC236}">
                <a16:creationId xmlns:a16="http://schemas.microsoft.com/office/drawing/2014/main" id="{9BB0BFA1-AAA3-B436-0EE2-E469AA3932D9}"/>
              </a:ext>
            </a:extLst>
          </p:cNvPr>
          <p:cNvSpPr>
            <a:spLocks noGrp="1"/>
          </p:cNvSpPr>
          <p:nvPr>
            <p:ph sz="half" idx="2"/>
          </p:nvPr>
        </p:nvSpPr>
        <p:spPr>
          <a:xfrm>
            <a:off x="4511825" y="2205037"/>
            <a:ext cx="3168352"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90237C87-E368-4AB3-89C6-A221F34B45EE}" type="datetime1">
              <a:rPr lang="fi-FI" smtClean="0"/>
              <a:t>9.6.2025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12" name="Content Placeholder 3">
            <a:extLst>
              <a:ext uri="{FF2B5EF4-FFF2-40B4-BE49-F238E27FC236}">
                <a16:creationId xmlns:a16="http://schemas.microsoft.com/office/drawing/2014/main" id="{D2A1A8FC-ED18-02E4-A33A-C74DEBE3A1BD}"/>
              </a:ext>
            </a:extLst>
          </p:cNvPr>
          <p:cNvSpPr>
            <a:spLocks noGrp="1"/>
          </p:cNvSpPr>
          <p:nvPr>
            <p:ph sz="half" idx="13"/>
          </p:nvPr>
        </p:nvSpPr>
        <p:spPr>
          <a:xfrm>
            <a:off x="7968208" y="2205037"/>
            <a:ext cx="3168105"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Tree>
    <p:extLst>
      <p:ext uri="{BB962C8B-B14F-4D97-AF65-F5344CB8AC3E}">
        <p14:creationId xmlns:p14="http://schemas.microsoft.com/office/powerpoint/2010/main" val="16288741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ree Content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1055688" y="2205037"/>
            <a:ext cx="3168104"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Content Placeholder 3">
            <a:extLst>
              <a:ext uri="{FF2B5EF4-FFF2-40B4-BE49-F238E27FC236}">
                <a16:creationId xmlns:a16="http://schemas.microsoft.com/office/drawing/2014/main" id="{9BB0BFA1-AAA3-B436-0EE2-E469AA3932D9}"/>
              </a:ext>
            </a:extLst>
          </p:cNvPr>
          <p:cNvSpPr>
            <a:spLocks noGrp="1"/>
          </p:cNvSpPr>
          <p:nvPr>
            <p:ph sz="half" idx="2"/>
          </p:nvPr>
        </p:nvSpPr>
        <p:spPr>
          <a:xfrm>
            <a:off x="4511825" y="2205037"/>
            <a:ext cx="3168352"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lvl1pPr>
              <a:defRPr>
                <a:solidFill>
                  <a:schemeClr val="bg1"/>
                </a:solidFill>
              </a:defRPr>
            </a:lvl1pPr>
          </a:lstStyle>
          <a:p>
            <a:fld id="{975D01B6-334F-4504-B978-97D35F87DFA6}" type="datetime1">
              <a:rPr lang="fi-FI" smtClean="0"/>
              <a:t>9.6.2025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12" name="Content Placeholder 3">
            <a:extLst>
              <a:ext uri="{FF2B5EF4-FFF2-40B4-BE49-F238E27FC236}">
                <a16:creationId xmlns:a16="http://schemas.microsoft.com/office/drawing/2014/main" id="{D2A1A8FC-ED18-02E4-A33A-C74DEBE3A1BD}"/>
              </a:ext>
            </a:extLst>
          </p:cNvPr>
          <p:cNvSpPr>
            <a:spLocks noGrp="1"/>
          </p:cNvSpPr>
          <p:nvPr>
            <p:ph sz="half" idx="13"/>
          </p:nvPr>
        </p:nvSpPr>
        <p:spPr>
          <a:xfrm>
            <a:off x="7968208" y="2205037"/>
            <a:ext cx="3168105"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8" name="Freeform 5">
            <a:extLst>
              <a:ext uri="{FF2B5EF4-FFF2-40B4-BE49-F238E27FC236}">
                <a16:creationId xmlns:a16="http://schemas.microsoft.com/office/drawing/2014/main" id="{D7912BB5-9834-D960-62E3-9D95A380EB5B}"/>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35726333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Header ">
    <p:bg>
      <p:bgPr>
        <a:solidFill>
          <a:schemeClr val="accent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1DE05B-FFAF-0858-13F9-0EB7AD3526CC}"/>
              </a:ext>
            </a:extLst>
          </p:cNvPr>
          <p:cNvSpPr>
            <a:spLocks noGrp="1"/>
          </p:cNvSpPr>
          <p:nvPr>
            <p:ph type="dt" sz="half" idx="10"/>
          </p:nvPr>
        </p:nvSpPr>
        <p:spPr/>
        <p:txBody>
          <a:bodyPr/>
          <a:lstStyle/>
          <a:p>
            <a:fld id="{111CD1EF-0739-4C5B-9524-8BEF3BB5F7BD}" type="datetime1">
              <a:rPr lang="fi-FI" smtClean="0"/>
              <a:t>9.6.2025</a:t>
            </a:fld>
            <a:endParaRPr lang="fi-FI"/>
          </a:p>
        </p:txBody>
      </p:sp>
      <p:sp>
        <p:nvSpPr>
          <p:cNvPr id="5" name="Footer Placeholder 4">
            <a:extLst>
              <a:ext uri="{FF2B5EF4-FFF2-40B4-BE49-F238E27FC236}">
                <a16:creationId xmlns:a16="http://schemas.microsoft.com/office/drawing/2014/main" id="{06FD89D3-D829-039B-7727-4ABD59B9BD66}"/>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700DE2EE-0379-76A8-D3FE-92AD796C4367}"/>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9" name="Title 1">
            <a:extLst>
              <a:ext uri="{FF2B5EF4-FFF2-40B4-BE49-F238E27FC236}">
                <a16:creationId xmlns:a16="http://schemas.microsoft.com/office/drawing/2014/main" id="{7795DFD4-86D0-9FF1-D4D8-602EECF830DF}"/>
              </a:ext>
            </a:extLst>
          </p:cNvPr>
          <p:cNvSpPr>
            <a:spLocks noGrp="1"/>
          </p:cNvSpPr>
          <p:nvPr>
            <p:ph type="ctrTitle"/>
          </p:nvPr>
        </p:nvSpPr>
        <p:spPr>
          <a:xfrm>
            <a:off x="412647" y="3182779"/>
            <a:ext cx="11371365" cy="492443"/>
          </a:xfrm>
        </p:spPr>
        <p:txBody>
          <a:bodyPr wrap="square" anchor="ctr" anchorCtr="0">
            <a:spAutoFit/>
          </a:bodyPr>
          <a:lstStyle>
            <a:lvl1pPr algn="ctr">
              <a:lnSpc>
                <a:spcPct val="100000"/>
              </a:lnSpc>
              <a:defRPr sz="3200">
                <a:latin typeface="+mj-lt"/>
              </a:defRPr>
            </a:lvl1pPr>
          </a:lstStyle>
          <a:p>
            <a:r>
              <a:rPr lang="en-US"/>
              <a:t>Click to edit Master title style</a:t>
            </a:r>
            <a:endParaRPr lang="fi-FI"/>
          </a:p>
        </p:txBody>
      </p:sp>
    </p:spTree>
    <p:extLst>
      <p:ext uri="{BB962C8B-B14F-4D97-AF65-F5344CB8AC3E}">
        <p14:creationId xmlns:p14="http://schemas.microsoft.com/office/powerpoint/2010/main" val="7654960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Header White ">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1DE05B-FFAF-0858-13F9-0EB7AD3526CC}"/>
              </a:ext>
            </a:extLst>
          </p:cNvPr>
          <p:cNvSpPr>
            <a:spLocks noGrp="1"/>
          </p:cNvSpPr>
          <p:nvPr>
            <p:ph type="dt" sz="half" idx="10"/>
          </p:nvPr>
        </p:nvSpPr>
        <p:spPr/>
        <p:txBody>
          <a:bodyPr/>
          <a:lstStyle/>
          <a:p>
            <a:fld id="{E7C04A1C-CA86-46E5-8F05-76F5FD350AC0}" type="datetime1">
              <a:rPr lang="fi-FI" smtClean="0"/>
              <a:t>9.6.2025</a:t>
            </a:fld>
            <a:endParaRPr lang="fi-FI"/>
          </a:p>
        </p:txBody>
      </p:sp>
      <p:sp>
        <p:nvSpPr>
          <p:cNvPr id="5" name="Footer Placeholder 4">
            <a:extLst>
              <a:ext uri="{FF2B5EF4-FFF2-40B4-BE49-F238E27FC236}">
                <a16:creationId xmlns:a16="http://schemas.microsoft.com/office/drawing/2014/main" id="{06FD89D3-D829-039B-7727-4ABD59B9BD66}"/>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700DE2EE-0379-76A8-D3FE-92AD796C4367}"/>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9" name="Title 1">
            <a:extLst>
              <a:ext uri="{FF2B5EF4-FFF2-40B4-BE49-F238E27FC236}">
                <a16:creationId xmlns:a16="http://schemas.microsoft.com/office/drawing/2014/main" id="{7795DFD4-86D0-9FF1-D4D8-602EECF830DF}"/>
              </a:ext>
            </a:extLst>
          </p:cNvPr>
          <p:cNvSpPr>
            <a:spLocks noGrp="1"/>
          </p:cNvSpPr>
          <p:nvPr>
            <p:ph type="ctrTitle"/>
          </p:nvPr>
        </p:nvSpPr>
        <p:spPr>
          <a:xfrm>
            <a:off x="412647" y="3182779"/>
            <a:ext cx="11371365" cy="492443"/>
          </a:xfrm>
        </p:spPr>
        <p:txBody>
          <a:bodyPr wrap="square" anchor="ctr" anchorCtr="0">
            <a:spAutoFit/>
          </a:bodyPr>
          <a:lstStyle>
            <a:lvl1pPr algn="ctr">
              <a:lnSpc>
                <a:spcPct val="100000"/>
              </a:lnSpc>
              <a:defRPr sz="3200">
                <a:latin typeface="+mj-lt"/>
              </a:defRPr>
            </a:lvl1pPr>
          </a:lstStyle>
          <a:p>
            <a:r>
              <a:rPr lang="en-US"/>
              <a:t>Click to edit Master title style</a:t>
            </a:r>
            <a:endParaRPr lang="fi-FI"/>
          </a:p>
        </p:txBody>
      </p:sp>
    </p:spTree>
    <p:extLst>
      <p:ext uri="{BB962C8B-B14F-4D97-AF65-F5344CB8AC3E}">
        <p14:creationId xmlns:p14="http://schemas.microsoft.com/office/powerpoint/2010/main" val="42680086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on Header Black">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1DE05B-FFAF-0858-13F9-0EB7AD3526CC}"/>
              </a:ext>
            </a:extLst>
          </p:cNvPr>
          <p:cNvSpPr>
            <a:spLocks noGrp="1"/>
          </p:cNvSpPr>
          <p:nvPr>
            <p:ph type="dt" sz="half" idx="10"/>
          </p:nvPr>
        </p:nvSpPr>
        <p:spPr/>
        <p:txBody>
          <a:bodyPr/>
          <a:lstStyle>
            <a:lvl1pPr>
              <a:defRPr>
                <a:solidFill>
                  <a:schemeClr val="bg1"/>
                </a:solidFill>
              </a:defRPr>
            </a:lvl1pPr>
          </a:lstStyle>
          <a:p>
            <a:fld id="{B4FC82C1-D7DB-4458-986C-B0F1A7288CAA}" type="datetime1">
              <a:rPr lang="fi-FI" smtClean="0"/>
              <a:t>9.6.2025</a:t>
            </a:fld>
            <a:endParaRPr lang="fi-FI"/>
          </a:p>
        </p:txBody>
      </p:sp>
      <p:sp>
        <p:nvSpPr>
          <p:cNvPr id="5" name="Footer Placeholder 4">
            <a:extLst>
              <a:ext uri="{FF2B5EF4-FFF2-40B4-BE49-F238E27FC236}">
                <a16:creationId xmlns:a16="http://schemas.microsoft.com/office/drawing/2014/main" id="{06FD89D3-D829-039B-7727-4ABD59B9BD66}"/>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6" name="Slide Number Placeholder 5">
            <a:extLst>
              <a:ext uri="{FF2B5EF4-FFF2-40B4-BE49-F238E27FC236}">
                <a16:creationId xmlns:a16="http://schemas.microsoft.com/office/drawing/2014/main" id="{700DE2EE-0379-76A8-D3FE-92AD796C4367}"/>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9" name="Title 1">
            <a:extLst>
              <a:ext uri="{FF2B5EF4-FFF2-40B4-BE49-F238E27FC236}">
                <a16:creationId xmlns:a16="http://schemas.microsoft.com/office/drawing/2014/main" id="{7795DFD4-86D0-9FF1-D4D8-602EECF830DF}"/>
              </a:ext>
            </a:extLst>
          </p:cNvPr>
          <p:cNvSpPr>
            <a:spLocks noGrp="1"/>
          </p:cNvSpPr>
          <p:nvPr>
            <p:ph type="ctrTitle"/>
          </p:nvPr>
        </p:nvSpPr>
        <p:spPr>
          <a:xfrm>
            <a:off x="412647" y="3182779"/>
            <a:ext cx="11371365" cy="492443"/>
          </a:xfrm>
        </p:spPr>
        <p:txBody>
          <a:bodyPr wrap="square" anchor="ctr" anchorCtr="0">
            <a:spAutoFit/>
          </a:bodyPr>
          <a:lstStyle>
            <a:lvl1pPr algn="ctr">
              <a:lnSpc>
                <a:spcPct val="100000"/>
              </a:lnSpc>
              <a:defRPr sz="3200">
                <a:solidFill>
                  <a:schemeClr val="bg1"/>
                </a:solidFill>
                <a:latin typeface="+mj-lt"/>
              </a:defRPr>
            </a:lvl1pPr>
          </a:lstStyle>
          <a:p>
            <a:r>
              <a:rPr lang="en-US"/>
              <a:t>Click to edit Master title style</a:t>
            </a:r>
            <a:endParaRPr lang="fi-FI"/>
          </a:p>
        </p:txBody>
      </p:sp>
      <p:sp>
        <p:nvSpPr>
          <p:cNvPr id="2" name="Freeform 5">
            <a:extLst>
              <a:ext uri="{FF2B5EF4-FFF2-40B4-BE49-F238E27FC236}">
                <a16:creationId xmlns:a16="http://schemas.microsoft.com/office/drawing/2014/main" id="{5A269375-E1A8-C31B-7E8E-7F024302667C}"/>
              </a:ext>
            </a:extLst>
          </p:cNvPr>
          <p:cNvSpPr>
            <a:spLocks noChangeAspect="1" noEditPoints="1"/>
          </p:cNvSpPr>
          <p:nvPr userDrawn="1"/>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31678250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and Picture ">
    <p:bg>
      <p:bgPr>
        <a:solidFill>
          <a:schemeClr val="accent1"/>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6858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1079971"/>
          </a:xfrm>
        </p:spPr>
        <p:txBody>
          <a:bodyPr/>
          <a:lstStyle>
            <a:lvl1pPr>
              <a:defRPr sz="3000" baseline="0"/>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407988" y="2205037"/>
            <a:ext cx="5327972"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10F2C7BC-AA75-561B-AC06-1034496152FA}"/>
              </a:ext>
            </a:extLst>
          </p:cNvPr>
          <p:cNvSpPr>
            <a:spLocks noGrp="1"/>
          </p:cNvSpPr>
          <p:nvPr>
            <p:ph type="dt" sz="half" idx="14"/>
          </p:nvPr>
        </p:nvSpPr>
        <p:spPr/>
        <p:txBody>
          <a:bodyPr/>
          <a:lstStyle/>
          <a:p>
            <a:fld id="{EE39F31D-9760-489E-A79C-6E5B5382B858}" type="datetime1">
              <a:rPr lang="fi-FI" smtClean="0"/>
              <a:t>9.6.2025</a:t>
            </a:fld>
            <a:endParaRPr lang="fi-FI"/>
          </a:p>
        </p:txBody>
      </p:sp>
      <p:sp>
        <p:nvSpPr>
          <p:cNvPr id="9" name="Footer Placeholder 8">
            <a:extLst>
              <a:ext uri="{FF2B5EF4-FFF2-40B4-BE49-F238E27FC236}">
                <a16:creationId xmlns:a16="http://schemas.microsoft.com/office/drawing/2014/main" id="{3EC51CAF-7174-FC82-643D-1D327D11943D}"/>
              </a:ext>
            </a:extLst>
          </p:cNvPr>
          <p:cNvSpPr>
            <a:spLocks noGrp="1"/>
          </p:cNvSpPr>
          <p:nvPr>
            <p:ph type="ftr" sz="quarter" idx="15"/>
          </p:nvPr>
        </p:nvSpPr>
        <p:spPr/>
        <p:txBody>
          <a:bodyPr/>
          <a:lstStyle/>
          <a:p>
            <a:r>
              <a:rPr lang="fi-FI"/>
              <a:t>Presenter Name</a:t>
            </a:r>
          </a:p>
        </p:txBody>
      </p:sp>
      <p:sp>
        <p:nvSpPr>
          <p:cNvPr id="10" name="Slide Number Placeholder 9">
            <a:extLst>
              <a:ext uri="{FF2B5EF4-FFF2-40B4-BE49-F238E27FC236}">
                <a16:creationId xmlns:a16="http://schemas.microsoft.com/office/drawing/2014/main" id="{59484465-F54B-AF10-4DE5-9408CEC67995}"/>
              </a:ext>
            </a:extLst>
          </p:cNvPr>
          <p:cNvSpPr>
            <a:spLocks noGrp="1"/>
          </p:cNvSpPr>
          <p:nvPr>
            <p:ph type="sldNum" sz="quarter" idx="16"/>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21682666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and Picture White">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6858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1079971"/>
          </a:xfrm>
        </p:spPr>
        <p:txBody>
          <a:bodyPr/>
          <a:lstStyle>
            <a:lvl1pPr>
              <a:defRPr sz="3000" baseline="0"/>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407988" y="2205037"/>
            <a:ext cx="5327972"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Date Placeholder 3">
            <a:extLst>
              <a:ext uri="{FF2B5EF4-FFF2-40B4-BE49-F238E27FC236}">
                <a16:creationId xmlns:a16="http://schemas.microsoft.com/office/drawing/2014/main" id="{10F2C7BC-AA75-561B-AC06-1034496152FA}"/>
              </a:ext>
            </a:extLst>
          </p:cNvPr>
          <p:cNvSpPr>
            <a:spLocks noGrp="1"/>
          </p:cNvSpPr>
          <p:nvPr>
            <p:ph type="dt" sz="half" idx="14"/>
          </p:nvPr>
        </p:nvSpPr>
        <p:spPr/>
        <p:txBody>
          <a:bodyPr/>
          <a:lstStyle/>
          <a:p>
            <a:fld id="{133E8956-7C0A-44C3-B1A3-6E4AE3613B27}" type="datetime1">
              <a:rPr lang="fi-FI" smtClean="0"/>
              <a:t>9.6.2025</a:t>
            </a:fld>
            <a:endParaRPr lang="fi-FI"/>
          </a:p>
        </p:txBody>
      </p:sp>
      <p:sp>
        <p:nvSpPr>
          <p:cNvPr id="9" name="Footer Placeholder 8">
            <a:extLst>
              <a:ext uri="{FF2B5EF4-FFF2-40B4-BE49-F238E27FC236}">
                <a16:creationId xmlns:a16="http://schemas.microsoft.com/office/drawing/2014/main" id="{3EC51CAF-7174-FC82-643D-1D327D11943D}"/>
              </a:ext>
            </a:extLst>
          </p:cNvPr>
          <p:cNvSpPr>
            <a:spLocks noGrp="1"/>
          </p:cNvSpPr>
          <p:nvPr>
            <p:ph type="ftr" sz="quarter" idx="15"/>
          </p:nvPr>
        </p:nvSpPr>
        <p:spPr/>
        <p:txBody>
          <a:bodyPr/>
          <a:lstStyle/>
          <a:p>
            <a:r>
              <a:rPr lang="fi-FI"/>
              <a:t>Presenter Name</a:t>
            </a:r>
          </a:p>
        </p:txBody>
      </p:sp>
      <p:sp>
        <p:nvSpPr>
          <p:cNvPr id="10" name="Slide Number Placeholder 9">
            <a:extLst>
              <a:ext uri="{FF2B5EF4-FFF2-40B4-BE49-F238E27FC236}">
                <a16:creationId xmlns:a16="http://schemas.microsoft.com/office/drawing/2014/main" id="{59484465-F54B-AF10-4DE5-9408CEC67995}"/>
              </a:ext>
            </a:extLst>
          </p:cNvPr>
          <p:cNvSpPr>
            <a:spLocks noGrp="1"/>
          </p:cNvSpPr>
          <p:nvPr>
            <p:ph type="sldNum" sz="quarter" idx="16"/>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40222177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ent and Picture Black">
    <p:bg>
      <p:bgPr>
        <a:solidFill>
          <a:schemeClr val="tx1"/>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6858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1079971"/>
          </a:xfrm>
        </p:spPr>
        <p:txBody>
          <a:bodyPr/>
          <a:lstStyle>
            <a:lvl1pPr>
              <a:defRPr sz="3000" baseline="0">
                <a:solidFill>
                  <a:schemeClr val="bg1"/>
                </a:solidFill>
              </a:defRPr>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407988" y="2205037"/>
            <a:ext cx="5327972"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Freeform 5">
            <a:extLst>
              <a:ext uri="{FF2B5EF4-FFF2-40B4-BE49-F238E27FC236}">
                <a16:creationId xmlns:a16="http://schemas.microsoft.com/office/drawing/2014/main" id="{E9DBB8D9-1FAC-C1EB-F377-B1DBC3921D1F}"/>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
        <p:nvSpPr>
          <p:cNvPr id="9" name="Date Placeholder 8">
            <a:extLst>
              <a:ext uri="{FF2B5EF4-FFF2-40B4-BE49-F238E27FC236}">
                <a16:creationId xmlns:a16="http://schemas.microsoft.com/office/drawing/2014/main" id="{4D950C6D-A26F-82AD-182C-D6A75325AABD}"/>
              </a:ext>
            </a:extLst>
          </p:cNvPr>
          <p:cNvSpPr>
            <a:spLocks noGrp="1"/>
          </p:cNvSpPr>
          <p:nvPr>
            <p:ph type="dt" sz="half" idx="14"/>
          </p:nvPr>
        </p:nvSpPr>
        <p:spPr/>
        <p:txBody>
          <a:bodyPr/>
          <a:lstStyle/>
          <a:p>
            <a:fld id="{ECEC7B84-591C-4A3A-A403-FE97A296DD2C}" type="datetime1">
              <a:rPr lang="fi-FI" smtClean="0"/>
              <a:t>9.6.2025</a:t>
            </a:fld>
            <a:endParaRPr lang="fi-FI"/>
          </a:p>
        </p:txBody>
      </p:sp>
      <p:sp>
        <p:nvSpPr>
          <p:cNvPr id="10" name="Footer Placeholder 9">
            <a:extLst>
              <a:ext uri="{FF2B5EF4-FFF2-40B4-BE49-F238E27FC236}">
                <a16:creationId xmlns:a16="http://schemas.microsoft.com/office/drawing/2014/main" id="{B6FD463F-4C08-CD4B-ACA8-A8D406E1D024}"/>
              </a:ext>
            </a:extLst>
          </p:cNvPr>
          <p:cNvSpPr>
            <a:spLocks noGrp="1"/>
          </p:cNvSpPr>
          <p:nvPr>
            <p:ph type="ftr" sz="quarter" idx="15"/>
          </p:nvPr>
        </p:nvSpPr>
        <p:spPr/>
        <p:txBody>
          <a:bodyPr/>
          <a:lstStyle/>
          <a:p>
            <a:r>
              <a:rPr lang="fi-FI"/>
              <a:t>Presenter Name</a:t>
            </a:r>
          </a:p>
        </p:txBody>
      </p:sp>
      <p:sp>
        <p:nvSpPr>
          <p:cNvPr id="11" name="Slide Number Placeholder 10">
            <a:extLst>
              <a:ext uri="{FF2B5EF4-FFF2-40B4-BE49-F238E27FC236}">
                <a16:creationId xmlns:a16="http://schemas.microsoft.com/office/drawing/2014/main" id="{6FDEFB73-E47C-07B1-833F-288DD37CC7D7}"/>
              </a:ext>
            </a:extLst>
          </p:cNvPr>
          <p:cNvSpPr>
            <a:spLocks noGrp="1"/>
          </p:cNvSpPr>
          <p:nvPr>
            <p:ph type="sldNum" sz="quarter" idx="16"/>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1728176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solidFill>
                  <a:schemeClr val="bg1"/>
                </a:solidFill>
                <a:latin typeface="+mj-lt"/>
              </a:defRPr>
            </a:lvl1pPr>
          </a:lstStyle>
          <a:p>
            <a:r>
              <a:rPr lang="en-GB"/>
              <a:t>Click to edit Master title style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lvl1pPr>
              <a:defRPr>
                <a:solidFill>
                  <a:schemeClr val="bg1"/>
                </a:solidFill>
              </a:defRPr>
            </a:lvl1pPr>
          </a:lstStyle>
          <a:p>
            <a:fld id="{98F4B42F-B9D8-4378-BF02-D824F49F9550}" type="datetime1">
              <a:rPr lang="fi-FI" smtClean="0"/>
              <a:t>9.6.2025</a:t>
            </a:fld>
            <a:endParaRPr lang="fi-FI"/>
          </a:p>
        </p:txBody>
      </p:sp>
      <p:sp>
        <p:nvSpPr>
          <p:cNvPr id="24" name="Footer Placeholder 23">
            <a:extLst>
              <a:ext uri="{FF2B5EF4-FFF2-40B4-BE49-F238E27FC236}">
                <a16:creationId xmlns:a16="http://schemas.microsoft.com/office/drawing/2014/main" id="{CB76FCA5-9DA7-BF02-3EBB-BC56DDA0FE1D}"/>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18" name="Freeform 57">
            <a:extLst>
              <a:ext uri="{FF2B5EF4-FFF2-40B4-BE49-F238E27FC236}">
                <a16:creationId xmlns:a16="http://schemas.microsoft.com/office/drawing/2014/main" id="{434624A2-7BEA-06E6-D760-D1499141D9BB}"/>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4" name="Text Placeholder 4">
            <a:extLst>
              <a:ext uri="{FF2B5EF4-FFF2-40B4-BE49-F238E27FC236}">
                <a16:creationId xmlns:a16="http://schemas.microsoft.com/office/drawing/2014/main" id="{D04DE328-80C3-109D-6AD2-FD857FBB837E}"/>
              </a:ext>
            </a:extLst>
          </p:cNvPr>
          <p:cNvSpPr>
            <a:spLocks noGrp="1"/>
          </p:cNvSpPr>
          <p:nvPr>
            <p:ph type="body" sz="quarter" idx="13" hasCustomPrompt="1"/>
          </p:nvPr>
        </p:nvSpPr>
        <p:spPr>
          <a:xfrm>
            <a:off x="407989" y="4869160"/>
            <a:ext cx="9792468" cy="276999"/>
          </a:xfrm>
        </p:spPr>
        <p:txBody>
          <a:bodyPr>
            <a:spAutoFit/>
          </a:bodyPr>
          <a:lstStyle>
            <a:lvl1pPr marL="0" indent="0">
              <a:spcBef>
                <a:spcPts val="0"/>
              </a:spcBef>
              <a:buFontTx/>
              <a:buNone/>
              <a:defRPr sz="1800">
                <a:solidFill>
                  <a:schemeClr val="bg1"/>
                </a:solidFill>
              </a:defRPr>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a:t>Presenter Name / Date / Place</a:t>
            </a:r>
          </a:p>
        </p:txBody>
      </p:sp>
    </p:spTree>
    <p:extLst>
      <p:ext uri="{BB962C8B-B14F-4D97-AF65-F5344CB8AC3E}">
        <p14:creationId xmlns:p14="http://schemas.microsoft.com/office/powerpoint/2010/main" val="1834635098"/>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and Picture 2 ">
    <p:bg>
      <p:bgPr>
        <a:solidFill>
          <a:schemeClr val="accent1"/>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3429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lvl1pPr>
          </a:lstStyle>
          <a:p>
            <a:r>
              <a:rPr lang="en-US"/>
              <a:t>Click to edit Master title style</a:t>
            </a:r>
            <a:endParaRPr lang="fi-FI"/>
          </a:p>
        </p:txBody>
      </p:sp>
      <p:sp>
        <p:nvSpPr>
          <p:cNvPr id="9" name="Text Placeholder 8">
            <a:extLst>
              <a:ext uri="{FF2B5EF4-FFF2-40B4-BE49-F238E27FC236}">
                <a16:creationId xmlns:a16="http://schemas.microsoft.com/office/drawing/2014/main" id="{0C9DCEB1-9C2B-0120-BA93-9B57D41B94D1}"/>
              </a:ext>
            </a:extLst>
          </p:cNvPr>
          <p:cNvSpPr>
            <a:spLocks noGrp="1"/>
          </p:cNvSpPr>
          <p:nvPr>
            <p:ph type="body" sz="quarter" idx="14"/>
          </p:nvPr>
        </p:nvSpPr>
        <p:spPr>
          <a:xfrm>
            <a:off x="6096000" y="3429000"/>
            <a:ext cx="6096000" cy="3429000"/>
          </a:xfrm>
          <a:solidFill>
            <a:schemeClr val="tx1"/>
          </a:solidFill>
        </p:spPr>
        <p:txBody>
          <a:bodyPr lIns="360000" tIns="360000" rIns="360000" bIns="36000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marL="1076325" indent="0">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3" name="Date Placeholder 2">
            <a:extLst>
              <a:ext uri="{FF2B5EF4-FFF2-40B4-BE49-F238E27FC236}">
                <a16:creationId xmlns:a16="http://schemas.microsoft.com/office/drawing/2014/main" id="{8550C619-D2A1-26CD-F8DE-1F1FC0A0EB16}"/>
              </a:ext>
            </a:extLst>
          </p:cNvPr>
          <p:cNvSpPr>
            <a:spLocks noGrp="1"/>
          </p:cNvSpPr>
          <p:nvPr>
            <p:ph type="dt" sz="half" idx="15"/>
          </p:nvPr>
        </p:nvSpPr>
        <p:spPr/>
        <p:txBody>
          <a:bodyPr/>
          <a:lstStyle>
            <a:lvl1pPr>
              <a:defRPr>
                <a:solidFill>
                  <a:schemeClr val="bg1"/>
                </a:solidFill>
              </a:defRPr>
            </a:lvl1pPr>
          </a:lstStyle>
          <a:p>
            <a:fld id="{477C90D0-1F52-4DE2-B982-C486E2A9AFFC}" type="datetime1">
              <a:rPr lang="fi-FI" smtClean="0"/>
              <a:t>9.6.2025</a:t>
            </a:fld>
            <a:endParaRPr lang="fi-FI"/>
          </a:p>
        </p:txBody>
      </p:sp>
      <p:sp>
        <p:nvSpPr>
          <p:cNvPr id="4" name="Footer Placeholder 3">
            <a:extLst>
              <a:ext uri="{FF2B5EF4-FFF2-40B4-BE49-F238E27FC236}">
                <a16:creationId xmlns:a16="http://schemas.microsoft.com/office/drawing/2014/main" id="{B7E340A2-ADB0-C4DB-BEC4-741C5D2BFA91}"/>
              </a:ext>
            </a:extLst>
          </p:cNvPr>
          <p:cNvSpPr>
            <a:spLocks noGrp="1"/>
          </p:cNvSpPr>
          <p:nvPr>
            <p:ph type="ftr" sz="quarter" idx="16"/>
          </p:nvPr>
        </p:nvSpPr>
        <p:spPr/>
        <p:txBody>
          <a:bodyPr/>
          <a:lstStyle>
            <a:lvl1pPr>
              <a:defRPr>
                <a:solidFill>
                  <a:schemeClr val="bg1"/>
                </a:solidFill>
              </a:defRPr>
            </a:lvl1pPr>
          </a:lstStyle>
          <a:p>
            <a:r>
              <a:rPr lang="fi-FI"/>
              <a:t>Presenter Name</a:t>
            </a:r>
          </a:p>
        </p:txBody>
      </p:sp>
      <p:sp>
        <p:nvSpPr>
          <p:cNvPr id="10" name="Slide Number Placeholder 9">
            <a:extLst>
              <a:ext uri="{FF2B5EF4-FFF2-40B4-BE49-F238E27FC236}">
                <a16:creationId xmlns:a16="http://schemas.microsoft.com/office/drawing/2014/main" id="{9F832BD1-9BBA-98CE-116F-05ABC6CBA930}"/>
              </a:ext>
            </a:extLst>
          </p:cNvPr>
          <p:cNvSpPr>
            <a:spLocks noGrp="1"/>
          </p:cNvSpPr>
          <p:nvPr>
            <p:ph type="sldNum" sz="quarter" idx="17"/>
          </p:nvPr>
        </p:nvSpPr>
        <p:spPr/>
        <p:txBody>
          <a:bodyPr/>
          <a:lstStyle>
            <a:lvl1pPr>
              <a:defRPr>
                <a:solidFill>
                  <a:schemeClr val="bg1"/>
                </a:solidFill>
              </a:defRPr>
            </a:lvl1pPr>
          </a:lstStyle>
          <a:p>
            <a:fld id="{D701140D-C14F-41CA-99FC-0EF83E8DA40A}" type="slidenum">
              <a:rPr lang="fi-FI" smtClean="0"/>
              <a:pPr/>
              <a:t>‹#›</a:t>
            </a:fld>
            <a:endParaRPr lang="fi-FI"/>
          </a:p>
        </p:txBody>
      </p:sp>
    </p:spTree>
    <p:extLst>
      <p:ext uri="{BB962C8B-B14F-4D97-AF65-F5344CB8AC3E}">
        <p14:creationId xmlns:p14="http://schemas.microsoft.com/office/powerpoint/2010/main" val="1983048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and Picture 2 White">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3429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lvl1pPr>
          </a:lstStyle>
          <a:p>
            <a:r>
              <a:rPr lang="en-US"/>
              <a:t>Click to edit Master title style</a:t>
            </a:r>
            <a:endParaRPr lang="fi-FI"/>
          </a:p>
        </p:txBody>
      </p:sp>
      <p:sp>
        <p:nvSpPr>
          <p:cNvPr id="9" name="Text Placeholder 8">
            <a:extLst>
              <a:ext uri="{FF2B5EF4-FFF2-40B4-BE49-F238E27FC236}">
                <a16:creationId xmlns:a16="http://schemas.microsoft.com/office/drawing/2014/main" id="{0C9DCEB1-9C2B-0120-BA93-9B57D41B94D1}"/>
              </a:ext>
            </a:extLst>
          </p:cNvPr>
          <p:cNvSpPr>
            <a:spLocks noGrp="1"/>
          </p:cNvSpPr>
          <p:nvPr>
            <p:ph type="body" sz="quarter" idx="14"/>
          </p:nvPr>
        </p:nvSpPr>
        <p:spPr>
          <a:xfrm>
            <a:off x="6096000" y="3429000"/>
            <a:ext cx="6096000" cy="3429000"/>
          </a:xfrm>
          <a:solidFill>
            <a:schemeClr val="tx1"/>
          </a:solidFill>
        </p:spPr>
        <p:txBody>
          <a:bodyPr lIns="360000" tIns="360000" rIns="360000" bIns="36000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marL="1076325" indent="0">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3" name="Date Placeholder 2">
            <a:extLst>
              <a:ext uri="{FF2B5EF4-FFF2-40B4-BE49-F238E27FC236}">
                <a16:creationId xmlns:a16="http://schemas.microsoft.com/office/drawing/2014/main" id="{8550C619-D2A1-26CD-F8DE-1F1FC0A0EB16}"/>
              </a:ext>
            </a:extLst>
          </p:cNvPr>
          <p:cNvSpPr>
            <a:spLocks noGrp="1"/>
          </p:cNvSpPr>
          <p:nvPr>
            <p:ph type="dt" sz="half" idx="15"/>
          </p:nvPr>
        </p:nvSpPr>
        <p:spPr/>
        <p:txBody>
          <a:bodyPr/>
          <a:lstStyle>
            <a:lvl1pPr>
              <a:defRPr>
                <a:solidFill>
                  <a:schemeClr val="bg1"/>
                </a:solidFill>
              </a:defRPr>
            </a:lvl1pPr>
          </a:lstStyle>
          <a:p>
            <a:fld id="{C9E54B5A-2A69-4D4D-A332-8B9147FB27DB}" type="datetime1">
              <a:rPr lang="fi-FI" smtClean="0"/>
              <a:t>9.6.2025</a:t>
            </a:fld>
            <a:endParaRPr lang="fi-FI"/>
          </a:p>
        </p:txBody>
      </p:sp>
      <p:sp>
        <p:nvSpPr>
          <p:cNvPr id="4" name="Footer Placeholder 3">
            <a:extLst>
              <a:ext uri="{FF2B5EF4-FFF2-40B4-BE49-F238E27FC236}">
                <a16:creationId xmlns:a16="http://schemas.microsoft.com/office/drawing/2014/main" id="{B7E340A2-ADB0-C4DB-BEC4-741C5D2BFA91}"/>
              </a:ext>
            </a:extLst>
          </p:cNvPr>
          <p:cNvSpPr>
            <a:spLocks noGrp="1"/>
          </p:cNvSpPr>
          <p:nvPr>
            <p:ph type="ftr" sz="quarter" idx="16"/>
          </p:nvPr>
        </p:nvSpPr>
        <p:spPr/>
        <p:txBody>
          <a:bodyPr/>
          <a:lstStyle>
            <a:lvl1pPr>
              <a:defRPr>
                <a:solidFill>
                  <a:schemeClr val="bg1"/>
                </a:solidFill>
              </a:defRPr>
            </a:lvl1pPr>
          </a:lstStyle>
          <a:p>
            <a:r>
              <a:rPr lang="fi-FI"/>
              <a:t>Presenter Name</a:t>
            </a:r>
          </a:p>
        </p:txBody>
      </p:sp>
      <p:sp>
        <p:nvSpPr>
          <p:cNvPr id="10" name="Slide Number Placeholder 9">
            <a:extLst>
              <a:ext uri="{FF2B5EF4-FFF2-40B4-BE49-F238E27FC236}">
                <a16:creationId xmlns:a16="http://schemas.microsoft.com/office/drawing/2014/main" id="{9F832BD1-9BBA-98CE-116F-05ABC6CBA930}"/>
              </a:ext>
            </a:extLst>
          </p:cNvPr>
          <p:cNvSpPr>
            <a:spLocks noGrp="1"/>
          </p:cNvSpPr>
          <p:nvPr>
            <p:ph type="sldNum" sz="quarter" idx="17"/>
          </p:nvPr>
        </p:nvSpPr>
        <p:spPr/>
        <p:txBody>
          <a:bodyPr/>
          <a:lstStyle>
            <a:lvl1pPr>
              <a:defRPr>
                <a:solidFill>
                  <a:schemeClr val="bg1"/>
                </a:solidFill>
              </a:defRPr>
            </a:lvl1pPr>
          </a:lstStyle>
          <a:p>
            <a:fld id="{D701140D-C14F-41CA-99FC-0EF83E8DA40A}" type="slidenum">
              <a:rPr lang="fi-FI" smtClean="0"/>
              <a:pPr/>
              <a:t>‹#›</a:t>
            </a:fld>
            <a:endParaRPr lang="fi-FI"/>
          </a:p>
        </p:txBody>
      </p:sp>
    </p:spTree>
    <p:extLst>
      <p:ext uri="{BB962C8B-B14F-4D97-AF65-F5344CB8AC3E}">
        <p14:creationId xmlns:p14="http://schemas.microsoft.com/office/powerpoint/2010/main" val="10054837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and Picture 3 ">
    <p:bg>
      <p:bgPr>
        <a:solidFill>
          <a:schemeClr val="tx1"/>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3429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solidFill>
                  <a:schemeClr val="bg1"/>
                </a:solidFill>
              </a:defRPr>
            </a:lvl1pPr>
          </a:lstStyle>
          <a:p>
            <a:r>
              <a:rPr lang="en-US"/>
              <a:t>Click to edit Master title style</a:t>
            </a:r>
            <a:endParaRPr lang="fi-FI"/>
          </a:p>
        </p:txBody>
      </p:sp>
      <p:sp>
        <p:nvSpPr>
          <p:cNvPr id="9" name="Text Placeholder 8">
            <a:extLst>
              <a:ext uri="{FF2B5EF4-FFF2-40B4-BE49-F238E27FC236}">
                <a16:creationId xmlns:a16="http://schemas.microsoft.com/office/drawing/2014/main" id="{0C9DCEB1-9C2B-0120-BA93-9B57D41B94D1}"/>
              </a:ext>
            </a:extLst>
          </p:cNvPr>
          <p:cNvSpPr>
            <a:spLocks noGrp="1"/>
          </p:cNvSpPr>
          <p:nvPr>
            <p:ph type="body" sz="quarter" idx="14"/>
          </p:nvPr>
        </p:nvSpPr>
        <p:spPr>
          <a:xfrm>
            <a:off x="6096000" y="3429000"/>
            <a:ext cx="6096000" cy="3429000"/>
          </a:xfrm>
          <a:solidFill>
            <a:schemeClr val="accent1"/>
          </a:solidFill>
        </p:spPr>
        <p:txBody>
          <a:bodyPr lIns="360000" tIns="360000" rIns="360000" bIns="360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reeform 5">
            <a:extLst>
              <a:ext uri="{FF2B5EF4-FFF2-40B4-BE49-F238E27FC236}">
                <a16:creationId xmlns:a16="http://schemas.microsoft.com/office/drawing/2014/main" id="{F7FF4B69-C798-C3F1-7188-B925B03733A5}"/>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
        <p:nvSpPr>
          <p:cNvPr id="4" name="Date Placeholder 3">
            <a:extLst>
              <a:ext uri="{FF2B5EF4-FFF2-40B4-BE49-F238E27FC236}">
                <a16:creationId xmlns:a16="http://schemas.microsoft.com/office/drawing/2014/main" id="{767DC4F0-F8C6-06CD-A34E-EF0D5D3EF4FC}"/>
              </a:ext>
            </a:extLst>
          </p:cNvPr>
          <p:cNvSpPr>
            <a:spLocks noGrp="1"/>
          </p:cNvSpPr>
          <p:nvPr>
            <p:ph type="dt" sz="half" idx="15"/>
          </p:nvPr>
        </p:nvSpPr>
        <p:spPr/>
        <p:txBody>
          <a:bodyPr/>
          <a:lstStyle/>
          <a:p>
            <a:fld id="{836F48FB-63C6-422F-966C-03B6DCE1CE0D}" type="datetime1">
              <a:rPr lang="fi-FI" smtClean="0"/>
              <a:t>9.6.2025</a:t>
            </a:fld>
            <a:endParaRPr lang="fi-FI"/>
          </a:p>
        </p:txBody>
      </p:sp>
      <p:sp>
        <p:nvSpPr>
          <p:cNvPr id="10" name="Footer Placeholder 9">
            <a:extLst>
              <a:ext uri="{FF2B5EF4-FFF2-40B4-BE49-F238E27FC236}">
                <a16:creationId xmlns:a16="http://schemas.microsoft.com/office/drawing/2014/main" id="{8F46D1C0-3FD0-2362-C159-BEADDB3EF46D}"/>
              </a:ext>
            </a:extLst>
          </p:cNvPr>
          <p:cNvSpPr>
            <a:spLocks noGrp="1"/>
          </p:cNvSpPr>
          <p:nvPr>
            <p:ph type="ftr" sz="quarter" idx="16"/>
          </p:nvPr>
        </p:nvSpPr>
        <p:spPr/>
        <p:txBody>
          <a:bodyPr/>
          <a:lstStyle/>
          <a:p>
            <a:r>
              <a:rPr lang="fi-FI"/>
              <a:t>Presenter Name</a:t>
            </a:r>
          </a:p>
        </p:txBody>
      </p:sp>
      <p:sp>
        <p:nvSpPr>
          <p:cNvPr id="11" name="Slide Number Placeholder 10">
            <a:extLst>
              <a:ext uri="{FF2B5EF4-FFF2-40B4-BE49-F238E27FC236}">
                <a16:creationId xmlns:a16="http://schemas.microsoft.com/office/drawing/2014/main" id="{06C20592-6442-81CE-E493-1241C6AC5FD1}"/>
              </a:ext>
            </a:extLst>
          </p:cNvPr>
          <p:cNvSpPr>
            <a:spLocks noGrp="1"/>
          </p:cNvSpPr>
          <p:nvPr>
            <p:ph type="sldNum" sz="quarter" idx="17"/>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23068722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and Picture 3 White">
    <p:bg>
      <p:bgPr>
        <a:solidFill>
          <a:schemeClr val="tx1"/>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3429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solidFill>
                  <a:schemeClr val="bg1"/>
                </a:solidFill>
              </a:defRPr>
            </a:lvl1pPr>
          </a:lstStyle>
          <a:p>
            <a:r>
              <a:rPr lang="en-US"/>
              <a:t>Click to edit Master title style</a:t>
            </a:r>
            <a:endParaRPr lang="fi-FI"/>
          </a:p>
        </p:txBody>
      </p:sp>
      <p:sp>
        <p:nvSpPr>
          <p:cNvPr id="9" name="Text Placeholder 8">
            <a:extLst>
              <a:ext uri="{FF2B5EF4-FFF2-40B4-BE49-F238E27FC236}">
                <a16:creationId xmlns:a16="http://schemas.microsoft.com/office/drawing/2014/main" id="{0C9DCEB1-9C2B-0120-BA93-9B57D41B94D1}"/>
              </a:ext>
            </a:extLst>
          </p:cNvPr>
          <p:cNvSpPr>
            <a:spLocks noGrp="1"/>
          </p:cNvSpPr>
          <p:nvPr>
            <p:ph type="body" sz="quarter" idx="14"/>
          </p:nvPr>
        </p:nvSpPr>
        <p:spPr>
          <a:xfrm>
            <a:off x="6096000" y="3429000"/>
            <a:ext cx="6096000" cy="3429000"/>
          </a:xfrm>
          <a:solidFill>
            <a:schemeClr val="bg1"/>
          </a:solidFill>
        </p:spPr>
        <p:txBody>
          <a:bodyPr lIns="360000" tIns="360000" rIns="360000" bIns="360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reeform 5">
            <a:extLst>
              <a:ext uri="{FF2B5EF4-FFF2-40B4-BE49-F238E27FC236}">
                <a16:creationId xmlns:a16="http://schemas.microsoft.com/office/drawing/2014/main" id="{F7FF4B69-C798-C3F1-7188-B925B03733A5}"/>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
        <p:nvSpPr>
          <p:cNvPr id="4" name="Date Placeholder 3">
            <a:extLst>
              <a:ext uri="{FF2B5EF4-FFF2-40B4-BE49-F238E27FC236}">
                <a16:creationId xmlns:a16="http://schemas.microsoft.com/office/drawing/2014/main" id="{5130E494-A65E-1D78-DB63-3C5D959CBFE0}"/>
              </a:ext>
            </a:extLst>
          </p:cNvPr>
          <p:cNvSpPr>
            <a:spLocks noGrp="1"/>
          </p:cNvSpPr>
          <p:nvPr>
            <p:ph type="dt" sz="half" idx="15"/>
          </p:nvPr>
        </p:nvSpPr>
        <p:spPr/>
        <p:txBody>
          <a:bodyPr/>
          <a:lstStyle/>
          <a:p>
            <a:fld id="{1108458C-CF0C-4049-86CF-B2655CB7213F}" type="datetime1">
              <a:rPr lang="fi-FI" smtClean="0"/>
              <a:t>9.6.2025</a:t>
            </a:fld>
            <a:endParaRPr lang="fi-FI"/>
          </a:p>
        </p:txBody>
      </p:sp>
      <p:sp>
        <p:nvSpPr>
          <p:cNvPr id="10" name="Footer Placeholder 9">
            <a:extLst>
              <a:ext uri="{FF2B5EF4-FFF2-40B4-BE49-F238E27FC236}">
                <a16:creationId xmlns:a16="http://schemas.microsoft.com/office/drawing/2014/main" id="{97EEDB51-27D7-7F66-3869-56438094A3FB}"/>
              </a:ext>
            </a:extLst>
          </p:cNvPr>
          <p:cNvSpPr>
            <a:spLocks noGrp="1"/>
          </p:cNvSpPr>
          <p:nvPr>
            <p:ph type="ftr" sz="quarter" idx="16"/>
          </p:nvPr>
        </p:nvSpPr>
        <p:spPr/>
        <p:txBody>
          <a:bodyPr/>
          <a:lstStyle/>
          <a:p>
            <a:r>
              <a:rPr lang="fi-FI"/>
              <a:t>Presenter Name</a:t>
            </a:r>
          </a:p>
        </p:txBody>
      </p:sp>
      <p:sp>
        <p:nvSpPr>
          <p:cNvPr id="11" name="Slide Number Placeholder 10">
            <a:extLst>
              <a:ext uri="{FF2B5EF4-FFF2-40B4-BE49-F238E27FC236}">
                <a16:creationId xmlns:a16="http://schemas.microsoft.com/office/drawing/2014/main" id="{9036D707-D9E0-5D34-60D5-E79DC6881585}"/>
              </a:ext>
            </a:extLst>
          </p:cNvPr>
          <p:cNvSpPr>
            <a:spLocks noGrp="1"/>
          </p:cNvSpPr>
          <p:nvPr>
            <p:ph type="sldNum" sz="quarter" idx="17"/>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27586776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icture">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0" y="0"/>
            <a:ext cx="12192000" cy="6858000"/>
          </a:xfrm>
          <a:solidFill>
            <a:schemeClr val="bg2"/>
          </a:solidFill>
        </p:spPr>
        <p:txBody>
          <a:bodyPr vert="horz" lIns="0" tIns="0" rIns="0" bIns="0" rtlCol="0" anchor="t" anchorCtr="0">
            <a:noAutofit/>
          </a:bodyPr>
          <a:lstStyle>
            <a:lvl1pPr>
              <a:defRPr lang="fi-FI" sz="1200" noProof="1"/>
            </a:lvl1pPr>
          </a:lstStyle>
          <a:p>
            <a:pPr marR="0" lvl="0" fontAlgn="auto">
              <a:spcAft>
                <a:spcPts val="0"/>
              </a:spcAft>
              <a:buClrTx/>
              <a:buSzTx/>
              <a:tabLst/>
            </a:pPr>
            <a:r>
              <a:rPr lang="fi-FI" noProof="1"/>
              <a:t>Click icon to add image, Fit the image to frame by choosing: 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lvl1pPr>
          </a:lstStyle>
          <a:p>
            <a:r>
              <a:rPr lang="en-US"/>
              <a:t>Click to edit Master title style</a:t>
            </a:r>
            <a:endParaRPr lang="fi-FI"/>
          </a:p>
        </p:txBody>
      </p:sp>
      <p:sp>
        <p:nvSpPr>
          <p:cNvPr id="4" name="Text Placeholder 2">
            <a:extLst>
              <a:ext uri="{FF2B5EF4-FFF2-40B4-BE49-F238E27FC236}">
                <a16:creationId xmlns:a16="http://schemas.microsoft.com/office/drawing/2014/main" id="{3C31FA69-E208-B16D-749C-C889E904FF0C}"/>
              </a:ext>
            </a:extLst>
          </p:cNvPr>
          <p:cNvSpPr>
            <a:spLocks noGrp="1"/>
          </p:cNvSpPr>
          <p:nvPr>
            <p:ph type="body" sz="quarter" idx="19"/>
          </p:nvPr>
        </p:nvSpPr>
        <p:spPr>
          <a:xfrm>
            <a:off x="407988" y="6165336"/>
            <a:ext cx="385200" cy="288000"/>
          </a:xfrm>
          <a:blipFill>
            <a:blip r:embed="rId2"/>
            <a:stretch>
              <a:fillRect/>
            </a:stretch>
          </a:blipFill>
        </p:spPr>
        <p:txBody>
          <a:bodyPr/>
          <a:lstStyle>
            <a:lvl1pPr>
              <a:defRPr sz="100">
                <a:noFill/>
              </a:defRPr>
            </a:lvl1pPr>
          </a:lstStyle>
          <a:p>
            <a:pPr lvl="0"/>
            <a:endParaRPr lang="en-GB"/>
          </a:p>
        </p:txBody>
      </p:sp>
      <p:sp>
        <p:nvSpPr>
          <p:cNvPr id="3" name="Date Placeholder 2">
            <a:extLst>
              <a:ext uri="{FF2B5EF4-FFF2-40B4-BE49-F238E27FC236}">
                <a16:creationId xmlns:a16="http://schemas.microsoft.com/office/drawing/2014/main" id="{0CB1E97D-067B-6A56-E3C1-E0B0E8237E33}"/>
              </a:ext>
            </a:extLst>
          </p:cNvPr>
          <p:cNvSpPr>
            <a:spLocks noGrp="1"/>
          </p:cNvSpPr>
          <p:nvPr>
            <p:ph type="dt" sz="half" idx="20"/>
          </p:nvPr>
        </p:nvSpPr>
        <p:spPr/>
        <p:txBody>
          <a:bodyPr/>
          <a:lstStyle/>
          <a:p>
            <a:fld id="{17B1CDB6-D777-4FF3-96BB-DEC94AE290FE}" type="datetime1">
              <a:rPr lang="fi-FI" smtClean="0"/>
              <a:t>9.6.2025</a:t>
            </a:fld>
            <a:endParaRPr lang="fi-FI"/>
          </a:p>
        </p:txBody>
      </p:sp>
      <p:sp>
        <p:nvSpPr>
          <p:cNvPr id="9" name="Footer Placeholder 8">
            <a:extLst>
              <a:ext uri="{FF2B5EF4-FFF2-40B4-BE49-F238E27FC236}">
                <a16:creationId xmlns:a16="http://schemas.microsoft.com/office/drawing/2014/main" id="{9DD562FA-3522-5D86-6B5D-D46C31407CA8}"/>
              </a:ext>
            </a:extLst>
          </p:cNvPr>
          <p:cNvSpPr>
            <a:spLocks noGrp="1"/>
          </p:cNvSpPr>
          <p:nvPr>
            <p:ph type="ftr" sz="quarter" idx="21"/>
          </p:nvPr>
        </p:nvSpPr>
        <p:spPr/>
        <p:txBody>
          <a:bodyPr/>
          <a:lstStyle/>
          <a:p>
            <a:r>
              <a:rPr lang="fi-FI"/>
              <a:t>Presenter Name</a:t>
            </a:r>
          </a:p>
        </p:txBody>
      </p:sp>
      <p:sp>
        <p:nvSpPr>
          <p:cNvPr id="10" name="Slide Number Placeholder 9">
            <a:extLst>
              <a:ext uri="{FF2B5EF4-FFF2-40B4-BE49-F238E27FC236}">
                <a16:creationId xmlns:a16="http://schemas.microsoft.com/office/drawing/2014/main" id="{C035D3F8-519A-BD10-B212-14EA8C3C6B26}"/>
              </a:ext>
            </a:extLst>
          </p:cNvPr>
          <p:cNvSpPr>
            <a:spLocks noGrp="1"/>
          </p:cNvSpPr>
          <p:nvPr>
            <p:ph type="sldNum" sz="quarter" idx="22"/>
          </p:nvPr>
        </p:nvSpPr>
        <p:spPr/>
        <p:txBody>
          <a:bodyPr/>
          <a:lstStyle/>
          <a:p>
            <a:fld id="{D701140D-C14F-41CA-99FC-0EF83E8DA40A}" type="slidenum">
              <a:rPr lang="fi-FI" smtClean="0"/>
              <a:pPr/>
              <a:t>‹#›</a:t>
            </a:fld>
            <a:endParaRPr lang="fi-FI"/>
          </a:p>
        </p:txBody>
      </p:sp>
    </p:spTree>
    <p:extLst>
      <p:ext uri="{BB962C8B-B14F-4D97-AF65-F5344CB8AC3E}">
        <p14:creationId xmlns:p14="http://schemas.microsoft.com/office/powerpoint/2010/main" val="130933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Picture Nega">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0" y="0"/>
            <a:ext cx="12192000" cy="6858000"/>
          </a:xfrm>
          <a:solidFill>
            <a:schemeClr val="bg2"/>
          </a:solidFill>
        </p:spPr>
        <p:txBody>
          <a:bodyPr vert="horz" lIns="0" tIns="0" rIns="0" bIns="0" rtlCol="0" anchor="t" anchorCtr="0">
            <a:noAutofit/>
          </a:bodyPr>
          <a:lstStyle>
            <a:lvl1pPr>
              <a:defRPr lang="fi-FI" sz="1200" noProof="1"/>
            </a:lvl1pPr>
          </a:lstStyle>
          <a:p>
            <a:pPr marR="0" lvl="0" fontAlgn="auto">
              <a:spcAft>
                <a:spcPts val="0"/>
              </a:spcAft>
              <a:buClrTx/>
              <a:buSzTx/>
              <a:tabLst/>
            </a:pPr>
            <a:r>
              <a:rPr lang="fi-FI" noProof="1"/>
              <a:t>Click icon to add image, Fit the image to frame by choosing: 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solidFill>
                  <a:schemeClr val="bg1"/>
                </a:solidFill>
              </a:defRPr>
            </a:lvl1pPr>
          </a:lstStyle>
          <a:p>
            <a:r>
              <a:rPr lang="en-US"/>
              <a:t>Click to edit Master title style</a:t>
            </a:r>
            <a:endParaRPr lang="fi-FI"/>
          </a:p>
        </p:txBody>
      </p:sp>
      <p:sp>
        <p:nvSpPr>
          <p:cNvPr id="4" name="Text Placeholder 2">
            <a:extLst>
              <a:ext uri="{FF2B5EF4-FFF2-40B4-BE49-F238E27FC236}">
                <a16:creationId xmlns:a16="http://schemas.microsoft.com/office/drawing/2014/main" id="{3C31FA69-E208-B16D-749C-C889E904FF0C}"/>
              </a:ext>
            </a:extLst>
          </p:cNvPr>
          <p:cNvSpPr>
            <a:spLocks noGrp="1"/>
          </p:cNvSpPr>
          <p:nvPr>
            <p:ph type="body" sz="quarter" idx="19"/>
          </p:nvPr>
        </p:nvSpPr>
        <p:spPr>
          <a:xfrm>
            <a:off x="407988" y="6165336"/>
            <a:ext cx="385200" cy="288000"/>
          </a:xfrm>
          <a:blipFill>
            <a:blip r:embed="rId2"/>
            <a:stretch>
              <a:fillRect/>
            </a:stretch>
          </a:blipFill>
        </p:spPr>
        <p:txBody>
          <a:bodyPr/>
          <a:lstStyle>
            <a:lvl1pPr>
              <a:defRPr sz="100">
                <a:noFill/>
              </a:defRPr>
            </a:lvl1pPr>
          </a:lstStyle>
          <a:p>
            <a:pPr lvl="0"/>
            <a:endParaRPr lang="en-GB"/>
          </a:p>
        </p:txBody>
      </p:sp>
      <p:sp>
        <p:nvSpPr>
          <p:cNvPr id="3" name="Date Placeholder 2">
            <a:extLst>
              <a:ext uri="{FF2B5EF4-FFF2-40B4-BE49-F238E27FC236}">
                <a16:creationId xmlns:a16="http://schemas.microsoft.com/office/drawing/2014/main" id="{9508E6FE-529C-6F82-E69C-32498ED04633}"/>
              </a:ext>
            </a:extLst>
          </p:cNvPr>
          <p:cNvSpPr>
            <a:spLocks noGrp="1"/>
          </p:cNvSpPr>
          <p:nvPr>
            <p:ph type="dt" sz="half" idx="20"/>
          </p:nvPr>
        </p:nvSpPr>
        <p:spPr/>
        <p:txBody>
          <a:bodyPr/>
          <a:lstStyle>
            <a:lvl1pPr>
              <a:defRPr>
                <a:solidFill>
                  <a:schemeClr val="bg1"/>
                </a:solidFill>
              </a:defRPr>
            </a:lvl1pPr>
          </a:lstStyle>
          <a:p>
            <a:fld id="{5EC0AA2E-95C4-4369-9688-27B6C0B75F3F}" type="datetime1">
              <a:rPr lang="fi-FI" smtClean="0"/>
              <a:t>9.6.2025</a:t>
            </a:fld>
            <a:endParaRPr lang="fi-FI"/>
          </a:p>
        </p:txBody>
      </p:sp>
      <p:sp>
        <p:nvSpPr>
          <p:cNvPr id="9" name="Footer Placeholder 8">
            <a:extLst>
              <a:ext uri="{FF2B5EF4-FFF2-40B4-BE49-F238E27FC236}">
                <a16:creationId xmlns:a16="http://schemas.microsoft.com/office/drawing/2014/main" id="{428CC8F0-0CF6-102F-F83A-926998C03342}"/>
              </a:ext>
            </a:extLst>
          </p:cNvPr>
          <p:cNvSpPr>
            <a:spLocks noGrp="1"/>
          </p:cNvSpPr>
          <p:nvPr>
            <p:ph type="ftr" sz="quarter" idx="21"/>
          </p:nvPr>
        </p:nvSpPr>
        <p:spPr/>
        <p:txBody>
          <a:bodyPr/>
          <a:lstStyle>
            <a:lvl1pPr>
              <a:defRPr>
                <a:solidFill>
                  <a:schemeClr val="bg1"/>
                </a:solidFill>
              </a:defRPr>
            </a:lvl1pPr>
          </a:lstStyle>
          <a:p>
            <a:r>
              <a:rPr lang="fi-FI"/>
              <a:t>Presenter Name</a:t>
            </a:r>
          </a:p>
        </p:txBody>
      </p:sp>
      <p:sp>
        <p:nvSpPr>
          <p:cNvPr id="10" name="Slide Number Placeholder 9">
            <a:extLst>
              <a:ext uri="{FF2B5EF4-FFF2-40B4-BE49-F238E27FC236}">
                <a16:creationId xmlns:a16="http://schemas.microsoft.com/office/drawing/2014/main" id="{2A5F946C-BD14-D558-2FBC-9358BC12A7B5}"/>
              </a:ext>
            </a:extLst>
          </p:cNvPr>
          <p:cNvSpPr>
            <a:spLocks noGrp="1"/>
          </p:cNvSpPr>
          <p:nvPr>
            <p:ph type="sldNum" sz="quarter" idx="22"/>
          </p:nvPr>
        </p:nvSpPr>
        <p:spPr/>
        <p:txBody>
          <a:bodyPr/>
          <a:lstStyle>
            <a:lvl1pPr>
              <a:defRPr>
                <a:solidFill>
                  <a:schemeClr val="bg1"/>
                </a:solidFill>
              </a:defRPr>
            </a:lvl1pPr>
          </a:lstStyle>
          <a:p>
            <a:fld id="{D701140D-C14F-41CA-99FC-0EF83E8DA40A}" type="slidenum">
              <a:rPr lang="fi-FI" smtClean="0"/>
              <a:pPr/>
              <a:t>‹#›</a:t>
            </a:fld>
            <a:endParaRPr lang="fi-FI"/>
          </a:p>
        </p:txBody>
      </p:sp>
    </p:spTree>
    <p:extLst>
      <p:ext uri="{BB962C8B-B14F-4D97-AF65-F5344CB8AC3E}">
        <p14:creationId xmlns:p14="http://schemas.microsoft.com/office/powerpoint/2010/main" val="23261057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roc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7D231288-9FDF-491B-B30E-6230F14A86F2}" type="datetime1">
              <a:rPr lang="fi-FI" smtClean="0"/>
              <a:t>9.6.2025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Text Placeholder 2">
            <a:extLst>
              <a:ext uri="{FF2B5EF4-FFF2-40B4-BE49-F238E27FC236}">
                <a16:creationId xmlns:a16="http://schemas.microsoft.com/office/drawing/2014/main" id="{11E4B692-D8EE-2089-7427-A5399BE66F38}"/>
              </a:ext>
            </a:extLst>
          </p:cNvPr>
          <p:cNvSpPr>
            <a:spLocks noGrp="1"/>
          </p:cNvSpPr>
          <p:nvPr>
            <p:ph type="body" idx="14" hasCustomPrompt="1"/>
          </p:nvPr>
        </p:nvSpPr>
        <p:spPr>
          <a:xfrm>
            <a:off x="407988" y="1844674"/>
            <a:ext cx="2016119" cy="1296293"/>
          </a:xfrm>
        </p:spPr>
        <p:txBody>
          <a:bodyPr anchor="t" anchorCtr="0"/>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p>
        </p:txBody>
      </p:sp>
      <p:sp>
        <p:nvSpPr>
          <p:cNvPr id="13" name="Text Placeholder 12">
            <a:extLst>
              <a:ext uri="{FF2B5EF4-FFF2-40B4-BE49-F238E27FC236}">
                <a16:creationId xmlns:a16="http://schemas.microsoft.com/office/drawing/2014/main" id="{7DFA5604-DFA9-5599-E5FB-95F12FB285D5}"/>
              </a:ext>
            </a:extLst>
          </p:cNvPr>
          <p:cNvSpPr>
            <a:spLocks noGrp="1"/>
          </p:cNvSpPr>
          <p:nvPr>
            <p:ph type="body" sz="quarter" idx="15"/>
          </p:nvPr>
        </p:nvSpPr>
        <p:spPr>
          <a:xfrm>
            <a:off x="407988" y="3284538"/>
            <a:ext cx="2015604" cy="2592387"/>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14" name="Text Placeholder 2">
            <a:extLst>
              <a:ext uri="{FF2B5EF4-FFF2-40B4-BE49-F238E27FC236}">
                <a16:creationId xmlns:a16="http://schemas.microsoft.com/office/drawing/2014/main" id="{3827A3A4-CC58-367B-E36F-7AC44E8EC4DB}"/>
              </a:ext>
            </a:extLst>
          </p:cNvPr>
          <p:cNvSpPr>
            <a:spLocks noGrp="1"/>
          </p:cNvSpPr>
          <p:nvPr>
            <p:ph type="body" idx="16" hasCustomPrompt="1"/>
          </p:nvPr>
        </p:nvSpPr>
        <p:spPr>
          <a:xfrm>
            <a:off x="2711607" y="1844674"/>
            <a:ext cx="2088765" cy="1296293"/>
          </a:xfrm>
        </p:spPr>
        <p:txBody>
          <a:bodyPr anchor="t" anchorCtr="0"/>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p>
        </p:txBody>
      </p:sp>
      <p:sp>
        <p:nvSpPr>
          <p:cNvPr id="17" name="Text Placeholder 2">
            <a:extLst>
              <a:ext uri="{FF2B5EF4-FFF2-40B4-BE49-F238E27FC236}">
                <a16:creationId xmlns:a16="http://schemas.microsoft.com/office/drawing/2014/main" id="{B6A71658-2640-5820-00C0-A497E0475D02}"/>
              </a:ext>
            </a:extLst>
          </p:cNvPr>
          <p:cNvSpPr>
            <a:spLocks noGrp="1"/>
          </p:cNvSpPr>
          <p:nvPr>
            <p:ph type="body" idx="18" hasCustomPrompt="1"/>
          </p:nvPr>
        </p:nvSpPr>
        <p:spPr>
          <a:xfrm>
            <a:off x="5087880" y="1844674"/>
            <a:ext cx="2016738" cy="1296293"/>
          </a:xfrm>
        </p:spPr>
        <p:txBody>
          <a:bodyPr anchor="t" anchorCtr="0"/>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p>
        </p:txBody>
      </p:sp>
      <p:sp>
        <p:nvSpPr>
          <p:cNvPr id="20" name="Text Placeholder 2">
            <a:extLst>
              <a:ext uri="{FF2B5EF4-FFF2-40B4-BE49-F238E27FC236}">
                <a16:creationId xmlns:a16="http://schemas.microsoft.com/office/drawing/2014/main" id="{E507729F-3FC3-227F-5A8B-85517FBB16B0}"/>
              </a:ext>
            </a:extLst>
          </p:cNvPr>
          <p:cNvSpPr>
            <a:spLocks noGrp="1"/>
          </p:cNvSpPr>
          <p:nvPr>
            <p:ph type="body" idx="20" hasCustomPrompt="1"/>
          </p:nvPr>
        </p:nvSpPr>
        <p:spPr>
          <a:xfrm>
            <a:off x="7392126" y="1844674"/>
            <a:ext cx="2088765" cy="1296293"/>
          </a:xfrm>
        </p:spPr>
        <p:txBody>
          <a:bodyPr anchor="t" anchorCtr="0"/>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p>
        </p:txBody>
      </p:sp>
      <p:sp>
        <p:nvSpPr>
          <p:cNvPr id="22" name="Text Placeholder 2">
            <a:extLst>
              <a:ext uri="{FF2B5EF4-FFF2-40B4-BE49-F238E27FC236}">
                <a16:creationId xmlns:a16="http://schemas.microsoft.com/office/drawing/2014/main" id="{2B959ACE-C45A-F672-6EF3-2497A285A008}"/>
              </a:ext>
            </a:extLst>
          </p:cNvPr>
          <p:cNvSpPr>
            <a:spLocks noGrp="1"/>
          </p:cNvSpPr>
          <p:nvPr>
            <p:ph type="body" idx="22" hasCustomPrompt="1"/>
          </p:nvPr>
        </p:nvSpPr>
        <p:spPr>
          <a:xfrm>
            <a:off x="9768409" y="1844674"/>
            <a:ext cx="2016120" cy="1296293"/>
          </a:xfrm>
        </p:spPr>
        <p:txBody>
          <a:bodyPr anchor="t" anchorCtr="0"/>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p>
        </p:txBody>
      </p:sp>
      <p:sp>
        <p:nvSpPr>
          <p:cNvPr id="26" name="Text Placeholder 12">
            <a:extLst>
              <a:ext uri="{FF2B5EF4-FFF2-40B4-BE49-F238E27FC236}">
                <a16:creationId xmlns:a16="http://schemas.microsoft.com/office/drawing/2014/main" id="{D9D79536-3D7F-7D6F-2BE3-5C618CB120D9}"/>
              </a:ext>
            </a:extLst>
          </p:cNvPr>
          <p:cNvSpPr>
            <a:spLocks noGrp="1"/>
          </p:cNvSpPr>
          <p:nvPr>
            <p:ph type="body" sz="quarter" idx="23"/>
          </p:nvPr>
        </p:nvSpPr>
        <p:spPr>
          <a:xfrm>
            <a:off x="2711624" y="3284538"/>
            <a:ext cx="2088232" cy="2592387"/>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7" name="Text Placeholder 12">
            <a:extLst>
              <a:ext uri="{FF2B5EF4-FFF2-40B4-BE49-F238E27FC236}">
                <a16:creationId xmlns:a16="http://schemas.microsoft.com/office/drawing/2014/main" id="{E9B545D8-3555-6CE3-D8FD-D2E749B189FA}"/>
              </a:ext>
            </a:extLst>
          </p:cNvPr>
          <p:cNvSpPr>
            <a:spLocks noGrp="1"/>
          </p:cNvSpPr>
          <p:nvPr>
            <p:ph type="body" sz="quarter" idx="24"/>
          </p:nvPr>
        </p:nvSpPr>
        <p:spPr>
          <a:xfrm>
            <a:off x="5088198" y="3284538"/>
            <a:ext cx="2015604" cy="2592387"/>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8" name="Text Placeholder 12">
            <a:extLst>
              <a:ext uri="{FF2B5EF4-FFF2-40B4-BE49-F238E27FC236}">
                <a16:creationId xmlns:a16="http://schemas.microsoft.com/office/drawing/2014/main" id="{6DB34C07-D845-0A71-7110-873D3E54FE62}"/>
              </a:ext>
            </a:extLst>
          </p:cNvPr>
          <p:cNvSpPr>
            <a:spLocks noGrp="1"/>
          </p:cNvSpPr>
          <p:nvPr>
            <p:ph type="body" sz="quarter" idx="25"/>
          </p:nvPr>
        </p:nvSpPr>
        <p:spPr>
          <a:xfrm>
            <a:off x="7392144" y="3284538"/>
            <a:ext cx="2088232" cy="2592387"/>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9" name="Text Placeholder 12">
            <a:extLst>
              <a:ext uri="{FF2B5EF4-FFF2-40B4-BE49-F238E27FC236}">
                <a16:creationId xmlns:a16="http://schemas.microsoft.com/office/drawing/2014/main" id="{812168A2-46B4-55B8-F41F-994C00D2483C}"/>
              </a:ext>
            </a:extLst>
          </p:cNvPr>
          <p:cNvSpPr>
            <a:spLocks noGrp="1"/>
          </p:cNvSpPr>
          <p:nvPr>
            <p:ph type="body" sz="quarter" idx="26"/>
          </p:nvPr>
        </p:nvSpPr>
        <p:spPr>
          <a:xfrm>
            <a:off x="9769028" y="3284538"/>
            <a:ext cx="2015604" cy="2592387"/>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Tree>
    <p:extLst>
      <p:ext uri="{BB962C8B-B14F-4D97-AF65-F5344CB8AC3E}">
        <p14:creationId xmlns:p14="http://schemas.microsoft.com/office/powerpoint/2010/main" val="11395700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rocess Colou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EFB40A84-C2D2-45CD-B785-8D917E528074}" type="datetime1">
              <a:rPr lang="fi-FI" smtClean="0"/>
              <a:t>9.6.2025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16" name="Text Placeholder 12">
            <a:extLst>
              <a:ext uri="{FF2B5EF4-FFF2-40B4-BE49-F238E27FC236}">
                <a16:creationId xmlns:a16="http://schemas.microsoft.com/office/drawing/2014/main" id="{2909D46F-AC09-DECA-BACA-C1675FF98C92}"/>
              </a:ext>
            </a:extLst>
          </p:cNvPr>
          <p:cNvSpPr>
            <a:spLocks noGrp="1"/>
          </p:cNvSpPr>
          <p:nvPr>
            <p:ph type="body" sz="quarter" idx="15"/>
          </p:nvPr>
        </p:nvSpPr>
        <p:spPr>
          <a:xfrm>
            <a:off x="40798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19" name="Text Placeholder 12">
            <a:extLst>
              <a:ext uri="{FF2B5EF4-FFF2-40B4-BE49-F238E27FC236}">
                <a16:creationId xmlns:a16="http://schemas.microsoft.com/office/drawing/2014/main" id="{687E3998-D801-6A68-FC17-6DEBC7159F75}"/>
              </a:ext>
            </a:extLst>
          </p:cNvPr>
          <p:cNvSpPr>
            <a:spLocks noGrp="1"/>
          </p:cNvSpPr>
          <p:nvPr>
            <p:ph type="body" sz="quarter" idx="23"/>
          </p:nvPr>
        </p:nvSpPr>
        <p:spPr>
          <a:xfrm>
            <a:off x="2711624" y="3573016"/>
            <a:ext cx="2088232"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4" name="Text Placeholder 12">
            <a:extLst>
              <a:ext uri="{FF2B5EF4-FFF2-40B4-BE49-F238E27FC236}">
                <a16:creationId xmlns:a16="http://schemas.microsoft.com/office/drawing/2014/main" id="{D97F3D4F-F6AB-ED14-9484-30FEA1506137}"/>
              </a:ext>
            </a:extLst>
          </p:cNvPr>
          <p:cNvSpPr>
            <a:spLocks noGrp="1"/>
          </p:cNvSpPr>
          <p:nvPr>
            <p:ph type="body" sz="quarter" idx="29"/>
          </p:nvPr>
        </p:nvSpPr>
        <p:spPr>
          <a:xfrm>
            <a:off x="508819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5" name="Text Placeholder 12">
            <a:extLst>
              <a:ext uri="{FF2B5EF4-FFF2-40B4-BE49-F238E27FC236}">
                <a16:creationId xmlns:a16="http://schemas.microsoft.com/office/drawing/2014/main" id="{F5BB4B25-AFF9-AFEA-85BA-E387072E794C}"/>
              </a:ext>
            </a:extLst>
          </p:cNvPr>
          <p:cNvSpPr>
            <a:spLocks noGrp="1"/>
          </p:cNvSpPr>
          <p:nvPr>
            <p:ph type="body" sz="quarter" idx="30"/>
          </p:nvPr>
        </p:nvSpPr>
        <p:spPr>
          <a:xfrm>
            <a:off x="7392144" y="3573016"/>
            <a:ext cx="2088232"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6" name="Text Placeholder 12">
            <a:extLst>
              <a:ext uri="{FF2B5EF4-FFF2-40B4-BE49-F238E27FC236}">
                <a16:creationId xmlns:a16="http://schemas.microsoft.com/office/drawing/2014/main" id="{ADB44BCB-11F4-E11F-6050-6499858CFA4B}"/>
              </a:ext>
            </a:extLst>
          </p:cNvPr>
          <p:cNvSpPr>
            <a:spLocks noGrp="1"/>
          </p:cNvSpPr>
          <p:nvPr>
            <p:ph type="body" sz="quarter" idx="31"/>
          </p:nvPr>
        </p:nvSpPr>
        <p:spPr>
          <a:xfrm>
            <a:off x="976902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17" name="Text Placeholder 2">
            <a:extLst>
              <a:ext uri="{FF2B5EF4-FFF2-40B4-BE49-F238E27FC236}">
                <a16:creationId xmlns:a16="http://schemas.microsoft.com/office/drawing/2014/main" id="{60527BA6-8E7F-91F7-0FF5-EAFF7FBB237A}"/>
              </a:ext>
            </a:extLst>
          </p:cNvPr>
          <p:cNvSpPr>
            <a:spLocks noGrp="1"/>
          </p:cNvSpPr>
          <p:nvPr>
            <p:ph type="body" idx="14"/>
          </p:nvPr>
        </p:nvSpPr>
        <p:spPr>
          <a:xfrm>
            <a:off x="407988" y="1844673"/>
            <a:ext cx="1584000" cy="1584000"/>
          </a:xfrm>
          <a:prstGeom prst="ellipse">
            <a:avLst/>
          </a:prstGeom>
          <a:solidFill>
            <a:schemeClr val="accent1"/>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18" name="Text Placeholder 2">
            <a:extLst>
              <a:ext uri="{FF2B5EF4-FFF2-40B4-BE49-F238E27FC236}">
                <a16:creationId xmlns:a16="http://schemas.microsoft.com/office/drawing/2014/main" id="{25B7FD09-6933-9B2C-E660-44271E46576A}"/>
              </a:ext>
            </a:extLst>
          </p:cNvPr>
          <p:cNvSpPr>
            <a:spLocks noGrp="1"/>
          </p:cNvSpPr>
          <p:nvPr>
            <p:ph type="body" idx="16"/>
          </p:nvPr>
        </p:nvSpPr>
        <p:spPr>
          <a:xfrm>
            <a:off x="2711607" y="1844673"/>
            <a:ext cx="1584000" cy="1584000"/>
          </a:xfrm>
          <a:prstGeom prst="ellipse">
            <a:avLst/>
          </a:prstGeom>
          <a:solidFill>
            <a:schemeClr val="accent1"/>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0" name="Text Placeholder 2">
            <a:extLst>
              <a:ext uri="{FF2B5EF4-FFF2-40B4-BE49-F238E27FC236}">
                <a16:creationId xmlns:a16="http://schemas.microsoft.com/office/drawing/2014/main" id="{7E9BC9FF-8079-A9F7-940B-AD180B5C7111}"/>
              </a:ext>
            </a:extLst>
          </p:cNvPr>
          <p:cNvSpPr>
            <a:spLocks noGrp="1"/>
          </p:cNvSpPr>
          <p:nvPr>
            <p:ph type="body" idx="18"/>
          </p:nvPr>
        </p:nvSpPr>
        <p:spPr>
          <a:xfrm>
            <a:off x="5087880" y="1844673"/>
            <a:ext cx="1584000" cy="1584000"/>
          </a:xfrm>
          <a:prstGeom prst="ellipse">
            <a:avLst/>
          </a:prstGeom>
          <a:solidFill>
            <a:schemeClr val="accent1"/>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1" name="Text Placeholder 2">
            <a:extLst>
              <a:ext uri="{FF2B5EF4-FFF2-40B4-BE49-F238E27FC236}">
                <a16:creationId xmlns:a16="http://schemas.microsoft.com/office/drawing/2014/main" id="{8BE256EA-AF3A-004E-60D5-EB46182584F3}"/>
              </a:ext>
            </a:extLst>
          </p:cNvPr>
          <p:cNvSpPr>
            <a:spLocks noGrp="1"/>
          </p:cNvSpPr>
          <p:nvPr>
            <p:ph type="body" idx="20"/>
          </p:nvPr>
        </p:nvSpPr>
        <p:spPr>
          <a:xfrm>
            <a:off x="7392126" y="1844673"/>
            <a:ext cx="1584000" cy="1584000"/>
          </a:xfrm>
          <a:prstGeom prst="ellipse">
            <a:avLst/>
          </a:prstGeom>
          <a:solidFill>
            <a:schemeClr val="accent1"/>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2" name="Text Placeholder 2">
            <a:extLst>
              <a:ext uri="{FF2B5EF4-FFF2-40B4-BE49-F238E27FC236}">
                <a16:creationId xmlns:a16="http://schemas.microsoft.com/office/drawing/2014/main" id="{C3F0EB54-3301-1385-D27F-5E7B2877AC94}"/>
              </a:ext>
            </a:extLst>
          </p:cNvPr>
          <p:cNvSpPr>
            <a:spLocks noGrp="1"/>
          </p:cNvSpPr>
          <p:nvPr>
            <p:ph type="body" idx="22"/>
          </p:nvPr>
        </p:nvSpPr>
        <p:spPr>
          <a:xfrm>
            <a:off x="9768409" y="1844673"/>
            <a:ext cx="1584000" cy="1584000"/>
          </a:xfrm>
          <a:prstGeom prst="ellipse">
            <a:avLst/>
          </a:prstGeom>
          <a:solidFill>
            <a:schemeClr val="accent1"/>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Tree>
    <p:extLst>
      <p:ext uri="{BB962C8B-B14F-4D97-AF65-F5344CB8AC3E}">
        <p14:creationId xmlns:p14="http://schemas.microsoft.com/office/powerpoint/2010/main" val="41383046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rocess Bla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A5F6394B-C362-4A73-B693-99B0A2EE94BB}" type="datetime1">
              <a:rPr lang="fi-FI" smtClean="0"/>
              <a:t>9.6.2025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16" name="Text Placeholder 12">
            <a:extLst>
              <a:ext uri="{FF2B5EF4-FFF2-40B4-BE49-F238E27FC236}">
                <a16:creationId xmlns:a16="http://schemas.microsoft.com/office/drawing/2014/main" id="{2909D46F-AC09-DECA-BACA-C1675FF98C92}"/>
              </a:ext>
            </a:extLst>
          </p:cNvPr>
          <p:cNvSpPr>
            <a:spLocks noGrp="1"/>
          </p:cNvSpPr>
          <p:nvPr>
            <p:ph type="body" sz="quarter" idx="15"/>
          </p:nvPr>
        </p:nvSpPr>
        <p:spPr>
          <a:xfrm>
            <a:off x="40798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19" name="Text Placeholder 12">
            <a:extLst>
              <a:ext uri="{FF2B5EF4-FFF2-40B4-BE49-F238E27FC236}">
                <a16:creationId xmlns:a16="http://schemas.microsoft.com/office/drawing/2014/main" id="{687E3998-D801-6A68-FC17-6DEBC7159F75}"/>
              </a:ext>
            </a:extLst>
          </p:cNvPr>
          <p:cNvSpPr>
            <a:spLocks noGrp="1"/>
          </p:cNvSpPr>
          <p:nvPr>
            <p:ph type="body" sz="quarter" idx="23"/>
          </p:nvPr>
        </p:nvSpPr>
        <p:spPr>
          <a:xfrm>
            <a:off x="2711624" y="3573016"/>
            <a:ext cx="2088232"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4" name="Text Placeholder 12">
            <a:extLst>
              <a:ext uri="{FF2B5EF4-FFF2-40B4-BE49-F238E27FC236}">
                <a16:creationId xmlns:a16="http://schemas.microsoft.com/office/drawing/2014/main" id="{D97F3D4F-F6AB-ED14-9484-30FEA1506137}"/>
              </a:ext>
            </a:extLst>
          </p:cNvPr>
          <p:cNvSpPr>
            <a:spLocks noGrp="1"/>
          </p:cNvSpPr>
          <p:nvPr>
            <p:ph type="body" sz="quarter" idx="29"/>
          </p:nvPr>
        </p:nvSpPr>
        <p:spPr>
          <a:xfrm>
            <a:off x="508819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5" name="Text Placeholder 12">
            <a:extLst>
              <a:ext uri="{FF2B5EF4-FFF2-40B4-BE49-F238E27FC236}">
                <a16:creationId xmlns:a16="http://schemas.microsoft.com/office/drawing/2014/main" id="{F5BB4B25-AFF9-AFEA-85BA-E387072E794C}"/>
              </a:ext>
            </a:extLst>
          </p:cNvPr>
          <p:cNvSpPr>
            <a:spLocks noGrp="1"/>
          </p:cNvSpPr>
          <p:nvPr>
            <p:ph type="body" sz="quarter" idx="30"/>
          </p:nvPr>
        </p:nvSpPr>
        <p:spPr>
          <a:xfrm>
            <a:off x="7392144" y="3573016"/>
            <a:ext cx="2088232"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26" name="Text Placeholder 12">
            <a:extLst>
              <a:ext uri="{FF2B5EF4-FFF2-40B4-BE49-F238E27FC236}">
                <a16:creationId xmlns:a16="http://schemas.microsoft.com/office/drawing/2014/main" id="{ADB44BCB-11F4-E11F-6050-6499858CFA4B}"/>
              </a:ext>
            </a:extLst>
          </p:cNvPr>
          <p:cNvSpPr>
            <a:spLocks noGrp="1"/>
          </p:cNvSpPr>
          <p:nvPr>
            <p:ph type="body" sz="quarter" idx="31"/>
          </p:nvPr>
        </p:nvSpPr>
        <p:spPr>
          <a:xfrm>
            <a:off x="976902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p:txBody>
      </p:sp>
      <p:sp>
        <p:nvSpPr>
          <p:cNvPr id="17" name="Text Placeholder 2">
            <a:extLst>
              <a:ext uri="{FF2B5EF4-FFF2-40B4-BE49-F238E27FC236}">
                <a16:creationId xmlns:a16="http://schemas.microsoft.com/office/drawing/2014/main" id="{60527BA6-8E7F-91F7-0FF5-EAFF7FBB237A}"/>
              </a:ext>
            </a:extLst>
          </p:cNvPr>
          <p:cNvSpPr>
            <a:spLocks noGrp="1"/>
          </p:cNvSpPr>
          <p:nvPr>
            <p:ph type="body" idx="14"/>
          </p:nvPr>
        </p:nvSpPr>
        <p:spPr>
          <a:xfrm>
            <a:off x="407988" y="1844673"/>
            <a:ext cx="1584000" cy="1584000"/>
          </a:xfrm>
          <a:prstGeom prst="ellipse">
            <a:avLst/>
          </a:prstGeom>
          <a:solidFill>
            <a:schemeClr val="tx1"/>
          </a:solidFill>
        </p:spPr>
        <p:txBody>
          <a:bodyPr anchor="ctr" anchorCtr="0"/>
          <a:lstStyle>
            <a:lvl1pPr marL="0" indent="0" algn="ctr">
              <a:buNone/>
              <a:defRPr sz="12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18" name="Text Placeholder 2">
            <a:extLst>
              <a:ext uri="{FF2B5EF4-FFF2-40B4-BE49-F238E27FC236}">
                <a16:creationId xmlns:a16="http://schemas.microsoft.com/office/drawing/2014/main" id="{25B7FD09-6933-9B2C-E660-44271E46576A}"/>
              </a:ext>
            </a:extLst>
          </p:cNvPr>
          <p:cNvSpPr>
            <a:spLocks noGrp="1"/>
          </p:cNvSpPr>
          <p:nvPr>
            <p:ph type="body" idx="16"/>
          </p:nvPr>
        </p:nvSpPr>
        <p:spPr>
          <a:xfrm>
            <a:off x="2711607" y="1844673"/>
            <a:ext cx="1584000" cy="1584000"/>
          </a:xfrm>
          <a:prstGeom prst="ellipse">
            <a:avLst/>
          </a:prstGeom>
          <a:solidFill>
            <a:schemeClr val="tx1"/>
          </a:solidFill>
        </p:spPr>
        <p:txBody>
          <a:bodyPr anchor="ctr" anchorCtr="0"/>
          <a:lstStyle>
            <a:lvl1pPr marL="0" indent="0" algn="ctr">
              <a:buNone/>
              <a:defRPr sz="12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0" name="Text Placeholder 2">
            <a:extLst>
              <a:ext uri="{FF2B5EF4-FFF2-40B4-BE49-F238E27FC236}">
                <a16:creationId xmlns:a16="http://schemas.microsoft.com/office/drawing/2014/main" id="{7E9BC9FF-8079-A9F7-940B-AD180B5C7111}"/>
              </a:ext>
            </a:extLst>
          </p:cNvPr>
          <p:cNvSpPr>
            <a:spLocks noGrp="1"/>
          </p:cNvSpPr>
          <p:nvPr>
            <p:ph type="body" idx="18"/>
          </p:nvPr>
        </p:nvSpPr>
        <p:spPr>
          <a:xfrm>
            <a:off x="5087880" y="1844673"/>
            <a:ext cx="1584000" cy="1584000"/>
          </a:xfrm>
          <a:prstGeom prst="ellipse">
            <a:avLst/>
          </a:prstGeom>
          <a:solidFill>
            <a:schemeClr val="tx1"/>
          </a:solidFill>
        </p:spPr>
        <p:txBody>
          <a:bodyPr anchor="ctr" anchorCtr="0"/>
          <a:lstStyle>
            <a:lvl1pPr marL="0" indent="0" algn="ctr">
              <a:buNone/>
              <a:defRPr sz="12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1" name="Text Placeholder 2">
            <a:extLst>
              <a:ext uri="{FF2B5EF4-FFF2-40B4-BE49-F238E27FC236}">
                <a16:creationId xmlns:a16="http://schemas.microsoft.com/office/drawing/2014/main" id="{8BE256EA-AF3A-004E-60D5-EB46182584F3}"/>
              </a:ext>
            </a:extLst>
          </p:cNvPr>
          <p:cNvSpPr>
            <a:spLocks noGrp="1"/>
          </p:cNvSpPr>
          <p:nvPr>
            <p:ph type="body" idx="20"/>
          </p:nvPr>
        </p:nvSpPr>
        <p:spPr>
          <a:xfrm>
            <a:off x="7392126" y="1844673"/>
            <a:ext cx="1584000" cy="1584000"/>
          </a:xfrm>
          <a:prstGeom prst="ellipse">
            <a:avLst/>
          </a:prstGeom>
          <a:solidFill>
            <a:schemeClr val="tx1"/>
          </a:solidFill>
        </p:spPr>
        <p:txBody>
          <a:bodyPr anchor="ctr" anchorCtr="0"/>
          <a:lstStyle>
            <a:lvl1pPr marL="0" indent="0" algn="ctr">
              <a:buNone/>
              <a:defRPr sz="12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
        <p:nvSpPr>
          <p:cNvPr id="22" name="Text Placeholder 2">
            <a:extLst>
              <a:ext uri="{FF2B5EF4-FFF2-40B4-BE49-F238E27FC236}">
                <a16:creationId xmlns:a16="http://schemas.microsoft.com/office/drawing/2014/main" id="{C3F0EB54-3301-1385-D27F-5E7B2877AC94}"/>
              </a:ext>
            </a:extLst>
          </p:cNvPr>
          <p:cNvSpPr>
            <a:spLocks noGrp="1"/>
          </p:cNvSpPr>
          <p:nvPr>
            <p:ph type="body" idx="22"/>
          </p:nvPr>
        </p:nvSpPr>
        <p:spPr>
          <a:xfrm>
            <a:off x="9768409" y="1844673"/>
            <a:ext cx="1584000" cy="1584000"/>
          </a:xfrm>
          <a:prstGeom prst="ellipse">
            <a:avLst/>
          </a:prstGeom>
          <a:solidFill>
            <a:schemeClr val="tx1"/>
          </a:solidFill>
        </p:spPr>
        <p:txBody>
          <a:bodyPr anchor="ctr" anchorCtr="0"/>
          <a:lstStyle>
            <a:lvl1pPr marL="0" indent="0" algn="ctr">
              <a:buNone/>
              <a:defRPr sz="12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a:p>
        </p:txBody>
      </p:sp>
    </p:spTree>
    <p:extLst>
      <p:ext uri="{BB962C8B-B14F-4D97-AF65-F5344CB8AC3E}">
        <p14:creationId xmlns:p14="http://schemas.microsoft.com/office/powerpoint/2010/main" val="14239111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96E9-BA5C-FE6D-29D4-7D5BDF67EBC0}"/>
              </a:ext>
            </a:extLst>
          </p:cNvPr>
          <p:cNvSpPr>
            <a:spLocks noGrp="1"/>
          </p:cNvSpPr>
          <p:nvPr>
            <p:ph type="title"/>
          </p:nvPr>
        </p:nvSpPr>
        <p:spPr/>
        <p:txBody>
          <a:bodyPr/>
          <a:lstStyle/>
          <a:p>
            <a:r>
              <a:rPr lang="en-US"/>
              <a:t>Click to edit Master title style</a:t>
            </a:r>
            <a:endParaRPr lang="fi-FI"/>
          </a:p>
        </p:txBody>
      </p:sp>
      <p:sp>
        <p:nvSpPr>
          <p:cNvPr id="3" name="Date Placeholder 2">
            <a:extLst>
              <a:ext uri="{FF2B5EF4-FFF2-40B4-BE49-F238E27FC236}">
                <a16:creationId xmlns:a16="http://schemas.microsoft.com/office/drawing/2014/main" id="{7B35A839-C462-B1DD-93DB-75C65FA0354B}"/>
              </a:ext>
            </a:extLst>
          </p:cNvPr>
          <p:cNvSpPr>
            <a:spLocks noGrp="1"/>
          </p:cNvSpPr>
          <p:nvPr>
            <p:ph type="dt" sz="half" idx="10"/>
          </p:nvPr>
        </p:nvSpPr>
        <p:spPr/>
        <p:txBody>
          <a:bodyPr/>
          <a:lstStyle/>
          <a:p>
            <a:fld id="{BF8458FF-64ED-435F-A64E-8CF7909D49D0}" type="datetime1">
              <a:rPr lang="fi-FI" smtClean="0"/>
              <a:t>9.6.2025</a:t>
            </a:fld>
            <a:endParaRPr lang="fi-FI"/>
          </a:p>
        </p:txBody>
      </p:sp>
      <p:sp>
        <p:nvSpPr>
          <p:cNvPr id="4" name="Footer Placeholder 3">
            <a:extLst>
              <a:ext uri="{FF2B5EF4-FFF2-40B4-BE49-F238E27FC236}">
                <a16:creationId xmlns:a16="http://schemas.microsoft.com/office/drawing/2014/main" id="{EC323428-9C34-BE00-F14D-566DEEC4E56C}"/>
              </a:ext>
            </a:extLst>
          </p:cNvPr>
          <p:cNvSpPr>
            <a:spLocks noGrp="1"/>
          </p:cNvSpPr>
          <p:nvPr>
            <p:ph type="ftr" sz="quarter" idx="11"/>
          </p:nvPr>
        </p:nvSpPr>
        <p:spPr/>
        <p:txBody>
          <a:bodyPr/>
          <a:lstStyle/>
          <a:p>
            <a:r>
              <a:rPr lang="fi-FI"/>
              <a:t>Presenter Name</a:t>
            </a:r>
          </a:p>
        </p:txBody>
      </p:sp>
      <p:sp>
        <p:nvSpPr>
          <p:cNvPr id="5" name="Slide Number Placeholder 4">
            <a:extLst>
              <a:ext uri="{FF2B5EF4-FFF2-40B4-BE49-F238E27FC236}">
                <a16:creationId xmlns:a16="http://schemas.microsoft.com/office/drawing/2014/main" id="{67C2FB49-CD3A-1DDD-E564-703C4FE25362}"/>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290790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CC-BY 4.0">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latin typeface="+mj-lt"/>
              </a:defRPr>
            </a:lvl1pPr>
          </a:lstStyle>
          <a:p>
            <a:r>
              <a:rPr lang="en-GB"/>
              <a:t>Click to edit Master title style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p>
            <a:fld id="{5177BCE6-9178-419C-B19E-30BC9B611166}" type="datetime1">
              <a:rPr lang="fi-FI" smtClean="0"/>
              <a:t>9.6.2025</a:t>
            </a:fld>
            <a:endParaRPr lang="fi-FI"/>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p>
            <a:fld id="{D701140D-C14F-41CA-99FC-0EF83E8DA40A}" type="slidenum">
              <a:rPr lang="fi-FI" smtClean="0"/>
              <a:pPr/>
              <a:t>‹#›</a:t>
            </a:fld>
            <a:endParaRPr lang="fi-FI"/>
          </a:p>
        </p:txBody>
      </p:sp>
      <p:sp>
        <p:nvSpPr>
          <p:cNvPr id="7" name="Footer Placeholder 23">
            <a:extLst>
              <a:ext uri="{FF2B5EF4-FFF2-40B4-BE49-F238E27FC236}">
                <a16:creationId xmlns:a16="http://schemas.microsoft.com/office/drawing/2014/main" id="{FCC3E25D-5FFA-8583-6320-58A891113814}"/>
              </a:ext>
            </a:extLst>
          </p:cNvPr>
          <p:cNvSpPr>
            <a:spLocks noGrp="1"/>
          </p:cNvSpPr>
          <p:nvPr>
            <p:ph type="ftr" sz="quarter" idx="11"/>
          </p:nvPr>
        </p:nvSpPr>
        <p:spPr>
          <a:xfrm>
            <a:off x="3071664" y="6309320"/>
            <a:ext cx="7128792" cy="143869"/>
          </a:xfrm>
        </p:spPr>
        <p:txBody>
          <a:bodyPr/>
          <a:lstStyle/>
          <a:p>
            <a:r>
              <a:rPr lang="fi-FI"/>
              <a:t>Presenter Name</a:t>
            </a:r>
          </a:p>
        </p:txBody>
      </p:sp>
      <p:pic>
        <p:nvPicPr>
          <p:cNvPr id="8" name="Picture 7" descr="Icon&#10;&#10;Description automatically generated">
            <a:hlinkClick r:id="rId2"/>
            <a:extLst>
              <a:ext uri="{FF2B5EF4-FFF2-40B4-BE49-F238E27FC236}">
                <a16:creationId xmlns:a16="http://schemas.microsoft.com/office/drawing/2014/main" id="{F108979D-2C35-8DF7-C967-157BD0DD7FD6}"/>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Lst>
          </a:blip>
          <a:stretch>
            <a:fillRect/>
          </a:stretch>
        </p:blipFill>
        <p:spPr>
          <a:xfrm>
            <a:off x="839456" y="6093296"/>
            <a:ext cx="360000" cy="360000"/>
          </a:xfrm>
          <a:prstGeom prst="rect">
            <a:avLst/>
          </a:prstGeom>
        </p:spPr>
      </p:pic>
      <p:pic>
        <p:nvPicPr>
          <p:cNvPr id="9" name="Picture 8" descr="Icon&#10;&#10;Description automatically generated">
            <a:hlinkClick r:id="rId2"/>
            <a:extLst>
              <a:ext uri="{FF2B5EF4-FFF2-40B4-BE49-F238E27FC236}">
                <a16:creationId xmlns:a16="http://schemas.microsoft.com/office/drawing/2014/main" id="{C1BC6918-6C5B-C3AF-A51B-FB591F80BF0B}"/>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tretch>
            <a:fillRect/>
          </a:stretch>
        </p:blipFill>
        <p:spPr>
          <a:xfrm>
            <a:off x="407988" y="6093296"/>
            <a:ext cx="360000" cy="360000"/>
          </a:xfrm>
          <a:prstGeom prst="rect">
            <a:avLst/>
          </a:prstGeom>
        </p:spPr>
      </p:pic>
      <p:sp>
        <p:nvSpPr>
          <p:cNvPr id="10" name="TextBox 9">
            <a:extLst>
              <a:ext uri="{FF2B5EF4-FFF2-40B4-BE49-F238E27FC236}">
                <a16:creationId xmlns:a16="http://schemas.microsoft.com/office/drawing/2014/main" id="{0C85E044-ACE3-4A12-B709-E06CC826CC30}"/>
              </a:ext>
            </a:extLst>
          </p:cNvPr>
          <p:cNvSpPr txBox="1"/>
          <p:nvPr/>
        </p:nvSpPr>
        <p:spPr>
          <a:xfrm>
            <a:off x="1271696" y="6093296"/>
            <a:ext cx="1799968" cy="360040"/>
          </a:xfrm>
          <a:prstGeom prst="rect">
            <a:avLst/>
          </a:prstGeom>
          <a:noFill/>
        </p:spPr>
        <p:txBody>
          <a:bodyPr wrap="square" lIns="0" tIns="0" rIns="0" bIns="0" rtlCol="0" anchor="ctr" anchorCtr="0">
            <a:noAutofit/>
          </a:bodyPr>
          <a:lstStyle/>
          <a:p>
            <a:pPr algn="l"/>
            <a:r>
              <a:rPr lang="en-GB" sz="800">
                <a:solidFill>
                  <a:schemeClr val="tx1"/>
                </a:solidFill>
                <a:effectLst/>
              </a:rPr>
              <a:t>Content is available under</a:t>
            </a:r>
          </a:p>
          <a:p>
            <a:pPr algn="l"/>
            <a:r>
              <a:rPr lang="en-GB" sz="800">
                <a:solidFill>
                  <a:schemeClr val="tx1"/>
                </a:solidFill>
                <a:effectLst/>
              </a:rPr>
              <a:t>CC BY 4.0 unless otherwise stated</a:t>
            </a:r>
          </a:p>
        </p:txBody>
      </p:sp>
      <p:sp>
        <p:nvSpPr>
          <p:cNvPr id="24" name="Freeform 57">
            <a:extLst>
              <a:ext uri="{FF2B5EF4-FFF2-40B4-BE49-F238E27FC236}">
                <a16:creationId xmlns:a16="http://schemas.microsoft.com/office/drawing/2014/main" id="{214CDE0F-C7F0-6DFA-1951-F248FAE3B6BF}"/>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 name="Text Placeholder 4">
            <a:extLst>
              <a:ext uri="{FF2B5EF4-FFF2-40B4-BE49-F238E27FC236}">
                <a16:creationId xmlns:a16="http://schemas.microsoft.com/office/drawing/2014/main" id="{C762B69B-1F7F-2425-4B59-D4EFDFD29CC6}"/>
              </a:ext>
            </a:extLst>
          </p:cNvPr>
          <p:cNvSpPr>
            <a:spLocks noGrp="1"/>
          </p:cNvSpPr>
          <p:nvPr>
            <p:ph type="body" sz="quarter" idx="13" hasCustomPrompt="1"/>
          </p:nvPr>
        </p:nvSpPr>
        <p:spPr>
          <a:xfrm>
            <a:off x="407989" y="4869160"/>
            <a:ext cx="9792468" cy="276999"/>
          </a:xfrm>
        </p:spPr>
        <p:txBody>
          <a:bodyPr>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a:t>Presenter Name / Date / Place</a:t>
            </a:r>
          </a:p>
        </p:txBody>
      </p:sp>
    </p:spTree>
    <p:extLst>
      <p:ext uri="{BB962C8B-B14F-4D97-AF65-F5344CB8AC3E}">
        <p14:creationId xmlns:p14="http://schemas.microsoft.com/office/powerpoint/2010/main" val="596526459"/>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8857C-8954-2CAC-937A-943D6443A481}"/>
              </a:ext>
            </a:extLst>
          </p:cNvPr>
          <p:cNvSpPr>
            <a:spLocks noGrp="1"/>
          </p:cNvSpPr>
          <p:nvPr>
            <p:ph type="dt" sz="half" idx="10"/>
          </p:nvPr>
        </p:nvSpPr>
        <p:spPr/>
        <p:txBody>
          <a:bodyPr/>
          <a:lstStyle/>
          <a:p>
            <a:fld id="{25A9C850-FCC7-48BF-92B6-2790250ADF04}" type="datetime1">
              <a:rPr lang="fi-FI" smtClean="0"/>
              <a:t>9.6.2025</a:t>
            </a:fld>
            <a:endParaRPr lang="fi-FI"/>
          </a:p>
        </p:txBody>
      </p:sp>
      <p:sp>
        <p:nvSpPr>
          <p:cNvPr id="3" name="Footer Placeholder 2">
            <a:extLst>
              <a:ext uri="{FF2B5EF4-FFF2-40B4-BE49-F238E27FC236}">
                <a16:creationId xmlns:a16="http://schemas.microsoft.com/office/drawing/2014/main" id="{967ABC24-E5EB-DE80-2D0D-1287AD8F112C}"/>
              </a:ext>
            </a:extLst>
          </p:cNvPr>
          <p:cNvSpPr>
            <a:spLocks noGrp="1"/>
          </p:cNvSpPr>
          <p:nvPr>
            <p:ph type="ftr" sz="quarter" idx="11"/>
          </p:nvPr>
        </p:nvSpPr>
        <p:spPr/>
        <p:txBody>
          <a:bodyPr/>
          <a:lstStyle/>
          <a:p>
            <a:r>
              <a:rPr lang="fi-FI"/>
              <a:t>Presenter Name</a:t>
            </a:r>
          </a:p>
        </p:txBody>
      </p:sp>
      <p:sp>
        <p:nvSpPr>
          <p:cNvPr id="4" name="Slide Number Placeholder 3">
            <a:extLst>
              <a:ext uri="{FF2B5EF4-FFF2-40B4-BE49-F238E27FC236}">
                <a16:creationId xmlns:a16="http://schemas.microsoft.com/office/drawing/2014/main" id="{9253041E-A4B9-C59D-237D-00ECB5319199}"/>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39306898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96E9-BA5C-FE6D-29D4-7D5BDF67EBC0}"/>
              </a:ext>
            </a:extLst>
          </p:cNvPr>
          <p:cNvSpPr>
            <a:spLocks noGrp="1"/>
          </p:cNvSpPr>
          <p:nvPr>
            <p:ph type="title"/>
          </p:nvPr>
        </p:nvSpPr>
        <p:spPr/>
        <p:txBody>
          <a:bodyPr/>
          <a:lstStyle/>
          <a:p>
            <a:r>
              <a:rPr lang="en-US"/>
              <a:t>Click to edit Master title style</a:t>
            </a:r>
            <a:endParaRPr lang="fi-FI"/>
          </a:p>
        </p:txBody>
      </p:sp>
      <p:sp>
        <p:nvSpPr>
          <p:cNvPr id="3" name="Date Placeholder 2">
            <a:extLst>
              <a:ext uri="{FF2B5EF4-FFF2-40B4-BE49-F238E27FC236}">
                <a16:creationId xmlns:a16="http://schemas.microsoft.com/office/drawing/2014/main" id="{7B35A839-C462-B1DD-93DB-75C65FA0354B}"/>
              </a:ext>
            </a:extLst>
          </p:cNvPr>
          <p:cNvSpPr>
            <a:spLocks noGrp="1"/>
          </p:cNvSpPr>
          <p:nvPr>
            <p:ph type="dt" sz="half" idx="10"/>
          </p:nvPr>
        </p:nvSpPr>
        <p:spPr/>
        <p:txBody>
          <a:bodyPr/>
          <a:lstStyle/>
          <a:p>
            <a:fld id="{F6870C3D-E171-4ABC-88EB-757677575A78}" type="datetime1">
              <a:rPr lang="fi-FI" smtClean="0"/>
              <a:t>9.6.2025</a:t>
            </a:fld>
            <a:endParaRPr lang="fi-FI"/>
          </a:p>
        </p:txBody>
      </p:sp>
      <p:sp>
        <p:nvSpPr>
          <p:cNvPr id="4" name="Footer Placeholder 3">
            <a:extLst>
              <a:ext uri="{FF2B5EF4-FFF2-40B4-BE49-F238E27FC236}">
                <a16:creationId xmlns:a16="http://schemas.microsoft.com/office/drawing/2014/main" id="{EC323428-9C34-BE00-F14D-566DEEC4E56C}"/>
              </a:ext>
            </a:extLst>
          </p:cNvPr>
          <p:cNvSpPr>
            <a:spLocks noGrp="1"/>
          </p:cNvSpPr>
          <p:nvPr>
            <p:ph type="ftr" sz="quarter" idx="11"/>
          </p:nvPr>
        </p:nvSpPr>
        <p:spPr/>
        <p:txBody>
          <a:bodyPr/>
          <a:lstStyle/>
          <a:p>
            <a:r>
              <a:rPr lang="fi-FI"/>
              <a:t>Presenter Name</a:t>
            </a:r>
          </a:p>
        </p:txBody>
      </p:sp>
      <p:sp>
        <p:nvSpPr>
          <p:cNvPr id="5" name="Slide Number Placeholder 4">
            <a:extLst>
              <a:ext uri="{FF2B5EF4-FFF2-40B4-BE49-F238E27FC236}">
                <a16:creationId xmlns:a16="http://schemas.microsoft.com/office/drawing/2014/main" id="{67C2FB49-CD3A-1DDD-E564-703C4FE25362}"/>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39730529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Whi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8857C-8954-2CAC-937A-943D6443A481}"/>
              </a:ext>
            </a:extLst>
          </p:cNvPr>
          <p:cNvSpPr>
            <a:spLocks noGrp="1"/>
          </p:cNvSpPr>
          <p:nvPr>
            <p:ph type="dt" sz="half" idx="10"/>
          </p:nvPr>
        </p:nvSpPr>
        <p:spPr/>
        <p:txBody>
          <a:bodyPr/>
          <a:lstStyle/>
          <a:p>
            <a:fld id="{F7339489-2438-4B4C-A53C-391F9EBA6556}" type="datetime1">
              <a:rPr lang="fi-FI" smtClean="0"/>
              <a:t>9.6.2025</a:t>
            </a:fld>
            <a:endParaRPr lang="fi-FI"/>
          </a:p>
        </p:txBody>
      </p:sp>
      <p:sp>
        <p:nvSpPr>
          <p:cNvPr id="3" name="Footer Placeholder 2">
            <a:extLst>
              <a:ext uri="{FF2B5EF4-FFF2-40B4-BE49-F238E27FC236}">
                <a16:creationId xmlns:a16="http://schemas.microsoft.com/office/drawing/2014/main" id="{967ABC24-E5EB-DE80-2D0D-1287AD8F112C}"/>
              </a:ext>
            </a:extLst>
          </p:cNvPr>
          <p:cNvSpPr>
            <a:spLocks noGrp="1"/>
          </p:cNvSpPr>
          <p:nvPr>
            <p:ph type="ftr" sz="quarter" idx="11"/>
          </p:nvPr>
        </p:nvSpPr>
        <p:spPr/>
        <p:txBody>
          <a:bodyPr/>
          <a:lstStyle/>
          <a:p>
            <a:r>
              <a:rPr lang="fi-FI"/>
              <a:t>Presenter Name</a:t>
            </a:r>
          </a:p>
        </p:txBody>
      </p:sp>
      <p:sp>
        <p:nvSpPr>
          <p:cNvPr id="4" name="Slide Number Placeholder 3">
            <a:extLst>
              <a:ext uri="{FF2B5EF4-FFF2-40B4-BE49-F238E27FC236}">
                <a16:creationId xmlns:a16="http://schemas.microsoft.com/office/drawing/2014/main" id="{9253041E-A4B9-C59D-237D-00ECB5319199}"/>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37139923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Only" preserve="1">
  <p:cSld name="Title Only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96E9-BA5C-FE6D-29D4-7D5BDF67EBC0}"/>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fi-FI"/>
          </a:p>
        </p:txBody>
      </p:sp>
      <p:sp>
        <p:nvSpPr>
          <p:cNvPr id="3" name="Date Placeholder 2">
            <a:extLst>
              <a:ext uri="{FF2B5EF4-FFF2-40B4-BE49-F238E27FC236}">
                <a16:creationId xmlns:a16="http://schemas.microsoft.com/office/drawing/2014/main" id="{7B35A839-C462-B1DD-93DB-75C65FA0354B}"/>
              </a:ext>
            </a:extLst>
          </p:cNvPr>
          <p:cNvSpPr>
            <a:spLocks noGrp="1"/>
          </p:cNvSpPr>
          <p:nvPr>
            <p:ph type="dt" sz="half" idx="10"/>
          </p:nvPr>
        </p:nvSpPr>
        <p:spPr/>
        <p:txBody>
          <a:bodyPr/>
          <a:lstStyle>
            <a:lvl1pPr>
              <a:defRPr>
                <a:solidFill>
                  <a:schemeClr val="bg1"/>
                </a:solidFill>
              </a:defRPr>
            </a:lvl1pPr>
          </a:lstStyle>
          <a:p>
            <a:fld id="{F21D7B66-3015-498D-90F2-E30BD1BB53D5}" type="datetime1">
              <a:rPr lang="fi-FI" smtClean="0"/>
              <a:t>9.6.2025</a:t>
            </a:fld>
            <a:endParaRPr lang="fi-FI"/>
          </a:p>
        </p:txBody>
      </p:sp>
      <p:sp>
        <p:nvSpPr>
          <p:cNvPr id="4" name="Footer Placeholder 3">
            <a:extLst>
              <a:ext uri="{FF2B5EF4-FFF2-40B4-BE49-F238E27FC236}">
                <a16:creationId xmlns:a16="http://schemas.microsoft.com/office/drawing/2014/main" id="{EC323428-9C34-BE00-F14D-566DEEC4E56C}"/>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5" name="Slide Number Placeholder 4">
            <a:extLst>
              <a:ext uri="{FF2B5EF4-FFF2-40B4-BE49-F238E27FC236}">
                <a16:creationId xmlns:a16="http://schemas.microsoft.com/office/drawing/2014/main" id="{67C2FB49-CD3A-1DDD-E564-703C4FE25362}"/>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6" name="Freeform 5">
            <a:extLst>
              <a:ext uri="{FF2B5EF4-FFF2-40B4-BE49-F238E27FC236}">
                <a16:creationId xmlns:a16="http://schemas.microsoft.com/office/drawing/2014/main" id="{084BE95A-A922-2BF2-1E8C-87BF84158BE3}"/>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5444855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Black">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8857C-8954-2CAC-937A-943D6443A481}"/>
              </a:ext>
            </a:extLst>
          </p:cNvPr>
          <p:cNvSpPr>
            <a:spLocks noGrp="1"/>
          </p:cNvSpPr>
          <p:nvPr>
            <p:ph type="dt" sz="half" idx="10"/>
          </p:nvPr>
        </p:nvSpPr>
        <p:spPr/>
        <p:txBody>
          <a:bodyPr/>
          <a:lstStyle>
            <a:lvl1pPr>
              <a:defRPr>
                <a:solidFill>
                  <a:schemeClr val="bg1"/>
                </a:solidFill>
              </a:defRPr>
            </a:lvl1pPr>
          </a:lstStyle>
          <a:p>
            <a:fld id="{515E6A1D-FB5A-4154-9055-9738029B8830}" type="datetime1">
              <a:rPr lang="fi-FI" smtClean="0"/>
              <a:t>9.6.2025</a:t>
            </a:fld>
            <a:endParaRPr lang="fi-FI"/>
          </a:p>
        </p:txBody>
      </p:sp>
      <p:sp>
        <p:nvSpPr>
          <p:cNvPr id="3" name="Footer Placeholder 2">
            <a:extLst>
              <a:ext uri="{FF2B5EF4-FFF2-40B4-BE49-F238E27FC236}">
                <a16:creationId xmlns:a16="http://schemas.microsoft.com/office/drawing/2014/main" id="{967ABC24-E5EB-DE80-2D0D-1287AD8F112C}"/>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4" name="Slide Number Placeholder 3">
            <a:extLst>
              <a:ext uri="{FF2B5EF4-FFF2-40B4-BE49-F238E27FC236}">
                <a16:creationId xmlns:a16="http://schemas.microsoft.com/office/drawing/2014/main" id="{9253041E-A4B9-C59D-237D-00ECB5319199}"/>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5" name="Freeform 5">
            <a:extLst>
              <a:ext uri="{FF2B5EF4-FFF2-40B4-BE49-F238E27FC236}">
                <a16:creationId xmlns:a16="http://schemas.microsoft.com/office/drawing/2014/main" id="{70EE8852-CD7C-BD4D-4DA0-21C63C2F15A6}"/>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28459337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hank you ">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74A4D6E-EA47-4FB6-4842-6266F7987D40}"/>
              </a:ext>
              <a:ext uri="{C183D7F6-B498-43B3-948B-1728B52AA6E4}">
                <adec:decorative xmlns:adec="http://schemas.microsoft.com/office/drawing/2017/decorative" val="1"/>
              </a:ext>
            </a:extLst>
          </p:cNvPr>
          <p:cNvSpPr/>
          <p:nvPr/>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6" name="Freeform 5">
            <a:extLst>
              <a:ext uri="{FF2B5EF4-FFF2-40B4-BE49-F238E27FC236}">
                <a16:creationId xmlns:a16="http://schemas.microsoft.com/office/drawing/2014/main" id="{4E379A93-4718-A4A6-52FF-0770DDE1FB8E}"/>
              </a:ext>
              <a:ext uri="{C183D7F6-B498-43B3-948B-1728B52AA6E4}">
                <adec:decorative xmlns:adec="http://schemas.microsoft.com/office/drawing/2017/decorative" val="1"/>
              </a:ext>
            </a:extLst>
          </p:cNvPr>
          <p:cNvSpPr>
            <a:spLocks noChangeAspect="1" noEditPoints="1"/>
          </p:cNvSpPr>
          <p:nvPr/>
        </p:nvSpPr>
        <p:spPr bwMode="auto">
          <a:xfrm>
            <a:off x="407988" y="2805066"/>
            <a:ext cx="4895924" cy="3648121"/>
          </a:xfrm>
          <a:custGeom>
            <a:avLst/>
            <a:gdLst>
              <a:gd name="T0" fmla="*/ 6475 w 6475"/>
              <a:gd name="T1" fmla="*/ 1671 h 4824"/>
              <a:gd name="T2" fmla="*/ 6332 w 6475"/>
              <a:gd name="T3" fmla="*/ 2506 h 4824"/>
              <a:gd name="T4" fmla="*/ 6191 w 6475"/>
              <a:gd name="T5" fmla="*/ 3343 h 4824"/>
              <a:gd name="T6" fmla="*/ 5547 w 6475"/>
              <a:gd name="T7" fmla="*/ 3343 h 4824"/>
              <a:gd name="T8" fmla="*/ 5428 w 6475"/>
              <a:gd name="T9" fmla="*/ 2506 h 4824"/>
              <a:gd name="T10" fmla="*/ 5309 w 6475"/>
              <a:gd name="T11" fmla="*/ 1671 h 4824"/>
              <a:gd name="T12" fmla="*/ 5309 w 6475"/>
              <a:gd name="T13" fmla="*/ 835 h 4824"/>
              <a:gd name="T14" fmla="*/ 5309 w 6475"/>
              <a:gd name="T15" fmla="*/ 0 h 4824"/>
              <a:gd name="T16" fmla="*/ 5892 w 6475"/>
              <a:gd name="T17" fmla="*/ 0 h 4824"/>
              <a:gd name="T18" fmla="*/ 6475 w 6475"/>
              <a:gd name="T19" fmla="*/ 0 h 4824"/>
              <a:gd name="T20" fmla="*/ 6475 w 6475"/>
              <a:gd name="T21" fmla="*/ 835 h 4824"/>
              <a:gd name="T22" fmla="*/ 6475 w 6475"/>
              <a:gd name="T23" fmla="*/ 1671 h 4824"/>
              <a:gd name="T24" fmla="*/ 3041 w 6475"/>
              <a:gd name="T25" fmla="*/ 3007 h 4824"/>
              <a:gd name="T26" fmla="*/ 2742 w 6475"/>
              <a:gd name="T27" fmla="*/ 2147 h 4824"/>
              <a:gd name="T28" fmla="*/ 2444 w 6475"/>
              <a:gd name="T29" fmla="*/ 1289 h 4824"/>
              <a:gd name="T30" fmla="*/ 2145 w 6475"/>
              <a:gd name="T31" fmla="*/ 2147 h 4824"/>
              <a:gd name="T32" fmla="*/ 1847 w 6475"/>
              <a:gd name="T33" fmla="*/ 3007 h 4824"/>
              <a:gd name="T34" fmla="*/ 2444 w 6475"/>
              <a:gd name="T35" fmla="*/ 3007 h 4824"/>
              <a:gd name="T36" fmla="*/ 3041 w 6475"/>
              <a:gd name="T37" fmla="*/ 3007 h 4824"/>
              <a:gd name="T38" fmla="*/ 4887 w 6475"/>
              <a:gd name="T39" fmla="*/ 4824 h 4824"/>
              <a:gd name="T40" fmla="*/ 4278 w 6475"/>
              <a:gd name="T41" fmla="*/ 4824 h 4824"/>
              <a:gd name="T42" fmla="*/ 3671 w 6475"/>
              <a:gd name="T43" fmla="*/ 4824 h 4824"/>
              <a:gd name="T44" fmla="*/ 3375 w 6475"/>
              <a:gd name="T45" fmla="*/ 3971 h 4824"/>
              <a:gd name="T46" fmla="*/ 2444 w 6475"/>
              <a:gd name="T47" fmla="*/ 3971 h 4824"/>
              <a:gd name="T48" fmla="*/ 1513 w 6475"/>
              <a:gd name="T49" fmla="*/ 3971 h 4824"/>
              <a:gd name="T50" fmla="*/ 1216 w 6475"/>
              <a:gd name="T51" fmla="*/ 4824 h 4824"/>
              <a:gd name="T52" fmla="*/ 607 w 6475"/>
              <a:gd name="T53" fmla="*/ 4824 h 4824"/>
              <a:gd name="T54" fmla="*/ 0 w 6475"/>
              <a:gd name="T55" fmla="*/ 4824 h 4824"/>
              <a:gd name="T56" fmla="*/ 214 w 6475"/>
              <a:gd name="T57" fmla="*/ 4221 h 4824"/>
              <a:gd name="T58" fmla="*/ 427 w 6475"/>
              <a:gd name="T59" fmla="*/ 3618 h 4824"/>
              <a:gd name="T60" fmla="*/ 641 w 6475"/>
              <a:gd name="T61" fmla="*/ 3015 h 4824"/>
              <a:gd name="T62" fmla="*/ 856 w 6475"/>
              <a:gd name="T63" fmla="*/ 2412 h 4824"/>
              <a:gd name="T64" fmla="*/ 1070 w 6475"/>
              <a:gd name="T65" fmla="*/ 1809 h 4824"/>
              <a:gd name="T66" fmla="*/ 1285 w 6475"/>
              <a:gd name="T67" fmla="*/ 1206 h 4824"/>
              <a:gd name="T68" fmla="*/ 1499 w 6475"/>
              <a:gd name="T69" fmla="*/ 603 h 4824"/>
              <a:gd name="T70" fmla="*/ 1714 w 6475"/>
              <a:gd name="T71" fmla="*/ 0 h 4824"/>
              <a:gd name="T72" fmla="*/ 2443 w 6475"/>
              <a:gd name="T73" fmla="*/ 0 h 4824"/>
              <a:gd name="T74" fmla="*/ 3173 w 6475"/>
              <a:gd name="T75" fmla="*/ 0 h 4824"/>
              <a:gd name="T76" fmla="*/ 3387 w 6475"/>
              <a:gd name="T77" fmla="*/ 603 h 4824"/>
              <a:gd name="T78" fmla="*/ 3601 w 6475"/>
              <a:gd name="T79" fmla="*/ 1206 h 4824"/>
              <a:gd name="T80" fmla="*/ 3814 w 6475"/>
              <a:gd name="T81" fmla="*/ 1809 h 4824"/>
              <a:gd name="T82" fmla="*/ 4029 w 6475"/>
              <a:gd name="T83" fmla="*/ 2412 h 4824"/>
              <a:gd name="T84" fmla="*/ 4243 w 6475"/>
              <a:gd name="T85" fmla="*/ 3015 h 4824"/>
              <a:gd name="T86" fmla="*/ 4458 w 6475"/>
              <a:gd name="T87" fmla="*/ 3618 h 4824"/>
              <a:gd name="T88" fmla="*/ 4672 w 6475"/>
              <a:gd name="T89" fmla="*/ 4221 h 4824"/>
              <a:gd name="T90" fmla="*/ 4887 w 6475"/>
              <a:gd name="T91" fmla="*/ 4824 h 4824"/>
              <a:gd name="T92" fmla="*/ 5343 w 6475"/>
              <a:gd name="T93" fmla="*/ 4824 h 4824"/>
              <a:gd name="T94" fmla="*/ 5343 w 6475"/>
              <a:gd name="T95" fmla="*/ 4277 h 4824"/>
              <a:gd name="T96" fmla="*/ 5343 w 6475"/>
              <a:gd name="T97" fmla="*/ 3730 h 4824"/>
              <a:gd name="T98" fmla="*/ 5891 w 6475"/>
              <a:gd name="T99" fmla="*/ 3730 h 4824"/>
              <a:gd name="T100" fmla="*/ 6440 w 6475"/>
              <a:gd name="T101" fmla="*/ 3730 h 4824"/>
              <a:gd name="T102" fmla="*/ 6440 w 6475"/>
              <a:gd name="T103" fmla="*/ 4277 h 4824"/>
              <a:gd name="T104" fmla="*/ 6440 w 6475"/>
              <a:gd name="T105" fmla="*/ 4824 h 4824"/>
              <a:gd name="T106" fmla="*/ 5891 w 6475"/>
              <a:gd name="T107" fmla="*/ 4824 h 4824"/>
              <a:gd name="T108" fmla="*/ 5343 w 6475"/>
              <a:gd name="T109" fmla="*/ 4824 h 4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75" h="4824">
                <a:moveTo>
                  <a:pt x="6475" y="1671"/>
                </a:moveTo>
                <a:lnTo>
                  <a:pt x="6332" y="2506"/>
                </a:lnTo>
                <a:lnTo>
                  <a:pt x="6191" y="3343"/>
                </a:lnTo>
                <a:lnTo>
                  <a:pt x="5547" y="3343"/>
                </a:lnTo>
                <a:lnTo>
                  <a:pt x="5428" y="2506"/>
                </a:lnTo>
                <a:lnTo>
                  <a:pt x="5309" y="1671"/>
                </a:lnTo>
                <a:lnTo>
                  <a:pt x="5309" y="835"/>
                </a:lnTo>
                <a:lnTo>
                  <a:pt x="5309" y="0"/>
                </a:lnTo>
                <a:lnTo>
                  <a:pt x="5892" y="0"/>
                </a:lnTo>
                <a:lnTo>
                  <a:pt x="6475" y="0"/>
                </a:lnTo>
                <a:lnTo>
                  <a:pt x="6475" y="835"/>
                </a:lnTo>
                <a:lnTo>
                  <a:pt x="6475" y="1671"/>
                </a:lnTo>
                <a:close/>
                <a:moveTo>
                  <a:pt x="3041" y="3007"/>
                </a:moveTo>
                <a:lnTo>
                  <a:pt x="2742" y="2147"/>
                </a:lnTo>
                <a:lnTo>
                  <a:pt x="2444" y="1289"/>
                </a:lnTo>
                <a:lnTo>
                  <a:pt x="2145" y="2147"/>
                </a:lnTo>
                <a:lnTo>
                  <a:pt x="1847" y="3007"/>
                </a:lnTo>
                <a:lnTo>
                  <a:pt x="2444" y="3007"/>
                </a:lnTo>
                <a:lnTo>
                  <a:pt x="3041" y="3007"/>
                </a:lnTo>
                <a:close/>
                <a:moveTo>
                  <a:pt x="4887" y="4824"/>
                </a:moveTo>
                <a:lnTo>
                  <a:pt x="4278" y="4824"/>
                </a:lnTo>
                <a:lnTo>
                  <a:pt x="3671" y="4824"/>
                </a:lnTo>
                <a:lnTo>
                  <a:pt x="3375" y="3971"/>
                </a:lnTo>
                <a:lnTo>
                  <a:pt x="2444" y="3971"/>
                </a:lnTo>
                <a:lnTo>
                  <a:pt x="1513" y="3971"/>
                </a:lnTo>
                <a:lnTo>
                  <a:pt x="1216" y="4824"/>
                </a:lnTo>
                <a:lnTo>
                  <a:pt x="607" y="4824"/>
                </a:lnTo>
                <a:lnTo>
                  <a:pt x="0" y="4824"/>
                </a:lnTo>
                <a:lnTo>
                  <a:pt x="214" y="4221"/>
                </a:lnTo>
                <a:lnTo>
                  <a:pt x="427" y="3618"/>
                </a:lnTo>
                <a:lnTo>
                  <a:pt x="641" y="3015"/>
                </a:lnTo>
                <a:lnTo>
                  <a:pt x="856" y="2412"/>
                </a:lnTo>
                <a:lnTo>
                  <a:pt x="1070" y="1809"/>
                </a:lnTo>
                <a:lnTo>
                  <a:pt x="1285" y="1206"/>
                </a:lnTo>
                <a:lnTo>
                  <a:pt x="1499" y="603"/>
                </a:lnTo>
                <a:lnTo>
                  <a:pt x="1714" y="0"/>
                </a:lnTo>
                <a:lnTo>
                  <a:pt x="2443" y="0"/>
                </a:lnTo>
                <a:lnTo>
                  <a:pt x="3173" y="0"/>
                </a:lnTo>
                <a:lnTo>
                  <a:pt x="3387" y="603"/>
                </a:lnTo>
                <a:lnTo>
                  <a:pt x="3601" y="1206"/>
                </a:lnTo>
                <a:lnTo>
                  <a:pt x="3814" y="1809"/>
                </a:lnTo>
                <a:lnTo>
                  <a:pt x="4029" y="2412"/>
                </a:lnTo>
                <a:lnTo>
                  <a:pt x="4243" y="3015"/>
                </a:lnTo>
                <a:lnTo>
                  <a:pt x="4458" y="3618"/>
                </a:lnTo>
                <a:lnTo>
                  <a:pt x="4672" y="4221"/>
                </a:lnTo>
                <a:lnTo>
                  <a:pt x="4887" y="4824"/>
                </a:lnTo>
                <a:close/>
                <a:moveTo>
                  <a:pt x="5343" y="4824"/>
                </a:moveTo>
                <a:lnTo>
                  <a:pt x="5343" y="4277"/>
                </a:lnTo>
                <a:lnTo>
                  <a:pt x="5343" y="3730"/>
                </a:lnTo>
                <a:lnTo>
                  <a:pt x="5891" y="3730"/>
                </a:lnTo>
                <a:lnTo>
                  <a:pt x="6440" y="3730"/>
                </a:lnTo>
                <a:lnTo>
                  <a:pt x="6440" y="4277"/>
                </a:lnTo>
                <a:lnTo>
                  <a:pt x="6440" y="4824"/>
                </a:lnTo>
                <a:lnTo>
                  <a:pt x="5891" y="4824"/>
                </a:lnTo>
                <a:lnTo>
                  <a:pt x="5343" y="48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Date Placeholder 1">
            <a:extLst>
              <a:ext uri="{FF2B5EF4-FFF2-40B4-BE49-F238E27FC236}">
                <a16:creationId xmlns:a16="http://schemas.microsoft.com/office/drawing/2014/main" id="{5819FAC3-FDFD-0982-174D-64BFD817B086}"/>
              </a:ext>
            </a:extLst>
          </p:cNvPr>
          <p:cNvSpPr>
            <a:spLocks noGrp="1"/>
          </p:cNvSpPr>
          <p:nvPr>
            <p:ph type="dt" sz="half" idx="14"/>
          </p:nvPr>
        </p:nvSpPr>
        <p:spPr/>
        <p:txBody>
          <a:bodyPr/>
          <a:lstStyle/>
          <a:p>
            <a:fld id="{53A9DCEA-D8F5-403B-81BA-F83412C4C0E8}" type="datetime1">
              <a:rPr lang="fi-FI" smtClean="0"/>
              <a:t>9.6.2025</a:t>
            </a:fld>
            <a:endParaRPr lang="fi-FI"/>
          </a:p>
        </p:txBody>
      </p:sp>
      <p:sp>
        <p:nvSpPr>
          <p:cNvPr id="3" name="Footer Placeholder 2">
            <a:extLst>
              <a:ext uri="{FF2B5EF4-FFF2-40B4-BE49-F238E27FC236}">
                <a16:creationId xmlns:a16="http://schemas.microsoft.com/office/drawing/2014/main" id="{D2BF6814-EA9F-9642-988B-BA0DCA001BE0}"/>
              </a:ext>
            </a:extLst>
          </p:cNvPr>
          <p:cNvSpPr>
            <a:spLocks noGrp="1"/>
          </p:cNvSpPr>
          <p:nvPr>
            <p:ph type="ftr" sz="quarter" idx="15"/>
          </p:nvPr>
        </p:nvSpPr>
        <p:spPr/>
        <p:txBody>
          <a:bodyPr/>
          <a:lstStyle/>
          <a:p>
            <a:r>
              <a:rPr lang="fi-FI"/>
              <a:t>Presenter Name</a:t>
            </a:r>
          </a:p>
        </p:txBody>
      </p:sp>
      <p:sp>
        <p:nvSpPr>
          <p:cNvPr id="4" name="Slide Number Placeholder 3">
            <a:extLst>
              <a:ext uri="{FF2B5EF4-FFF2-40B4-BE49-F238E27FC236}">
                <a16:creationId xmlns:a16="http://schemas.microsoft.com/office/drawing/2014/main" id="{F594FCAF-E233-9309-B54B-CAB9B5DA075B}"/>
              </a:ext>
            </a:extLst>
          </p:cNvPr>
          <p:cNvSpPr>
            <a:spLocks noGrp="1"/>
          </p:cNvSpPr>
          <p:nvPr>
            <p:ph type="sldNum" sz="quarter" idx="16"/>
          </p:nvPr>
        </p:nvSpPr>
        <p:spPr/>
        <p:txBody>
          <a:bodyPr/>
          <a:lstStyle/>
          <a:p>
            <a:fld id="{D701140D-C14F-41CA-99FC-0EF83E8DA40A}" type="slidenum">
              <a:rPr lang="fi-FI" smtClean="0"/>
              <a:pPr/>
              <a:t>‹#›</a:t>
            </a:fld>
            <a:endParaRPr lang="fi-FI"/>
          </a:p>
        </p:txBody>
      </p:sp>
      <p:sp>
        <p:nvSpPr>
          <p:cNvPr id="7" name="TextBox 6">
            <a:extLst>
              <a:ext uri="{FF2B5EF4-FFF2-40B4-BE49-F238E27FC236}">
                <a16:creationId xmlns:a16="http://schemas.microsoft.com/office/drawing/2014/main" id="{93DFF82F-A665-CA7C-A4D9-281EBE1EA308}"/>
              </a:ext>
              <a:ext uri="{C183D7F6-B498-43B3-948B-1728B52AA6E4}">
                <adec:decorative xmlns:adec="http://schemas.microsoft.com/office/drawing/2017/decorative" val="1"/>
              </a:ext>
            </a:extLst>
          </p:cNvPr>
          <p:cNvSpPr txBox="1"/>
          <p:nvPr/>
        </p:nvSpPr>
        <p:spPr>
          <a:xfrm>
            <a:off x="6456040" y="2249172"/>
            <a:ext cx="1512168" cy="504000"/>
          </a:xfrm>
          <a:prstGeom prst="rect">
            <a:avLst/>
          </a:prstGeom>
          <a:noFill/>
        </p:spPr>
        <p:txBody>
          <a:bodyPr wrap="none" lIns="0" tIns="0" rIns="0" bIns="0" rtlCol="0" anchor="b" anchorCtr="0">
            <a:noAutofit/>
          </a:bodyPr>
          <a:lstStyle/>
          <a:p>
            <a:pPr algn="l"/>
            <a:r>
              <a:rPr lang="en-US" sz="3200">
                <a:latin typeface="+mj-lt"/>
              </a:rPr>
              <a:t>Kiitos</a:t>
            </a:r>
          </a:p>
        </p:txBody>
      </p:sp>
      <p:sp>
        <p:nvSpPr>
          <p:cNvPr id="8" name="TextBox 7">
            <a:hlinkClick r:id="rId2"/>
            <a:extLst>
              <a:ext uri="{FF2B5EF4-FFF2-40B4-BE49-F238E27FC236}">
                <a16:creationId xmlns:a16="http://schemas.microsoft.com/office/drawing/2014/main" id="{F9F35130-809C-54C5-7E28-08465B7283F3}"/>
              </a:ext>
              <a:ext uri="{C183D7F6-B498-43B3-948B-1728B52AA6E4}">
                <adec:decorative xmlns:adec="http://schemas.microsoft.com/office/drawing/2017/decorative" val="1"/>
              </a:ext>
            </a:extLst>
          </p:cNvPr>
          <p:cNvSpPr txBox="1"/>
          <p:nvPr/>
        </p:nvSpPr>
        <p:spPr>
          <a:xfrm>
            <a:off x="6456040" y="2769778"/>
            <a:ext cx="1438214" cy="443198"/>
          </a:xfrm>
          <a:prstGeom prst="rect">
            <a:avLst/>
          </a:prstGeom>
        </p:spPr>
        <p:txBody>
          <a:bodyPr vert="horz" wrap="square" lIns="0" tIns="0" rIns="0" bIns="0" rtlCol="0" anchor="t" anchorCtr="0">
            <a:spAutoFit/>
          </a:bodyPr>
          <a:lstStyle>
            <a:lvl1pPr lvl="0" indent="0">
              <a:lnSpc>
                <a:spcPct val="90000"/>
              </a:lnSpc>
              <a:spcBef>
                <a:spcPts val="800"/>
              </a:spcBef>
              <a:buFontTx/>
              <a:buNone/>
              <a:defRPr sz="3000" b="1" spc="-50" baseline="0">
                <a:latin typeface="+mj-lt"/>
              </a:defRPr>
            </a:lvl1pPr>
            <a:lvl2pPr marL="266700" indent="-266700">
              <a:lnSpc>
                <a:spcPct val="100000"/>
              </a:lnSpc>
              <a:spcBef>
                <a:spcPts val="800"/>
              </a:spcBef>
              <a:buFont typeface="Arial" panose="020B0604020202020204" pitchFamily="34" charset="0"/>
              <a:buChar char="•"/>
              <a:defRPr sz="2000"/>
            </a:lvl2pPr>
            <a:lvl3pPr marL="542925" indent="-276225">
              <a:lnSpc>
                <a:spcPct val="100000"/>
              </a:lnSpc>
              <a:spcBef>
                <a:spcPts val="800"/>
              </a:spcBef>
              <a:buFont typeface="Arial" panose="020B0604020202020204" pitchFamily="34" charset="0"/>
              <a:buChar char="•"/>
            </a:lvl3pPr>
            <a:lvl4pPr marL="809625" indent="-266700">
              <a:lnSpc>
                <a:spcPct val="100000"/>
              </a:lnSpc>
              <a:spcBef>
                <a:spcPts val="800"/>
              </a:spcBef>
              <a:buFont typeface="Arial" panose="020B0604020202020204" pitchFamily="34" charset="0"/>
              <a:buChar char="•"/>
            </a:lvl4pPr>
            <a:lvl5pPr marL="1076325" indent="-266700">
              <a:lnSpc>
                <a:spcPct val="100000"/>
              </a:lnSpc>
              <a:spcBef>
                <a:spcPts val="800"/>
              </a:spcBef>
              <a:buFont typeface="Arial" panose="020B0604020202020204" pitchFamily="34" charset="0"/>
              <a:buChar char="•"/>
            </a:lvl5pPr>
            <a:lvl6pPr marL="1343025" indent="-266700">
              <a:lnSpc>
                <a:spcPct val="100000"/>
              </a:lnSpc>
              <a:spcBef>
                <a:spcPts val="800"/>
              </a:spcBef>
              <a:buFont typeface="Arial" panose="020B0604020202020204" pitchFamily="34" charset="0"/>
              <a:buChar char="•"/>
            </a:lvl6pPr>
            <a:lvl7pPr marL="1619250" indent="-276225">
              <a:lnSpc>
                <a:spcPct val="100000"/>
              </a:lnSpc>
              <a:spcBef>
                <a:spcPts val="800"/>
              </a:spcBef>
              <a:buFont typeface="Arial" panose="020B0604020202020204" pitchFamily="34" charset="0"/>
              <a:buChar char="•"/>
            </a:lvl7pPr>
            <a:lvl8pPr marL="1885950" indent="-266700">
              <a:lnSpc>
                <a:spcPct val="100000"/>
              </a:lnSpc>
              <a:spcBef>
                <a:spcPts val="800"/>
              </a:spcBef>
              <a:buFont typeface="Arial" panose="020B0604020202020204" pitchFamily="34" charset="0"/>
              <a:buChar char="•"/>
            </a:lvl8pPr>
            <a:lvl9pPr marL="2152650" indent="-266700">
              <a:lnSpc>
                <a:spcPct val="100000"/>
              </a:lnSpc>
              <a:spcBef>
                <a:spcPts val="800"/>
              </a:spcBef>
              <a:buFont typeface="Arial" panose="020B0604020202020204" pitchFamily="34" charset="0"/>
              <a:buChar char="•"/>
            </a:lvl9pPr>
          </a:lstStyle>
          <a:p>
            <a:pPr lvl="0"/>
            <a:r>
              <a:rPr lang="en-GB" sz="3200"/>
              <a:t>aalto.fi</a:t>
            </a:r>
          </a:p>
        </p:txBody>
      </p:sp>
      <p:cxnSp>
        <p:nvCxnSpPr>
          <p:cNvPr id="9" name="Straight Connector 8">
            <a:extLst>
              <a:ext uri="{FF2B5EF4-FFF2-40B4-BE49-F238E27FC236}">
                <a16:creationId xmlns:a16="http://schemas.microsoft.com/office/drawing/2014/main" id="{F4389D5A-AB42-9199-44CF-9CEEAE533454}"/>
              </a:ext>
              <a:ext uri="{C183D7F6-B498-43B3-948B-1728B52AA6E4}">
                <adec:decorative xmlns:adec="http://schemas.microsoft.com/office/drawing/2017/decorative" val="1"/>
              </a:ext>
            </a:extLst>
          </p:cNvPr>
          <p:cNvCxnSpPr>
            <a:cxnSpLocks/>
          </p:cNvCxnSpPr>
          <p:nvPr/>
        </p:nvCxnSpPr>
        <p:spPr>
          <a:xfrm>
            <a:off x="6448576" y="2004866"/>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432045"/>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hank you Black">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74A4D6E-EA47-4FB6-4842-6266F7987D40}"/>
              </a:ext>
              <a:ext uri="{C183D7F6-B498-43B3-948B-1728B52AA6E4}">
                <adec:decorative xmlns:adec="http://schemas.microsoft.com/office/drawing/2017/decorative" val="1"/>
              </a:ext>
            </a:extLst>
          </p:cNvPr>
          <p:cNvSpPr/>
          <p:nvPr/>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6" name="Freeform 5">
            <a:extLst>
              <a:ext uri="{FF2B5EF4-FFF2-40B4-BE49-F238E27FC236}">
                <a16:creationId xmlns:a16="http://schemas.microsoft.com/office/drawing/2014/main" id="{4E379A93-4718-A4A6-52FF-0770DDE1FB8E}"/>
              </a:ext>
              <a:ext uri="{C183D7F6-B498-43B3-948B-1728B52AA6E4}">
                <adec:decorative xmlns:adec="http://schemas.microsoft.com/office/drawing/2017/decorative" val="1"/>
              </a:ext>
            </a:extLst>
          </p:cNvPr>
          <p:cNvSpPr>
            <a:spLocks noChangeAspect="1" noEditPoints="1"/>
          </p:cNvSpPr>
          <p:nvPr/>
        </p:nvSpPr>
        <p:spPr bwMode="auto">
          <a:xfrm>
            <a:off x="407988" y="2805066"/>
            <a:ext cx="4895924" cy="3648121"/>
          </a:xfrm>
          <a:custGeom>
            <a:avLst/>
            <a:gdLst>
              <a:gd name="T0" fmla="*/ 6475 w 6475"/>
              <a:gd name="T1" fmla="*/ 1671 h 4824"/>
              <a:gd name="T2" fmla="*/ 6332 w 6475"/>
              <a:gd name="T3" fmla="*/ 2506 h 4824"/>
              <a:gd name="T4" fmla="*/ 6191 w 6475"/>
              <a:gd name="T5" fmla="*/ 3343 h 4824"/>
              <a:gd name="T6" fmla="*/ 5547 w 6475"/>
              <a:gd name="T7" fmla="*/ 3343 h 4824"/>
              <a:gd name="T8" fmla="*/ 5428 w 6475"/>
              <a:gd name="T9" fmla="*/ 2506 h 4824"/>
              <a:gd name="T10" fmla="*/ 5309 w 6475"/>
              <a:gd name="T11" fmla="*/ 1671 h 4824"/>
              <a:gd name="T12" fmla="*/ 5309 w 6475"/>
              <a:gd name="T13" fmla="*/ 835 h 4824"/>
              <a:gd name="T14" fmla="*/ 5309 w 6475"/>
              <a:gd name="T15" fmla="*/ 0 h 4824"/>
              <a:gd name="T16" fmla="*/ 5892 w 6475"/>
              <a:gd name="T17" fmla="*/ 0 h 4824"/>
              <a:gd name="T18" fmla="*/ 6475 w 6475"/>
              <a:gd name="T19" fmla="*/ 0 h 4824"/>
              <a:gd name="T20" fmla="*/ 6475 w 6475"/>
              <a:gd name="T21" fmla="*/ 835 h 4824"/>
              <a:gd name="T22" fmla="*/ 6475 w 6475"/>
              <a:gd name="T23" fmla="*/ 1671 h 4824"/>
              <a:gd name="T24" fmla="*/ 3041 w 6475"/>
              <a:gd name="T25" fmla="*/ 3007 h 4824"/>
              <a:gd name="T26" fmla="*/ 2742 w 6475"/>
              <a:gd name="T27" fmla="*/ 2147 h 4824"/>
              <a:gd name="T28" fmla="*/ 2444 w 6475"/>
              <a:gd name="T29" fmla="*/ 1289 h 4824"/>
              <a:gd name="T30" fmla="*/ 2145 w 6475"/>
              <a:gd name="T31" fmla="*/ 2147 h 4824"/>
              <a:gd name="T32" fmla="*/ 1847 w 6475"/>
              <a:gd name="T33" fmla="*/ 3007 h 4824"/>
              <a:gd name="T34" fmla="*/ 2444 w 6475"/>
              <a:gd name="T35" fmla="*/ 3007 h 4824"/>
              <a:gd name="T36" fmla="*/ 3041 w 6475"/>
              <a:gd name="T37" fmla="*/ 3007 h 4824"/>
              <a:gd name="T38" fmla="*/ 4887 w 6475"/>
              <a:gd name="T39" fmla="*/ 4824 h 4824"/>
              <a:gd name="T40" fmla="*/ 4278 w 6475"/>
              <a:gd name="T41" fmla="*/ 4824 h 4824"/>
              <a:gd name="T42" fmla="*/ 3671 w 6475"/>
              <a:gd name="T43" fmla="*/ 4824 h 4824"/>
              <a:gd name="T44" fmla="*/ 3375 w 6475"/>
              <a:gd name="T45" fmla="*/ 3971 h 4824"/>
              <a:gd name="T46" fmla="*/ 2444 w 6475"/>
              <a:gd name="T47" fmla="*/ 3971 h 4824"/>
              <a:gd name="T48" fmla="*/ 1513 w 6475"/>
              <a:gd name="T49" fmla="*/ 3971 h 4824"/>
              <a:gd name="T50" fmla="*/ 1216 w 6475"/>
              <a:gd name="T51" fmla="*/ 4824 h 4824"/>
              <a:gd name="T52" fmla="*/ 607 w 6475"/>
              <a:gd name="T53" fmla="*/ 4824 h 4824"/>
              <a:gd name="T54" fmla="*/ 0 w 6475"/>
              <a:gd name="T55" fmla="*/ 4824 h 4824"/>
              <a:gd name="T56" fmla="*/ 214 w 6475"/>
              <a:gd name="T57" fmla="*/ 4221 h 4824"/>
              <a:gd name="T58" fmla="*/ 427 w 6475"/>
              <a:gd name="T59" fmla="*/ 3618 h 4824"/>
              <a:gd name="T60" fmla="*/ 641 w 6475"/>
              <a:gd name="T61" fmla="*/ 3015 h 4824"/>
              <a:gd name="T62" fmla="*/ 856 w 6475"/>
              <a:gd name="T63" fmla="*/ 2412 h 4824"/>
              <a:gd name="T64" fmla="*/ 1070 w 6475"/>
              <a:gd name="T65" fmla="*/ 1809 h 4824"/>
              <a:gd name="T66" fmla="*/ 1285 w 6475"/>
              <a:gd name="T67" fmla="*/ 1206 h 4824"/>
              <a:gd name="T68" fmla="*/ 1499 w 6475"/>
              <a:gd name="T69" fmla="*/ 603 h 4824"/>
              <a:gd name="T70" fmla="*/ 1714 w 6475"/>
              <a:gd name="T71" fmla="*/ 0 h 4824"/>
              <a:gd name="T72" fmla="*/ 2443 w 6475"/>
              <a:gd name="T73" fmla="*/ 0 h 4824"/>
              <a:gd name="T74" fmla="*/ 3173 w 6475"/>
              <a:gd name="T75" fmla="*/ 0 h 4824"/>
              <a:gd name="T76" fmla="*/ 3387 w 6475"/>
              <a:gd name="T77" fmla="*/ 603 h 4824"/>
              <a:gd name="T78" fmla="*/ 3601 w 6475"/>
              <a:gd name="T79" fmla="*/ 1206 h 4824"/>
              <a:gd name="T80" fmla="*/ 3814 w 6475"/>
              <a:gd name="T81" fmla="*/ 1809 h 4824"/>
              <a:gd name="T82" fmla="*/ 4029 w 6475"/>
              <a:gd name="T83" fmla="*/ 2412 h 4824"/>
              <a:gd name="T84" fmla="*/ 4243 w 6475"/>
              <a:gd name="T85" fmla="*/ 3015 h 4824"/>
              <a:gd name="T86" fmla="*/ 4458 w 6475"/>
              <a:gd name="T87" fmla="*/ 3618 h 4824"/>
              <a:gd name="T88" fmla="*/ 4672 w 6475"/>
              <a:gd name="T89" fmla="*/ 4221 h 4824"/>
              <a:gd name="T90" fmla="*/ 4887 w 6475"/>
              <a:gd name="T91" fmla="*/ 4824 h 4824"/>
              <a:gd name="T92" fmla="*/ 5343 w 6475"/>
              <a:gd name="T93" fmla="*/ 4824 h 4824"/>
              <a:gd name="T94" fmla="*/ 5343 w 6475"/>
              <a:gd name="T95" fmla="*/ 4277 h 4824"/>
              <a:gd name="T96" fmla="*/ 5343 w 6475"/>
              <a:gd name="T97" fmla="*/ 3730 h 4824"/>
              <a:gd name="T98" fmla="*/ 5891 w 6475"/>
              <a:gd name="T99" fmla="*/ 3730 h 4824"/>
              <a:gd name="T100" fmla="*/ 6440 w 6475"/>
              <a:gd name="T101" fmla="*/ 3730 h 4824"/>
              <a:gd name="T102" fmla="*/ 6440 w 6475"/>
              <a:gd name="T103" fmla="*/ 4277 h 4824"/>
              <a:gd name="T104" fmla="*/ 6440 w 6475"/>
              <a:gd name="T105" fmla="*/ 4824 h 4824"/>
              <a:gd name="T106" fmla="*/ 5891 w 6475"/>
              <a:gd name="T107" fmla="*/ 4824 h 4824"/>
              <a:gd name="T108" fmla="*/ 5343 w 6475"/>
              <a:gd name="T109" fmla="*/ 4824 h 4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75" h="4824">
                <a:moveTo>
                  <a:pt x="6475" y="1671"/>
                </a:moveTo>
                <a:lnTo>
                  <a:pt x="6332" y="2506"/>
                </a:lnTo>
                <a:lnTo>
                  <a:pt x="6191" y="3343"/>
                </a:lnTo>
                <a:lnTo>
                  <a:pt x="5547" y="3343"/>
                </a:lnTo>
                <a:lnTo>
                  <a:pt x="5428" y="2506"/>
                </a:lnTo>
                <a:lnTo>
                  <a:pt x="5309" y="1671"/>
                </a:lnTo>
                <a:lnTo>
                  <a:pt x="5309" y="835"/>
                </a:lnTo>
                <a:lnTo>
                  <a:pt x="5309" y="0"/>
                </a:lnTo>
                <a:lnTo>
                  <a:pt x="5892" y="0"/>
                </a:lnTo>
                <a:lnTo>
                  <a:pt x="6475" y="0"/>
                </a:lnTo>
                <a:lnTo>
                  <a:pt x="6475" y="835"/>
                </a:lnTo>
                <a:lnTo>
                  <a:pt x="6475" y="1671"/>
                </a:lnTo>
                <a:close/>
                <a:moveTo>
                  <a:pt x="3041" y="3007"/>
                </a:moveTo>
                <a:lnTo>
                  <a:pt x="2742" y="2147"/>
                </a:lnTo>
                <a:lnTo>
                  <a:pt x="2444" y="1289"/>
                </a:lnTo>
                <a:lnTo>
                  <a:pt x="2145" y="2147"/>
                </a:lnTo>
                <a:lnTo>
                  <a:pt x="1847" y="3007"/>
                </a:lnTo>
                <a:lnTo>
                  <a:pt x="2444" y="3007"/>
                </a:lnTo>
                <a:lnTo>
                  <a:pt x="3041" y="3007"/>
                </a:lnTo>
                <a:close/>
                <a:moveTo>
                  <a:pt x="4887" y="4824"/>
                </a:moveTo>
                <a:lnTo>
                  <a:pt x="4278" y="4824"/>
                </a:lnTo>
                <a:lnTo>
                  <a:pt x="3671" y="4824"/>
                </a:lnTo>
                <a:lnTo>
                  <a:pt x="3375" y="3971"/>
                </a:lnTo>
                <a:lnTo>
                  <a:pt x="2444" y="3971"/>
                </a:lnTo>
                <a:lnTo>
                  <a:pt x="1513" y="3971"/>
                </a:lnTo>
                <a:lnTo>
                  <a:pt x="1216" y="4824"/>
                </a:lnTo>
                <a:lnTo>
                  <a:pt x="607" y="4824"/>
                </a:lnTo>
                <a:lnTo>
                  <a:pt x="0" y="4824"/>
                </a:lnTo>
                <a:lnTo>
                  <a:pt x="214" y="4221"/>
                </a:lnTo>
                <a:lnTo>
                  <a:pt x="427" y="3618"/>
                </a:lnTo>
                <a:lnTo>
                  <a:pt x="641" y="3015"/>
                </a:lnTo>
                <a:lnTo>
                  <a:pt x="856" y="2412"/>
                </a:lnTo>
                <a:lnTo>
                  <a:pt x="1070" y="1809"/>
                </a:lnTo>
                <a:lnTo>
                  <a:pt x="1285" y="1206"/>
                </a:lnTo>
                <a:lnTo>
                  <a:pt x="1499" y="603"/>
                </a:lnTo>
                <a:lnTo>
                  <a:pt x="1714" y="0"/>
                </a:lnTo>
                <a:lnTo>
                  <a:pt x="2443" y="0"/>
                </a:lnTo>
                <a:lnTo>
                  <a:pt x="3173" y="0"/>
                </a:lnTo>
                <a:lnTo>
                  <a:pt x="3387" y="603"/>
                </a:lnTo>
                <a:lnTo>
                  <a:pt x="3601" y="1206"/>
                </a:lnTo>
                <a:lnTo>
                  <a:pt x="3814" y="1809"/>
                </a:lnTo>
                <a:lnTo>
                  <a:pt x="4029" y="2412"/>
                </a:lnTo>
                <a:lnTo>
                  <a:pt x="4243" y="3015"/>
                </a:lnTo>
                <a:lnTo>
                  <a:pt x="4458" y="3618"/>
                </a:lnTo>
                <a:lnTo>
                  <a:pt x="4672" y="4221"/>
                </a:lnTo>
                <a:lnTo>
                  <a:pt x="4887" y="4824"/>
                </a:lnTo>
                <a:close/>
                <a:moveTo>
                  <a:pt x="5343" y="4824"/>
                </a:moveTo>
                <a:lnTo>
                  <a:pt x="5343" y="4277"/>
                </a:lnTo>
                <a:lnTo>
                  <a:pt x="5343" y="3730"/>
                </a:lnTo>
                <a:lnTo>
                  <a:pt x="5891" y="3730"/>
                </a:lnTo>
                <a:lnTo>
                  <a:pt x="6440" y="3730"/>
                </a:lnTo>
                <a:lnTo>
                  <a:pt x="6440" y="4277"/>
                </a:lnTo>
                <a:lnTo>
                  <a:pt x="6440" y="4824"/>
                </a:lnTo>
                <a:lnTo>
                  <a:pt x="5891" y="4824"/>
                </a:lnTo>
                <a:lnTo>
                  <a:pt x="5343" y="48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97C8E3E2-A6A7-5047-7F76-5A852C28CC12}"/>
              </a:ext>
              <a:ext uri="{C183D7F6-B498-43B3-948B-1728B52AA6E4}">
                <adec:decorative xmlns:adec="http://schemas.microsoft.com/office/drawing/2017/decorative" val="1"/>
              </a:ext>
            </a:extLst>
          </p:cNvPr>
          <p:cNvSpPr txBox="1"/>
          <p:nvPr/>
        </p:nvSpPr>
        <p:spPr>
          <a:xfrm>
            <a:off x="6456040" y="2249172"/>
            <a:ext cx="1512168" cy="504000"/>
          </a:xfrm>
          <a:prstGeom prst="rect">
            <a:avLst/>
          </a:prstGeom>
          <a:noFill/>
        </p:spPr>
        <p:txBody>
          <a:bodyPr wrap="none" lIns="0" tIns="0" rIns="0" bIns="0" rtlCol="0" anchor="b" anchorCtr="0">
            <a:noAutofit/>
          </a:bodyPr>
          <a:lstStyle/>
          <a:p>
            <a:pPr algn="l"/>
            <a:r>
              <a:rPr lang="en-US" sz="3200">
                <a:solidFill>
                  <a:schemeClr val="bg1"/>
                </a:solidFill>
                <a:latin typeface="+mj-lt"/>
              </a:rPr>
              <a:t>Kiitos</a:t>
            </a:r>
          </a:p>
        </p:txBody>
      </p:sp>
      <p:sp>
        <p:nvSpPr>
          <p:cNvPr id="2" name="Date Placeholder 1">
            <a:extLst>
              <a:ext uri="{FF2B5EF4-FFF2-40B4-BE49-F238E27FC236}">
                <a16:creationId xmlns:a16="http://schemas.microsoft.com/office/drawing/2014/main" id="{5819FAC3-FDFD-0982-174D-64BFD817B086}"/>
              </a:ext>
            </a:extLst>
          </p:cNvPr>
          <p:cNvSpPr>
            <a:spLocks noGrp="1"/>
          </p:cNvSpPr>
          <p:nvPr>
            <p:ph type="dt" sz="half" idx="14"/>
          </p:nvPr>
        </p:nvSpPr>
        <p:spPr/>
        <p:txBody>
          <a:bodyPr/>
          <a:lstStyle>
            <a:lvl1pPr>
              <a:defRPr>
                <a:solidFill>
                  <a:schemeClr val="bg1"/>
                </a:solidFill>
              </a:defRPr>
            </a:lvl1pPr>
          </a:lstStyle>
          <a:p>
            <a:fld id="{6E56A12D-BB96-401E-A1A3-9A17EEBE6885}" type="datetime1">
              <a:rPr lang="fi-FI" smtClean="0"/>
              <a:t>9.6.2025</a:t>
            </a:fld>
            <a:endParaRPr lang="fi-FI"/>
          </a:p>
        </p:txBody>
      </p:sp>
      <p:sp>
        <p:nvSpPr>
          <p:cNvPr id="3" name="Footer Placeholder 2">
            <a:extLst>
              <a:ext uri="{FF2B5EF4-FFF2-40B4-BE49-F238E27FC236}">
                <a16:creationId xmlns:a16="http://schemas.microsoft.com/office/drawing/2014/main" id="{D2BF6814-EA9F-9642-988B-BA0DCA001BE0}"/>
              </a:ext>
            </a:extLst>
          </p:cNvPr>
          <p:cNvSpPr>
            <a:spLocks noGrp="1"/>
          </p:cNvSpPr>
          <p:nvPr>
            <p:ph type="ftr" sz="quarter" idx="15"/>
          </p:nvPr>
        </p:nvSpPr>
        <p:spPr/>
        <p:txBody>
          <a:bodyPr/>
          <a:lstStyle>
            <a:lvl1pPr>
              <a:defRPr>
                <a:solidFill>
                  <a:schemeClr val="bg1"/>
                </a:solidFill>
              </a:defRPr>
            </a:lvl1pPr>
          </a:lstStyle>
          <a:p>
            <a:r>
              <a:rPr lang="fi-FI"/>
              <a:t>Presenter Name</a:t>
            </a:r>
          </a:p>
        </p:txBody>
      </p:sp>
      <p:sp>
        <p:nvSpPr>
          <p:cNvPr id="4" name="Slide Number Placeholder 3">
            <a:extLst>
              <a:ext uri="{FF2B5EF4-FFF2-40B4-BE49-F238E27FC236}">
                <a16:creationId xmlns:a16="http://schemas.microsoft.com/office/drawing/2014/main" id="{F594FCAF-E233-9309-B54B-CAB9B5DA075B}"/>
              </a:ext>
            </a:extLst>
          </p:cNvPr>
          <p:cNvSpPr>
            <a:spLocks noGrp="1"/>
          </p:cNvSpPr>
          <p:nvPr>
            <p:ph type="sldNum" sz="quarter" idx="16"/>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5" name="TextBox 4">
            <a:hlinkClick r:id="rId2"/>
            <a:extLst>
              <a:ext uri="{FF2B5EF4-FFF2-40B4-BE49-F238E27FC236}">
                <a16:creationId xmlns:a16="http://schemas.microsoft.com/office/drawing/2014/main" id="{165C98D3-985C-5D09-0F62-234BE3AB58C3}"/>
              </a:ext>
              <a:ext uri="{C183D7F6-B498-43B3-948B-1728B52AA6E4}">
                <adec:decorative xmlns:adec="http://schemas.microsoft.com/office/drawing/2017/decorative" val="1"/>
              </a:ext>
            </a:extLst>
          </p:cNvPr>
          <p:cNvSpPr txBox="1"/>
          <p:nvPr/>
        </p:nvSpPr>
        <p:spPr>
          <a:xfrm>
            <a:off x="6456040" y="2769778"/>
            <a:ext cx="1438214" cy="443198"/>
          </a:xfrm>
          <a:prstGeom prst="rect">
            <a:avLst/>
          </a:prstGeom>
        </p:spPr>
        <p:txBody>
          <a:bodyPr vert="horz" wrap="square" lIns="0" tIns="0" rIns="0" bIns="0" rtlCol="0" anchor="t" anchorCtr="0">
            <a:spAutoFit/>
          </a:bodyPr>
          <a:lstStyle>
            <a:lvl1pPr lvl="0" indent="0">
              <a:lnSpc>
                <a:spcPct val="90000"/>
              </a:lnSpc>
              <a:spcBef>
                <a:spcPts val="800"/>
              </a:spcBef>
              <a:buFontTx/>
              <a:buNone/>
              <a:defRPr sz="3000" b="1" spc="-50" baseline="0">
                <a:latin typeface="+mj-lt"/>
              </a:defRPr>
            </a:lvl1pPr>
            <a:lvl2pPr marL="266700" indent="-266700">
              <a:lnSpc>
                <a:spcPct val="100000"/>
              </a:lnSpc>
              <a:spcBef>
                <a:spcPts val="800"/>
              </a:spcBef>
              <a:buFont typeface="Arial" panose="020B0604020202020204" pitchFamily="34" charset="0"/>
              <a:buChar char="•"/>
              <a:defRPr sz="2000"/>
            </a:lvl2pPr>
            <a:lvl3pPr marL="542925" indent="-276225">
              <a:lnSpc>
                <a:spcPct val="100000"/>
              </a:lnSpc>
              <a:spcBef>
                <a:spcPts val="800"/>
              </a:spcBef>
              <a:buFont typeface="Arial" panose="020B0604020202020204" pitchFamily="34" charset="0"/>
              <a:buChar char="•"/>
            </a:lvl3pPr>
            <a:lvl4pPr marL="809625" indent="-266700">
              <a:lnSpc>
                <a:spcPct val="100000"/>
              </a:lnSpc>
              <a:spcBef>
                <a:spcPts val="800"/>
              </a:spcBef>
              <a:buFont typeface="Arial" panose="020B0604020202020204" pitchFamily="34" charset="0"/>
              <a:buChar char="•"/>
            </a:lvl4pPr>
            <a:lvl5pPr marL="1076325" indent="-266700">
              <a:lnSpc>
                <a:spcPct val="100000"/>
              </a:lnSpc>
              <a:spcBef>
                <a:spcPts val="800"/>
              </a:spcBef>
              <a:buFont typeface="Arial" panose="020B0604020202020204" pitchFamily="34" charset="0"/>
              <a:buChar char="•"/>
            </a:lvl5pPr>
            <a:lvl6pPr marL="1343025" indent="-266700">
              <a:lnSpc>
                <a:spcPct val="100000"/>
              </a:lnSpc>
              <a:spcBef>
                <a:spcPts val="800"/>
              </a:spcBef>
              <a:buFont typeface="Arial" panose="020B0604020202020204" pitchFamily="34" charset="0"/>
              <a:buChar char="•"/>
            </a:lvl6pPr>
            <a:lvl7pPr marL="1619250" indent="-276225">
              <a:lnSpc>
                <a:spcPct val="100000"/>
              </a:lnSpc>
              <a:spcBef>
                <a:spcPts val="800"/>
              </a:spcBef>
              <a:buFont typeface="Arial" panose="020B0604020202020204" pitchFamily="34" charset="0"/>
              <a:buChar char="•"/>
            </a:lvl7pPr>
            <a:lvl8pPr marL="1885950" indent="-266700">
              <a:lnSpc>
                <a:spcPct val="100000"/>
              </a:lnSpc>
              <a:spcBef>
                <a:spcPts val="800"/>
              </a:spcBef>
              <a:buFont typeface="Arial" panose="020B0604020202020204" pitchFamily="34" charset="0"/>
              <a:buChar char="•"/>
            </a:lvl8pPr>
            <a:lvl9pPr marL="2152650" indent="-266700">
              <a:lnSpc>
                <a:spcPct val="100000"/>
              </a:lnSpc>
              <a:spcBef>
                <a:spcPts val="800"/>
              </a:spcBef>
              <a:buFont typeface="Arial" panose="020B0604020202020204" pitchFamily="34" charset="0"/>
              <a:buChar char="•"/>
            </a:lvl9pPr>
          </a:lstStyle>
          <a:p>
            <a:pPr lvl="0"/>
            <a:r>
              <a:rPr lang="en-GB" sz="3200">
                <a:solidFill>
                  <a:schemeClr val="bg1"/>
                </a:solidFill>
              </a:rPr>
              <a:t>aalto.fi</a:t>
            </a:r>
          </a:p>
        </p:txBody>
      </p:sp>
      <p:cxnSp>
        <p:nvCxnSpPr>
          <p:cNvPr id="7" name="Straight Connector 6">
            <a:extLst>
              <a:ext uri="{FF2B5EF4-FFF2-40B4-BE49-F238E27FC236}">
                <a16:creationId xmlns:a16="http://schemas.microsoft.com/office/drawing/2014/main" id="{8CE981A1-63EF-5A62-16BF-911E556C4D71}"/>
              </a:ext>
              <a:ext uri="{C183D7F6-B498-43B3-948B-1728B52AA6E4}">
                <adec:decorative xmlns:adec="http://schemas.microsoft.com/office/drawing/2017/decorative" val="1"/>
              </a:ext>
            </a:extLst>
          </p:cNvPr>
          <p:cNvCxnSpPr>
            <a:cxnSpLocks/>
          </p:cNvCxnSpPr>
          <p:nvPr/>
        </p:nvCxnSpPr>
        <p:spPr>
          <a:xfrm>
            <a:off x="6448576" y="2004866"/>
            <a:ext cx="396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96690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CC-BY-NC 4.0">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latin typeface="+mj-lt"/>
              </a:defRPr>
            </a:lvl1pPr>
          </a:lstStyle>
          <a:p>
            <a:r>
              <a:rPr lang="en-GB"/>
              <a:t>Click to edit Master title style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p>
            <a:fld id="{C6768735-5CE0-448D-9D7D-CBDAB580D1FE}" type="datetime1">
              <a:rPr lang="fi-FI" smtClean="0"/>
              <a:t>9.6.2025</a:t>
            </a:fld>
            <a:endParaRPr lang="fi-FI"/>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p>
            <a:fld id="{D701140D-C14F-41CA-99FC-0EF83E8DA40A}" type="slidenum">
              <a:rPr lang="fi-FI" smtClean="0"/>
              <a:pPr/>
              <a:t>‹#›</a:t>
            </a:fld>
            <a:endParaRPr lang="fi-FI"/>
          </a:p>
        </p:txBody>
      </p:sp>
      <p:sp>
        <p:nvSpPr>
          <p:cNvPr id="7" name="Footer Placeholder 23">
            <a:extLst>
              <a:ext uri="{FF2B5EF4-FFF2-40B4-BE49-F238E27FC236}">
                <a16:creationId xmlns:a16="http://schemas.microsoft.com/office/drawing/2014/main" id="{FCC3E25D-5FFA-8583-6320-58A891113814}"/>
              </a:ext>
            </a:extLst>
          </p:cNvPr>
          <p:cNvSpPr>
            <a:spLocks noGrp="1"/>
          </p:cNvSpPr>
          <p:nvPr>
            <p:ph type="ftr" sz="quarter" idx="11"/>
          </p:nvPr>
        </p:nvSpPr>
        <p:spPr>
          <a:xfrm>
            <a:off x="3647728" y="6309320"/>
            <a:ext cx="6552728" cy="143869"/>
          </a:xfrm>
        </p:spPr>
        <p:txBody>
          <a:bodyPr/>
          <a:lstStyle/>
          <a:p>
            <a:r>
              <a:rPr lang="fi-FI"/>
              <a:t>Presenter Name</a:t>
            </a:r>
          </a:p>
        </p:txBody>
      </p:sp>
      <p:pic>
        <p:nvPicPr>
          <p:cNvPr id="8" name="Picture 7" descr="Icon&#10;&#10;Description automatically generated">
            <a:hlinkClick r:id="rId2"/>
            <a:extLst>
              <a:ext uri="{FF2B5EF4-FFF2-40B4-BE49-F238E27FC236}">
                <a16:creationId xmlns:a16="http://schemas.microsoft.com/office/drawing/2014/main" id="{F108979D-2C35-8DF7-C967-157BD0DD7FD6}"/>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Lst>
          </a:blip>
          <a:stretch>
            <a:fillRect/>
          </a:stretch>
        </p:blipFill>
        <p:spPr>
          <a:xfrm>
            <a:off x="839456" y="6093296"/>
            <a:ext cx="360000" cy="360000"/>
          </a:xfrm>
          <a:prstGeom prst="rect">
            <a:avLst/>
          </a:prstGeom>
        </p:spPr>
      </p:pic>
      <p:pic>
        <p:nvPicPr>
          <p:cNvPr id="9" name="Picture 8" descr="Icon&#10;&#10;Description automatically generated">
            <a:hlinkClick r:id="rId2"/>
            <a:extLst>
              <a:ext uri="{FF2B5EF4-FFF2-40B4-BE49-F238E27FC236}">
                <a16:creationId xmlns:a16="http://schemas.microsoft.com/office/drawing/2014/main" id="{C1BC6918-6C5B-C3AF-A51B-FB591F80BF0B}"/>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tretch>
            <a:fillRect/>
          </a:stretch>
        </p:blipFill>
        <p:spPr>
          <a:xfrm>
            <a:off x="407988" y="6093296"/>
            <a:ext cx="360000" cy="360000"/>
          </a:xfrm>
          <a:prstGeom prst="rect">
            <a:avLst/>
          </a:prstGeom>
        </p:spPr>
      </p:pic>
      <p:sp>
        <p:nvSpPr>
          <p:cNvPr id="10" name="TextBox 9">
            <a:extLst>
              <a:ext uri="{FF2B5EF4-FFF2-40B4-BE49-F238E27FC236}">
                <a16:creationId xmlns:a16="http://schemas.microsoft.com/office/drawing/2014/main" id="{0C85E044-ACE3-4A12-B709-E06CC826CC30}"/>
              </a:ext>
            </a:extLst>
          </p:cNvPr>
          <p:cNvSpPr txBox="1"/>
          <p:nvPr/>
        </p:nvSpPr>
        <p:spPr>
          <a:xfrm>
            <a:off x="1703744" y="6093296"/>
            <a:ext cx="1871976" cy="360040"/>
          </a:xfrm>
          <a:prstGeom prst="rect">
            <a:avLst/>
          </a:prstGeom>
          <a:noFill/>
        </p:spPr>
        <p:txBody>
          <a:bodyPr wrap="square" lIns="0" tIns="0" rIns="0" bIns="0" rtlCol="0" anchor="ctr" anchorCtr="0">
            <a:noAutofit/>
          </a:bodyPr>
          <a:lstStyle/>
          <a:p>
            <a:pPr algn="l"/>
            <a:r>
              <a:rPr lang="en-US" sz="800">
                <a:solidFill>
                  <a:schemeClr val="tx1"/>
                </a:solidFill>
                <a:effectLst/>
              </a:rPr>
              <a:t>Content is available under</a:t>
            </a:r>
          </a:p>
          <a:p>
            <a:pPr algn="l"/>
            <a:r>
              <a:rPr lang="en-US" sz="800">
                <a:solidFill>
                  <a:schemeClr val="tx1"/>
                </a:solidFill>
                <a:effectLst/>
              </a:rPr>
              <a:t>CC BY-NC 4.0 unless otherwise stated</a:t>
            </a:r>
            <a:endParaRPr lang="en-GB" sz="800">
              <a:solidFill>
                <a:schemeClr val="tx1"/>
              </a:solidFill>
              <a:effectLst/>
            </a:endParaRPr>
          </a:p>
        </p:txBody>
      </p:sp>
      <p:pic>
        <p:nvPicPr>
          <p:cNvPr id="4" name="Picture 3" descr="Icon&#10;&#10;Description automatically generated">
            <a:hlinkClick r:id="rId2"/>
            <a:extLst>
              <a:ext uri="{FF2B5EF4-FFF2-40B4-BE49-F238E27FC236}">
                <a16:creationId xmlns:a16="http://schemas.microsoft.com/office/drawing/2014/main" id="{746A0EE7-1655-B8BB-A7A6-5A671F5AC352}"/>
              </a:ext>
            </a:extLst>
          </p:cNvPr>
          <p:cNvPicPr>
            <a:picLocks noChangeAspect="1"/>
          </p:cNvPicPr>
          <p:nvPr/>
        </p:nvPicPr>
        <p:blipFill>
          <a:blip r:embed="rId7">
            <a:biLevel thresh="75000"/>
            <a:extLst>
              <a:ext uri="{BEBA8EAE-BF5A-486C-A8C5-ECC9F3942E4B}">
                <a14:imgProps xmlns:a14="http://schemas.microsoft.com/office/drawing/2010/main">
                  <a14:imgLayer r:embed="rId8">
                    <a14:imgEffect>
                      <a14:brightnessContrast bright="-40000" contrast="-40000"/>
                    </a14:imgEffect>
                  </a14:imgLayer>
                </a14:imgProps>
              </a:ext>
            </a:extLst>
          </a:blip>
          <a:stretch>
            <a:fillRect/>
          </a:stretch>
        </p:blipFill>
        <p:spPr>
          <a:xfrm>
            <a:off x="1271504" y="6093296"/>
            <a:ext cx="360000" cy="360000"/>
          </a:xfrm>
          <a:prstGeom prst="rect">
            <a:avLst/>
          </a:prstGeom>
        </p:spPr>
      </p:pic>
      <p:sp>
        <p:nvSpPr>
          <p:cNvPr id="26" name="Freeform 57">
            <a:extLst>
              <a:ext uri="{FF2B5EF4-FFF2-40B4-BE49-F238E27FC236}">
                <a16:creationId xmlns:a16="http://schemas.microsoft.com/office/drawing/2014/main" id="{0E71ACAB-AD08-C5E2-B6C9-D73CD4BE6880}"/>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Text Placeholder 4">
            <a:extLst>
              <a:ext uri="{FF2B5EF4-FFF2-40B4-BE49-F238E27FC236}">
                <a16:creationId xmlns:a16="http://schemas.microsoft.com/office/drawing/2014/main" id="{4957989F-0A05-171A-ECC1-60115473277B}"/>
              </a:ext>
            </a:extLst>
          </p:cNvPr>
          <p:cNvSpPr>
            <a:spLocks noGrp="1"/>
          </p:cNvSpPr>
          <p:nvPr>
            <p:ph type="body" sz="quarter" idx="13" hasCustomPrompt="1"/>
          </p:nvPr>
        </p:nvSpPr>
        <p:spPr>
          <a:xfrm>
            <a:off x="407989" y="4869160"/>
            <a:ext cx="9792468" cy="276999"/>
          </a:xfrm>
        </p:spPr>
        <p:txBody>
          <a:bodyPr>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a:t>Presenter Name / Date / Place</a:t>
            </a:r>
          </a:p>
        </p:txBody>
      </p:sp>
    </p:spTree>
    <p:extLst>
      <p:ext uri="{BB962C8B-B14F-4D97-AF65-F5344CB8AC3E}">
        <p14:creationId xmlns:p14="http://schemas.microsoft.com/office/powerpoint/2010/main" val="132329590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CC-BY-SA 4.0">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latin typeface="+mj-lt"/>
              </a:defRPr>
            </a:lvl1pPr>
          </a:lstStyle>
          <a:p>
            <a:r>
              <a:rPr lang="en-GB"/>
              <a:t>Click to edit Master title style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p>
            <a:fld id="{CBD0F567-DABA-440F-B1BF-60440AEF4FF8}" type="datetime1">
              <a:rPr lang="fi-FI" smtClean="0"/>
              <a:t>9.6.2025</a:t>
            </a:fld>
            <a:endParaRPr lang="fi-FI"/>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p>
            <a:fld id="{D701140D-C14F-41CA-99FC-0EF83E8DA40A}" type="slidenum">
              <a:rPr lang="fi-FI" smtClean="0"/>
              <a:pPr/>
              <a:t>‹#›</a:t>
            </a:fld>
            <a:endParaRPr lang="fi-FI"/>
          </a:p>
        </p:txBody>
      </p:sp>
      <p:sp>
        <p:nvSpPr>
          <p:cNvPr id="7" name="Footer Placeholder 23">
            <a:extLst>
              <a:ext uri="{FF2B5EF4-FFF2-40B4-BE49-F238E27FC236}">
                <a16:creationId xmlns:a16="http://schemas.microsoft.com/office/drawing/2014/main" id="{FCC3E25D-5FFA-8583-6320-58A891113814}"/>
              </a:ext>
            </a:extLst>
          </p:cNvPr>
          <p:cNvSpPr>
            <a:spLocks noGrp="1"/>
          </p:cNvSpPr>
          <p:nvPr>
            <p:ph type="ftr" sz="quarter" idx="11"/>
          </p:nvPr>
        </p:nvSpPr>
        <p:spPr>
          <a:xfrm>
            <a:off x="3647728" y="6309320"/>
            <a:ext cx="6552728" cy="143869"/>
          </a:xfrm>
        </p:spPr>
        <p:txBody>
          <a:bodyPr/>
          <a:lstStyle/>
          <a:p>
            <a:r>
              <a:rPr lang="fi-FI"/>
              <a:t>Presenter Name</a:t>
            </a:r>
          </a:p>
        </p:txBody>
      </p:sp>
      <p:pic>
        <p:nvPicPr>
          <p:cNvPr id="8" name="Picture 7" descr="Icon&#10;&#10;Description automatically generated">
            <a:hlinkClick r:id="rId2"/>
            <a:extLst>
              <a:ext uri="{FF2B5EF4-FFF2-40B4-BE49-F238E27FC236}">
                <a16:creationId xmlns:a16="http://schemas.microsoft.com/office/drawing/2014/main" id="{F108979D-2C35-8DF7-C967-157BD0DD7FD6}"/>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Lst>
          </a:blip>
          <a:stretch>
            <a:fillRect/>
          </a:stretch>
        </p:blipFill>
        <p:spPr>
          <a:xfrm>
            <a:off x="839456" y="6093296"/>
            <a:ext cx="360000" cy="360000"/>
          </a:xfrm>
          <a:prstGeom prst="rect">
            <a:avLst/>
          </a:prstGeom>
        </p:spPr>
      </p:pic>
      <p:pic>
        <p:nvPicPr>
          <p:cNvPr id="9" name="Picture 8" descr="Icon&#10;&#10;Description automatically generated">
            <a:hlinkClick r:id="rId2"/>
            <a:extLst>
              <a:ext uri="{FF2B5EF4-FFF2-40B4-BE49-F238E27FC236}">
                <a16:creationId xmlns:a16="http://schemas.microsoft.com/office/drawing/2014/main" id="{C1BC6918-6C5B-C3AF-A51B-FB591F80BF0B}"/>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tretch>
            <a:fillRect/>
          </a:stretch>
        </p:blipFill>
        <p:spPr>
          <a:xfrm>
            <a:off x="407988" y="6093296"/>
            <a:ext cx="360000" cy="360000"/>
          </a:xfrm>
          <a:prstGeom prst="rect">
            <a:avLst/>
          </a:prstGeom>
        </p:spPr>
      </p:pic>
      <p:sp>
        <p:nvSpPr>
          <p:cNvPr id="10" name="TextBox 9">
            <a:extLst>
              <a:ext uri="{FF2B5EF4-FFF2-40B4-BE49-F238E27FC236}">
                <a16:creationId xmlns:a16="http://schemas.microsoft.com/office/drawing/2014/main" id="{0C85E044-ACE3-4A12-B709-E06CC826CC30}"/>
              </a:ext>
            </a:extLst>
          </p:cNvPr>
          <p:cNvSpPr txBox="1"/>
          <p:nvPr/>
        </p:nvSpPr>
        <p:spPr>
          <a:xfrm>
            <a:off x="1703744" y="6093296"/>
            <a:ext cx="1871976" cy="360040"/>
          </a:xfrm>
          <a:prstGeom prst="rect">
            <a:avLst/>
          </a:prstGeom>
          <a:noFill/>
        </p:spPr>
        <p:txBody>
          <a:bodyPr wrap="square" lIns="0" tIns="0" rIns="0" bIns="0" rtlCol="0" anchor="ctr" anchorCtr="0">
            <a:noAutofit/>
          </a:bodyPr>
          <a:lstStyle/>
          <a:p>
            <a:pPr algn="l"/>
            <a:r>
              <a:rPr lang="en-US" sz="800">
                <a:solidFill>
                  <a:schemeClr val="tx1"/>
                </a:solidFill>
                <a:effectLst/>
              </a:rPr>
              <a:t>Content is available under</a:t>
            </a:r>
          </a:p>
          <a:p>
            <a:pPr algn="l"/>
            <a:r>
              <a:rPr lang="en-US" sz="800">
                <a:solidFill>
                  <a:schemeClr val="tx1"/>
                </a:solidFill>
                <a:effectLst/>
              </a:rPr>
              <a:t>CC BY-SA 4.0 unless otherwise stated</a:t>
            </a:r>
            <a:endParaRPr lang="en-GB" sz="800">
              <a:solidFill>
                <a:schemeClr val="tx1"/>
              </a:solidFill>
              <a:effectLst/>
            </a:endParaRPr>
          </a:p>
        </p:txBody>
      </p:sp>
      <p:pic>
        <p:nvPicPr>
          <p:cNvPr id="6" name="Picture 5" descr="Icon&#10;&#10;Description automatically generated">
            <a:hlinkClick r:id="rId2"/>
            <a:extLst>
              <a:ext uri="{FF2B5EF4-FFF2-40B4-BE49-F238E27FC236}">
                <a16:creationId xmlns:a16="http://schemas.microsoft.com/office/drawing/2014/main" id="{FC0491D6-8735-CD8F-1C61-5F39FCFAC6E9}"/>
              </a:ext>
            </a:extLst>
          </p:cNvPr>
          <p:cNvPicPr>
            <a:picLocks noChangeAspect="1"/>
          </p:cNvPicPr>
          <p:nvPr/>
        </p:nvPicPr>
        <p:blipFill>
          <a:blip r:embed="rId7">
            <a:biLevel thresh="75000"/>
            <a:extLst>
              <a:ext uri="{BEBA8EAE-BF5A-486C-A8C5-ECC9F3942E4B}">
                <a14:imgProps xmlns:a14="http://schemas.microsoft.com/office/drawing/2010/main">
                  <a14:imgLayer r:embed="rId8">
                    <a14:imgEffect>
                      <a14:brightnessContrast bright="-40000" contrast="-40000"/>
                    </a14:imgEffect>
                  </a14:imgLayer>
                </a14:imgProps>
              </a:ext>
            </a:extLst>
          </a:blip>
          <a:stretch>
            <a:fillRect/>
          </a:stretch>
        </p:blipFill>
        <p:spPr>
          <a:xfrm>
            <a:off x="1271464" y="6093296"/>
            <a:ext cx="360000" cy="360000"/>
          </a:xfrm>
          <a:prstGeom prst="rect">
            <a:avLst/>
          </a:prstGeom>
        </p:spPr>
      </p:pic>
      <p:sp>
        <p:nvSpPr>
          <p:cNvPr id="26" name="Freeform 57">
            <a:extLst>
              <a:ext uri="{FF2B5EF4-FFF2-40B4-BE49-F238E27FC236}">
                <a16:creationId xmlns:a16="http://schemas.microsoft.com/office/drawing/2014/main" id="{0E03BCF4-13F7-7F96-BC64-C3E3B78F3467}"/>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 name="Text Placeholder 4">
            <a:extLst>
              <a:ext uri="{FF2B5EF4-FFF2-40B4-BE49-F238E27FC236}">
                <a16:creationId xmlns:a16="http://schemas.microsoft.com/office/drawing/2014/main" id="{47669B9A-8B15-43DA-973A-62C6D391E920}"/>
              </a:ext>
            </a:extLst>
          </p:cNvPr>
          <p:cNvSpPr>
            <a:spLocks noGrp="1"/>
          </p:cNvSpPr>
          <p:nvPr>
            <p:ph type="body" sz="quarter" idx="13" hasCustomPrompt="1"/>
          </p:nvPr>
        </p:nvSpPr>
        <p:spPr>
          <a:xfrm>
            <a:off x="407989" y="4869160"/>
            <a:ext cx="9792468" cy="276999"/>
          </a:xfrm>
        </p:spPr>
        <p:txBody>
          <a:bodyPr>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a:t>Presenter Name / Date / Place</a:t>
            </a:r>
          </a:p>
        </p:txBody>
      </p:sp>
    </p:spTree>
    <p:extLst>
      <p:ext uri="{BB962C8B-B14F-4D97-AF65-F5344CB8AC3E}">
        <p14:creationId xmlns:p14="http://schemas.microsoft.com/office/powerpoint/2010/main" val="2863089145"/>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Lst>
          </p:cNvPr>
          <p:cNvSpPr>
            <a:spLocks noGrp="1"/>
          </p:cNvSpPr>
          <p:nvPr>
            <p:ph type="pic" sz="quarter" idx="13" hasCustomPrompt="1"/>
          </p:nvPr>
        </p:nvSpPr>
        <p:spPr>
          <a:xfrm>
            <a:off x="1" y="3429000"/>
            <a:ext cx="6096000" cy="3429000"/>
          </a:xfrm>
          <a:solidFill>
            <a:schemeClr val="bg2"/>
          </a:solidFill>
        </p:spPr>
        <p:txBody>
          <a:bodyPr vert="horz" lIns="0" tIns="0" rIns="0" bIns="0" rtlCol="0" anchor="t" anchorCtr="0">
            <a:noAutofit/>
          </a:bodyPr>
          <a:lstStyle>
            <a:lvl1pPr>
              <a:spcBef>
                <a:spcPts val="0"/>
              </a:spcBef>
              <a:defRPr lang="en-US" sz="1200" dirty="0"/>
            </a:lvl1pPr>
          </a:lstStyle>
          <a:p>
            <a:pPr marR="0" lvl="0" fontAlgn="auto">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Aft>
                <a:spcPts val="0"/>
              </a:spcAft>
              <a:buClrTx/>
              <a:buSzTx/>
              <a:tabLst/>
            </a:pPr>
            <a:endParaRPr lang="en-US"/>
          </a:p>
        </p:txBody>
      </p:sp>
      <p:sp>
        <p:nvSpPr>
          <p:cNvPr id="8" name="Rectangle 7">
            <a:extLst>
              <a:ext uri="{FF2B5EF4-FFF2-40B4-BE49-F238E27FC236}">
                <a16:creationId xmlns:a16="http://schemas.microsoft.com/office/drawing/2014/main" id="{D777C7DB-D21C-CF04-BEAE-6225DF214D55}"/>
              </a:ext>
            </a:extLst>
          </p:cNvPr>
          <p:cNvSpPr/>
          <p:nvPr/>
        </p:nvSpPr>
        <p:spPr>
          <a:xfrm>
            <a:off x="0" y="0"/>
            <a:ext cx="6096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2" name="Title 1">
            <a:extLst>
              <a:ext uri="{FF2B5EF4-FFF2-40B4-BE49-F238E27FC236}">
                <a16:creationId xmlns:a16="http://schemas.microsoft.com/office/drawing/2014/main" id="{387275C4-164C-69B1-48F1-6ABBCFDD4649}"/>
              </a:ext>
            </a:extLst>
          </p:cNvPr>
          <p:cNvSpPr>
            <a:spLocks noGrp="1"/>
          </p:cNvSpPr>
          <p:nvPr>
            <p:ph type="ctrTitle" hasCustomPrompt="1"/>
          </p:nvPr>
        </p:nvSpPr>
        <p:spPr>
          <a:xfrm>
            <a:off x="6600676" y="1495871"/>
            <a:ext cx="5183337" cy="492443"/>
          </a:xfrm>
        </p:spPr>
        <p:txBody>
          <a:bodyPr wrap="square" anchor="b" anchorCtr="0">
            <a:spAutoFit/>
          </a:bodyPr>
          <a:lstStyle>
            <a:lvl1pPr algn="l">
              <a:lnSpc>
                <a:spcPct val="100000"/>
              </a:lnSpc>
              <a:defRPr sz="3200">
                <a:latin typeface="+mj-lt"/>
              </a:defRPr>
            </a:lvl1pPr>
          </a:lstStyle>
          <a:p>
            <a:r>
              <a:rPr lang="en-US"/>
              <a:t>Headline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6600676" y="1988313"/>
            <a:ext cx="5183337" cy="984885"/>
          </a:xfrm>
        </p:spPr>
        <p:txBody>
          <a:bodyPr wrap="square">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6600056" y="1233937"/>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3A70D3C-0CC8-FE4E-F52B-53CE8B81A6CF}"/>
              </a:ext>
            </a:extLst>
          </p:cNvPr>
          <p:cNvSpPr>
            <a:spLocks noGrp="1"/>
          </p:cNvSpPr>
          <p:nvPr>
            <p:ph type="dt" sz="half" idx="14"/>
          </p:nvPr>
        </p:nvSpPr>
        <p:spPr/>
        <p:txBody>
          <a:bodyPr/>
          <a:lstStyle/>
          <a:p>
            <a:fld id="{553C47D8-C0C4-474B-A973-422E5AA83BE3}" type="datetime1">
              <a:rPr lang="fi-FI" smtClean="0"/>
              <a:t>9.6.2025</a:t>
            </a:fld>
            <a:endParaRPr lang="fi-FI"/>
          </a:p>
        </p:txBody>
      </p:sp>
      <p:sp>
        <p:nvSpPr>
          <p:cNvPr id="5" name="Footer Placeholder 4">
            <a:extLst>
              <a:ext uri="{FF2B5EF4-FFF2-40B4-BE49-F238E27FC236}">
                <a16:creationId xmlns:a16="http://schemas.microsoft.com/office/drawing/2014/main" id="{6435823F-DD19-8F3B-CB31-DC7AB7F7DD25}"/>
              </a:ext>
            </a:extLst>
          </p:cNvPr>
          <p:cNvSpPr>
            <a:spLocks noGrp="1"/>
          </p:cNvSpPr>
          <p:nvPr>
            <p:ph type="ftr" sz="quarter" idx="15"/>
          </p:nvPr>
        </p:nvSpPr>
        <p:spPr/>
        <p:txBody>
          <a:bodyPr/>
          <a:lstStyle/>
          <a:p>
            <a:r>
              <a:rPr lang="fi-FI"/>
              <a:t>Presenter Name</a:t>
            </a:r>
          </a:p>
        </p:txBody>
      </p:sp>
      <p:sp>
        <p:nvSpPr>
          <p:cNvPr id="6" name="Slide Number Placeholder 5">
            <a:extLst>
              <a:ext uri="{FF2B5EF4-FFF2-40B4-BE49-F238E27FC236}">
                <a16:creationId xmlns:a16="http://schemas.microsoft.com/office/drawing/2014/main" id="{97CA50C0-8868-D9E3-6151-7FEB6CA03A3F}"/>
              </a:ext>
            </a:extLst>
          </p:cNvPr>
          <p:cNvSpPr>
            <a:spLocks noGrp="1"/>
          </p:cNvSpPr>
          <p:nvPr>
            <p:ph type="sldNum" sz="quarter" idx="16"/>
          </p:nvPr>
        </p:nvSpPr>
        <p:spPr/>
        <p:txBody>
          <a:bodyPr/>
          <a:lstStyle/>
          <a:p>
            <a:fld id="{D701140D-C14F-41CA-99FC-0EF83E8DA40A}" type="slidenum">
              <a:rPr lang="fi-FI" smtClean="0"/>
              <a:pPr/>
              <a:t>‹#›</a:t>
            </a:fld>
            <a:endParaRPr lang="fi-FI"/>
          </a:p>
        </p:txBody>
      </p:sp>
      <p:sp>
        <p:nvSpPr>
          <p:cNvPr id="24" name="Freeform 57">
            <a:extLst>
              <a:ext uri="{FF2B5EF4-FFF2-40B4-BE49-F238E27FC236}">
                <a16:creationId xmlns:a16="http://schemas.microsoft.com/office/drawing/2014/main" id="{FF3F2868-BB30-B0B6-84CA-B099144E73D3}"/>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 Placeholder 4">
            <a:extLst>
              <a:ext uri="{FF2B5EF4-FFF2-40B4-BE49-F238E27FC236}">
                <a16:creationId xmlns:a16="http://schemas.microsoft.com/office/drawing/2014/main" id="{E4234F78-9BF9-D2E8-0170-2B0FD70CF99F}"/>
              </a:ext>
            </a:extLst>
          </p:cNvPr>
          <p:cNvSpPr>
            <a:spLocks noGrp="1"/>
          </p:cNvSpPr>
          <p:nvPr>
            <p:ph type="body" sz="quarter" idx="17" hasCustomPrompt="1"/>
          </p:nvPr>
        </p:nvSpPr>
        <p:spPr>
          <a:xfrm>
            <a:off x="6600055" y="4869160"/>
            <a:ext cx="5183957" cy="276999"/>
          </a:xfrm>
        </p:spPr>
        <p:txBody>
          <a:bodyPr wrap="square">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a:t>Presenter Name / Date / Place</a:t>
            </a:r>
          </a:p>
        </p:txBody>
      </p:sp>
    </p:spTree>
    <p:extLst>
      <p:ext uri="{BB962C8B-B14F-4D97-AF65-F5344CB8AC3E}">
        <p14:creationId xmlns:p14="http://schemas.microsoft.com/office/powerpoint/2010/main" val="395761810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Lst>
          </p:cNvPr>
          <p:cNvSpPr>
            <a:spLocks noGrp="1"/>
          </p:cNvSpPr>
          <p:nvPr>
            <p:ph type="pic" sz="quarter" idx="13" hasCustomPrompt="1"/>
          </p:nvPr>
        </p:nvSpPr>
        <p:spPr>
          <a:xfrm>
            <a:off x="1" y="3429000"/>
            <a:ext cx="6096000" cy="3429000"/>
          </a:xfrm>
          <a:solidFill>
            <a:schemeClr val="bg2"/>
          </a:solidFill>
        </p:spPr>
        <p:txBody>
          <a:bodyPr vert="horz" lIns="0" tIns="0" rIns="0" bIns="0" rtlCol="0" anchor="t" anchorCtr="0">
            <a:noAutofit/>
          </a:bodyPr>
          <a:lstStyle>
            <a:lvl1pPr>
              <a:defRPr lang="en-US" sz="1200" dirty="0"/>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Bef>
                <a:spcPts val="0"/>
              </a:spcBef>
              <a:spcAft>
                <a:spcPts val="0"/>
              </a:spcAft>
              <a:buClrTx/>
              <a:buSzTx/>
              <a:tabLst/>
            </a:pPr>
            <a:endParaRPr lang="en-US"/>
          </a:p>
        </p:txBody>
      </p:sp>
      <p:sp>
        <p:nvSpPr>
          <p:cNvPr id="8" name="Rectangle 7">
            <a:extLst>
              <a:ext uri="{FF2B5EF4-FFF2-40B4-BE49-F238E27FC236}">
                <a16:creationId xmlns:a16="http://schemas.microsoft.com/office/drawing/2014/main" id="{D777C7DB-D21C-CF04-BEAE-6225DF214D55}"/>
              </a:ext>
            </a:extLst>
          </p:cNvPr>
          <p:cNvSpPr/>
          <p:nvPr/>
        </p:nvSpPr>
        <p:spPr>
          <a:xfrm>
            <a:off x="0" y="0"/>
            <a:ext cx="6096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2" name="Title 1">
            <a:extLst>
              <a:ext uri="{FF2B5EF4-FFF2-40B4-BE49-F238E27FC236}">
                <a16:creationId xmlns:a16="http://schemas.microsoft.com/office/drawing/2014/main" id="{387275C4-164C-69B1-48F1-6ABBCFDD4649}"/>
              </a:ext>
            </a:extLst>
          </p:cNvPr>
          <p:cNvSpPr>
            <a:spLocks noGrp="1"/>
          </p:cNvSpPr>
          <p:nvPr>
            <p:ph type="ctrTitle" hasCustomPrompt="1"/>
          </p:nvPr>
        </p:nvSpPr>
        <p:spPr>
          <a:xfrm>
            <a:off x="6600676" y="1495871"/>
            <a:ext cx="5183337" cy="492443"/>
          </a:xfrm>
        </p:spPr>
        <p:txBody>
          <a:bodyPr wrap="square" anchor="b" anchorCtr="0">
            <a:spAutoFit/>
          </a:bodyPr>
          <a:lstStyle>
            <a:lvl1pPr algn="l">
              <a:lnSpc>
                <a:spcPct val="100000"/>
              </a:lnSpc>
              <a:defRPr sz="3200">
                <a:latin typeface="+mj-lt"/>
              </a:defRPr>
            </a:lvl1pPr>
          </a:lstStyle>
          <a:p>
            <a:r>
              <a:rPr lang="en-US"/>
              <a:t>Headline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6600676" y="1988313"/>
            <a:ext cx="5183337" cy="984885"/>
          </a:xfrm>
        </p:spPr>
        <p:txBody>
          <a:bodyPr wrap="square">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6600056" y="1233937"/>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5E78DCC-4AC7-C533-30A2-5C63D26BDB4B}"/>
              </a:ext>
            </a:extLst>
          </p:cNvPr>
          <p:cNvSpPr>
            <a:spLocks noGrp="1"/>
          </p:cNvSpPr>
          <p:nvPr>
            <p:ph type="dt" sz="half" idx="14"/>
          </p:nvPr>
        </p:nvSpPr>
        <p:spPr/>
        <p:txBody>
          <a:bodyPr/>
          <a:lstStyle/>
          <a:p>
            <a:fld id="{2CF916C3-C85C-46FE-955F-41D939A90F71}" type="datetime1">
              <a:rPr lang="fi-FI" smtClean="0"/>
              <a:t>9.6.2025</a:t>
            </a:fld>
            <a:endParaRPr lang="fi-FI"/>
          </a:p>
        </p:txBody>
      </p:sp>
      <p:sp>
        <p:nvSpPr>
          <p:cNvPr id="5" name="Footer Placeholder 4">
            <a:extLst>
              <a:ext uri="{FF2B5EF4-FFF2-40B4-BE49-F238E27FC236}">
                <a16:creationId xmlns:a16="http://schemas.microsoft.com/office/drawing/2014/main" id="{F13AEA57-51F9-8677-BE77-6A173FB52ACF}"/>
              </a:ext>
            </a:extLst>
          </p:cNvPr>
          <p:cNvSpPr>
            <a:spLocks noGrp="1"/>
          </p:cNvSpPr>
          <p:nvPr>
            <p:ph type="ftr" sz="quarter" idx="15"/>
          </p:nvPr>
        </p:nvSpPr>
        <p:spPr/>
        <p:txBody>
          <a:bodyPr/>
          <a:lstStyle/>
          <a:p>
            <a:r>
              <a:rPr lang="fi-FI"/>
              <a:t>Presenter Name</a:t>
            </a:r>
          </a:p>
        </p:txBody>
      </p:sp>
      <p:sp>
        <p:nvSpPr>
          <p:cNvPr id="6" name="Slide Number Placeholder 5">
            <a:extLst>
              <a:ext uri="{FF2B5EF4-FFF2-40B4-BE49-F238E27FC236}">
                <a16:creationId xmlns:a16="http://schemas.microsoft.com/office/drawing/2014/main" id="{545089EB-5ECF-87F1-77A7-C15D7B25B777}"/>
              </a:ext>
            </a:extLst>
          </p:cNvPr>
          <p:cNvSpPr>
            <a:spLocks noGrp="1"/>
          </p:cNvSpPr>
          <p:nvPr>
            <p:ph type="sldNum" sz="quarter" idx="16"/>
          </p:nvPr>
        </p:nvSpPr>
        <p:spPr/>
        <p:txBody>
          <a:bodyPr/>
          <a:lstStyle/>
          <a:p>
            <a:fld id="{D701140D-C14F-41CA-99FC-0EF83E8DA40A}" type="slidenum">
              <a:rPr lang="fi-FI" smtClean="0"/>
              <a:pPr/>
              <a:t>‹#›</a:t>
            </a:fld>
            <a:endParaRPr lang="fi-FI"/>
          </a:p>
        </p:txBody>
      </p:sp>
      <p:sp>
        <p:nvSpPr>
          <p:cNvPr id="24" name="Freeform 57">
            <a:extLst>
              <a:ext uri="{FF2B5EF4-FFF2-40B4-BE49-F238E27FC236}">
                <a16:creationId xmlns:a16="http://schemas.microsoft.com/office/drawing/2014/main" id="{5EF57244-5846-A712-83A1-F4EB85067820}"/>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 Placeholder 4">
            <a:extLst>
              <a:ext uri="{FF2B5EF4-FFF2-40B4-BE49-F238E27FC236}">
                <a16:creationId xmlns:a16="http://schemas.microsoft.com/office/drawing/2014/main" id="{5908B5E5-4A1F-C4D5-99E6-8236AC79CA96}"/>
              </a:ext>
            </a:extLst>
          </p:cNvPr>
          <p:cNvSpPr>
            <a:spLocks noGrp="1"/>
          </p:cNvSpPr>
          <p:nvPr>
            <p:ph type="body" sz="quarter" idx="17" hasCustomPrompt="1"/>
          </p:nvPr>
        </p:nvSpPr>
        <p:spPr>
          <a:xfrm>
            <a:off x="6600055" y="4869160"/>
            <a:ext cx="5183957" cy="276999"/>
          </a:xfrm>
        </p:spPr>
        <p:txBody>
          <a:bodyPr wrap="square">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a:t>Presenter Name / Date / Place</a:t>
            </a:r>
          </a:p>
        </p:txBody>
      </p:sp>
    </p:spTree>
    <p:extLst>
      <p:ext uri="{BB962C8B-B14F-4D97-AF65-F5344CB8AC3E}">
        <p14:creationId xmlns:p14="http://schemas.microsoft.com/office/powerpoint/2010/main" val="35265025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3">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Lst>
          </p:cNvPr>
          <p:cNvSpPr>
            <a:spLocks noGrp="1"/>
          </p:cNvSpPr>
          <p:nvPr>
            <p:ph type="pic" sz="quarter" idx="13" hasCustomPrompt="1"/>
          </p:nvPr>
        </p:nvSpPr>
        <p:spPr>
          <a:xfrm>
            <a:off x="1" y="3429000"/>
            <a:ext cx="6096000" cy="3429000"/>
          </a:xfrm>
          <a:solidFill>
            <a:schemeClr val="bg2"/>
          </a:solidFill>
        </p:spPr>
        <p:txBody>
          <a:bodyPr vert="horz" lIns="0" tIns="0" rIns="0" bIns="0" rtlCol="0" anchor="t" anchorCtr="0">
            <a:noAutofit/>
          </a:bodyPr>
          <a:lstStyle>
            <a:lvl1pPr>
              <a:defRPr lang="en-US" sz="1200" dirty="0"/>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Bef>
                <a:spcPts val="0"/>
              </a:spcBef>
              <a:spcAft>
                <a:spcPts val="0"/>
              </a:spcAft>
              <a:buClrTx/>
              <a:buSzTx/>
              <a:tabLst/>
            </a:pPr>
            <a:endParaRPr lang="en-US"/>
          </a:p>
        </p:txBody>
      </p:sp>
      <p:sp>
        <p:nvSpPr>
          <p:cNvPr id="8" name="Rectangle 7">
            <a:extLst>
              <a:ext uri="{FF2B5EF4-FFF2-40B4-BE49-F238E27FC236}">
                <a16:creationId xmlns:a16="http://schemas.microsoft.com/office/drawing/2014/main" id="{D777C7DB-D21C-CF04-BEAE-6225DF214D55}"/>
              </a:ext>
            </a:extLst>
          </p:cNvPr>
          <p:cNvSpPr/>
          <p:nvPr/>
        </p:nvSpPr>
        <p:spPr>
          <a:xfrm>
            <a:off x="0" y="0"/>
            <a:ext cx="6096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solidFill>
                <a:schemeClr val="tx1"/>
              </a:solidFill>
              <a:latin typeface="+mj-lt"/>
            </a:endParaRPr>
          </a:p>
        </p:txBody>
      </p:sp>
      <p:sp>
        <p:nvSpPr>
          <p:cNvPr id="2" name="Title 1">
            <a:extLst>
              <a:ext uri="{FF2B5EF4-FFF2-40B4-BE49-F238E27FC236}">
                <a16:creationId xmlns:a16="http://schemas.microsoft.com/office/drawing/2014/main" id="{387275C4-164C-69B1-48F1-6ABBCFDD4649}"/>
              </a:ext>
            </a:extLst>
          </p:cNvPr>
          <p:cNvSpPr>
            <a:spLocks noGrp="1"/>
          </p:cNvSpPr>
          <p:nvPr>
            <p:ph type="ctrTitle" hasCustomPrompt="1"/>
          </p:nvPr>
        </p:nvSpPr>
        <p:spPr>
          <a:xfrm>
            <a:off x="6600676" y="1495871"/>
            <a:ext cx="5183337" cy="492443"/>
          </a:xfrm>
        </p:spPr>
        <p:txBody>
          <a:bodyPr wrap="square" anchor="b" anchorCtr="0">
            <a:spAutoFit/>
          </a:bodyPr>
          <a:lstStyle>
            <a:lvl1pPr algn="l">
              <a:lnSpc>
                <a:spcPct val="100000"/>
              </a:lnSpc>
              <a:defRPr sz="3200">
                <a:solidFill>
                  <a:schemeClr val="bg1"/>
                </a:solidFill>
                <a:latin typeface="+mj-lt"/>
              </a:defRPr>
            </a:lvl1pPr>
          </a:lstStyle>
          <a:p>
            <a:r>
              <a:rPr lang="en-US"/>
              <a:t>Headline</a:t>
            </a:r>
            <a:endParaRPr lang="fi-FI"/>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6600676" y="1988313"/>
            <a:ext cx="5183337" cy="984885"/>
          </a:xfrm>
        </p:spPr>
        <p:txBody>
          <a:bodyPr wrap="square">
            <a:spAutoFit/>
          </a:bodyPr>
          <a:lstStyle>
            <a:lvl1pPr marL="0" indent="0" algn="l">
              <a:lnSpc>
                <a:spcPct val="100000"/>
              </a:lnSpc>
              <a:spcBef>
                <a:spcPts val="0"/>
              </a:spcBef>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i-FI"/>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6600056" y="1233937"/>
            <a:ext cx="396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E68E7816-46AF-EDE4-B973-3A70EF994BCC}"/>
              </a:ext>
            </a:extLst>
          </p:cNvPr>
          <p:cNvSpPr>
            <a:spLocks noGrp="1"/>
          </p:cNvSpPr>
          <p:nvPr>
            <p:ph type="dt" sz="half" idx="14"/>
          </p:nvPr>
        </p:nvSpPr>
        <p:spPr/>
        <p:txBody>
          <a:bodyPr/>
          <a:lstStyle>
            <a:lvl1pPr>
              <a:defRPr>
                <a:solidFill>
                  <a:schemeClr val="bg1"/>
                </a:solidFill>
              </a:defRPr>
            </a:lvl1pPr>
          </a:lstStyle>
          <a:p>
            <a:fld id="{BBED5BB4-775C-48C8-A9C6-BF189D96EBAD}" type="datetime1">
              <a:rPr lang="fi-FI" smtClean="0"/>
              <a:t>9.6.2025</a:t>
            </a:fld>
            <a:endParaRPr lang="fi-FI"/>
          </a:p>
        </p:txBody>
      </p:sp>
      <p:sp>
        <p:nvSpPr>
          <p:cNvPr id="5" name="Footer Placeholder 4">
            <a:extLst>
              <a:ext uri="{FF2B5EF4-FFF2-40B4-BE49-F238E27FC236}">
                <a16:creationId xmlns:a16="http://schemas.microsoft.com/office/drawing/2014/main" id="{E3E6E867-4E34-AE05-3565-F0277F684973}"/>
              </a:ext>
            </a:extLst>
          </p:cNvPr>
          <p:cNvSpPr>
            <a:spLocks noGrp="1"/>
          </p:cNvSpPr>
          <p:nvPr>
            <p:ph type="ftr" sz="quarter" idx="15"/>
          </p:nvPr>
        </p:nvSpPr>
        <p:spPr/>
        <p:txBody>
          <a:bodyPr/>
          <a:lstStyle>
            <a:lvl1pPr>
              <a:defRPr>
                <a:solidFill>
                  <a:schemeClr val="bg1"/>
                </a:solidFill>
              </a:defRPr>
            </a:lvl1pPr>
          </a:lstStyle>
          <a:p>
            <a:r>
              <a:rPr lang="fi-FI"/>
              <a:t>Presenter Name</a:t>
            </a:r>
          </a:p>
        </p:txBody>
      </p:sp>
      <p:sp>
        <p:nvSpPr>
          <p:cNvPr id="6" name="Slide Number Placeholder 5">
            <a:extLst>
              <a:ext uri="{FF2B5EF4-FFF2-40B4-BE49-F238E27FC236}">
                <a16:creationId xmlns:a16="http://schemas.microsoft.com/office/drawing/2014/main" id="{1C11884A-89D7-C67B-7CC3-A45310410CE1}"/>
              </a:ext>
            </a:extLst>
          </p:cNvPr>
          <p:cNvSpPr>
            <a:spLocks noGrp="1"/>
          </p:cNvSpPr>
          <p:nvPr>
            <p:ph type="sldNum" sz="quarter" idx="16"/>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24" name="Freeform 57">
            <a:extLst>
              <a:ext uri="{FF2B5EF4-FFF2-40B4-BE49-F238E27FC236}">
                <a16:creationId xmlns:a16="http://schemas.microsoft.com/office/drawing/2014/main" id="{485F1D87-9E19-54C6-50AC-54B967839176}"/>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 Placeholder 4">
            <a:extLst>
              <a:ext uri="{FF2B5EF4-FFF2-40B4-BE49-F238E27FC236}">
                <a16:creationId xmlns:a16="http://schemas.microsoft.com/office/drawing/2014/main" id="{294465D4-F697-3B8E-DA20-64DB20CAB665}"/>
              </a:ext>
            </a:extLst>
          </p:cNvPr>
          <p:cNvSpPr>
            <a:spLocks noGrp="1"/>
          </p:cNvSpPr>
          <p:nvPr>
            <p:ph type="body" sz="quarter" idx="17" hasCustomPrompt="1"/>
          </p:nvPr>
        </p:nvSpPr>
        <p:spPr>
          <a:xfrm>
            <a:off x="6600055" y="4869160"/>
            <a:ext cx="5183957" cy="276999"/>
          </a:xfrm>
        </p:spPr>
        <p:txBody>
          <a:bodyPr wrap="square">
            <a:spAutoFit/>
          </a:bodyPr>
          <a:lstStyle>
            <a:lvl1pPr marL="0" indent="0">
              <a:spcBef>
                <a:spcPts val="0"/>
              </a:spcBef>
              <a:buFontTx/>
              <a:buNone/>
              <a:defRPr sz="1800">
                <a:solidFill>
                  <a:schemeClr val="bg1"/>
                </a:solidFill>
              </a:defRPr>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a:t>Presenter Name / Date / Place</a:t>
            </a:r>
          </a:p>
        </p:txBody>
      </p:sp>
    </p:spTree>
    <p:extLst>
      <p:ext uri="{BB962C8B-B14F-4D97-AF65-F5344CB8AC3E}">
        <p14:creationId xmlns:p14="http://schemas.microsoft.com/office/powerpoint/2010/main" val="36632032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image" Target="../media/image1.png"/><Relationship Id="rId5" Type="http://schemas.openxmlformats.org/officeDocument/2006/relationships/slideLayout" Target="../slideLayouts/slideLayout31.xml"/><Relationship Id="rId10" Type="http://schemas.openxmlformats.org/officeDocument/2006/relationships/theme" Target="../theme/theme4.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image" Target="../media/image1.png"/><Relationship Id="rId5" Type="http://schemas.openxmlformats.org/officeDocument/2006/relationships/slideLayout" Target="../slideLayouts/slideLayout40.xml"/><Relationship Id="rId10" Type="http://schemas.openxmlformats.org/officeDocument/2006/relationships/theme" Target="../theme/theme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GB"/>
              <a:t>Click to edit Master title style</a:t>
            </a:r>
            <a:endParaRPr lang="fi-FI"/>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i-FI"/>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125B7828-17BD-4723-A83D-F340B41744D0}" type="datetime1">
              <a:rPr lang="fi-FI" smtClean="0"/>
              <a:t>9.6.2025</a:t>
            </a:fld>
            <a:endParaRPr lang="fi-FI"/>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129922"/>
      </p:ext>
    </p:extLst>
  </p:cSld>
  <p:clrMap bg1="lt1" tx1="dk1" bg2="lt2" tx2="dk2" accent1="accent1" accent2="accent2" accent3="accent3" accent4="accent4" accent5="accent5" accent6="accent6" hlink="hlink" folHlink="folHlink"/>
  <p:sldLayoutIdLst>
    <p:sldLayoutId id="2147483892" r:id="rId1"/>
    <p:sldLayoutId id="2147484071" r:id="rId2"/>
    <p:sldLayoutId id="2147483893" r:id="rId3"/>
    <p:sldLayoutId id="2147483897" r:id="rId4"/>
    <p:sldLayoutId id="2147484068" r:id="rId5"/>
    <p:sldLayoutId id="2147484069" r:id="rId6"/>
    <p:sldLayoutId id="2147483898" r:id="rId7"/>
    <p:sldLayoutId id="2147483901" r:id="rId8"/>
    <p:sldLayoutId id="2147483902" r:id="rId9"/>
    <p:sldLayoutId id="2147483903" r:id="rId10"/>
    <p:sldLayoutId id="2147484083" r:id="rId11"/>
  </p:sldLayoutIdLst>
  <p:hf hdr="0" ft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307D7D67-A0D3-4E97-AA41-287664510BDB}" type="datetime1">
              <a:rPr lang="fi-FI" smtClean="0"/>
              <a:t>9.6.2025</a:t>
            </a:fld>
            <a:endParaRPr lang="fi-FI"/>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134173"/>
      </p:ext>
    </p:extLst>
  </p:cSld>
  <p:clrMap bg1="lt1" tx1="dk1" bg2="lt2" tx2="dk2" accent1="accent1" accent2="accent2" accent3="accent3" accent4="accent4" accent5="accent5" accent6="accent6" hlink="hlink" folHlink="folHlink"/>
  <p:sldLayoutIdLst>
    <p:sldLayoutId id="2147484075" r:id="rId1"/>
    <p:sldLayoutId id="2147483770" r:id="rId2"/>
    <p:sldLayoutId id="2147483771" r:id="rId3"/>
    <p:sldLayoutId id="2147483775" r:id="rId4"/>
    <p:sldLayoutId id="2147484076" r:id="rId5"/>
    <p:sldLayoutId id="2147483776" r:id="rId6"/>
    <p:sldLayoutId id="2147483785" r:id="rId7"/>
    <p:sldLayoutId id="2147484077" r:id="rId8"/>
    <p:sldLayoutId id="2147483786" r:id="rId9"/>
    <p:sldLayoutId id="2147483790" r:id="rId10"/>
    <p:sldLayoutId id="2147484078" r:id="rId11"/>
    <p:sldLayoutId id="2147483791" r:id="rId12"/>
  </p:sldLayoutIdLst>
  <p:hf hdr="0" ft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346790EC-4BCD-476A-BB6F-B6A428BAF7D9}" type="datetime1">
              <a:rPr lang="fi-FI" smtClean="0"/>
              <a:t>9.6.2025</a:t>
            </a:fld>
            <a:endParaRPr lang="fi-FI"/>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709803"/>
      </p:ext>
    </p:extLst>
  </p:cSld>
  <p:clrMap bg1="lt1" tx1="dk1" bg2="lt2" tx2="dk2" accent1="accent1" accent2="accent2" accent3="accent3" accent4="accent4" accent5="accent5" accent6="accent6" hlink="hlink" folHlink="folHlink"/>
  <p:sldLayoutIdLst>
    <p:sldLayoutId id="2147484072" r:id="rId1"/>
    <p:sldLayoutId id="2147483935" r:id="rId2"/>
    <p:sldLayoutId id="2147483936" r:id="rId3"/>
  </p:sldLayoutIdLst>
  <p:hf hdr="0" ft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A803555B-8B43-47EC-8029-8160DBEB571F}" type="datetime1">
              <a:rPr lang="fi-FI" smtClean="0"/>
              <a:t>9.6.2025</a:t>
            </a:fld>
            <a:endParaRPr lang="fi-FI"/>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195271"/>
      </p:ext>
    </p:extLst>
  </p:cSld>
  <p:clrMap bg1="lt1" tx1="dk1" bg2="lt2" tx2="dk2" accent1="accent1" accent2="accent2" accent3="accent3" accent4="accent4" accent5="accent5" accent6="accent6" hlink="hlink" folHlink="folHlink"/>
  <p:sldLayoutIdLst>
    <p:sldLayoutId id="2147483987" r:id="rId1"/>
    <p:sldLayoutId id="2147484073" r:id="rId2"/>
    <p:sldLayoutId id="2147483988" r:id="rId3"/>
    <p:sldLayoutId id="2147484074" r:id="rId4"/>
    <p:sldLayoutId id="2147483992" r:id="rId5"/>
    <p:sldLayoutId id="2147483997" r:id="rId6"/>
    <p:sldLayoutId id="2147483996" r:id="rId7"/>
    <p:sldLayoutId id="2147484000" r:id="rId8"/>
    <p:sldLayoutId id="2147484001" r:id="rId9"/>
  </p:sldLayoutIdLst>
  <p:hf hdr="0" ft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DDCCBA26-A086-47FC-8D0F-93B39F816A80}" type="datetime1">
              <a:rPr lang="fi-FI" smtClean="0"/>
              <a:t>9.6.2025</a:t>
            </a:fld>
            <a:endParaRPr lang="fi-FI"/>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623492"/>
      </p:ext>
    </p:extLst>
  </p:cSld>
  <p:clrMap bg1="lt1" tx1="dk1" bg2="lt2" tx2="dk2" accent1="accent1" accent2="accent2" accent3="accent3" accent4="accent4" accent5="accent5" accent6="accent6" hlink="hlink" folHlink="folHlink"/>
  <p:sldLayoutIdLst>
    <p:sldLayoutId id="2147484044" r:id="rId1"/>
    <p:sldLayoutId id="2147484081" r:id="rId2"/>
    <p:sldLayoutId id="2147484082" r:id="rId3"/>
    <p:sldLayoutId id="2147484064" r:id="rId4"/>
    <p:sldLayoutId id="2147484065" r:id="rId5"/>
    <p:sldLayoutId id="2147484080" r:id="rId6"/>
    <p:sldLayoutId id="2147484079" r:id="rId7"/>
    <p:sldLayoutId id="2147484066" r:id="rId8"/>
    <p:sldLayoutId id="2147484067" r:id="rId9"/>
  </p:sldLayoutIdLst>
  <p:hf hdr="0" ft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US"/>
              <a:t>Click to edit Master title style</a:t>
            </a:r>
            <a:endParaRPr lang="fi-FI"/>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endParaRPr lang="fi-FI"/>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1B237711-E8D6-4143-AFD8-A19BEC4AE3A4}" type="datetime1">
              <a:rPr lang="fi-FI" smtClean="0"/>
              <a:t>9.6.2025</a:t>
            </a:fld>
            <a:endParaRPr lang="fi-FI"/>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130185"/>
      </p:ext>
    </p:extLst>
  </p:cSld>
  <p:clrMap bg1="lt1" tx1="dk1" bg2="lt2" tx2="dk2" accent1="accent1" accent2="accent2" accent3="accent3" accent4="accent4" accent5="accent5" accent6="accent6" hlink="hlink" folHlink="folHlink"/>
  <p:sldLayoutIdLst>
    <p:sldLayoutId id="2147483888" r:id="rId1"/>
    <p:sldLayoutId id="2147484070" r:id="rId2"/>
  </p:sldLayoutIdLst>
  <p:hf hdr="0" ft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EAD7B8-3E8E-F610-4A82-460551D88859}"/>
              </a:ext>
            </a:extLst>
          </p:cNvPr>
          <p:cNvSpPr>
            <a:spLocks noGrp="1"/>
          </p:cNvSpPr>
          <p:nvPr>
            <p:ph type="ctrTitle"/>
          </p:nvPr>
        </p:nvSpPr>
        <p:spPr>
          <a:xfrm>
            <a:off x="407988" y="2936558"/>
            <a:ext cx="9792468" cy="492443"/>
          </a:xfrm>
        </p:spPr>
        <p:txBody>
          <a:bodyPr/>
          <a:lstStyle/>
          <a:p>
            <a:r>
              <a:rPr lang="en-GB"/>
              <a:t>Intel HE Acceleration Library </a:t>
            </a:r>
            <a:endParaRPr lang="en-US"/>
          </a:p>
        </p:txBody>
      </p:sp>
      <p:sp>
        <p:nvSpPr>
          <p:cNvPr id="7" name="Subtitle 6">
            <a:extLst>
              <a:ext uri="{FF2B5EF4-FFF2-40B4-BE49-F238E27FC236}">
                <a16:creationId xmlns:a16="http://schemas.microsoft.com/office/drawing/2014/main" id="{B8013DE8-966F-38DF-1F56-7189F2EC1E24}"/>
              </a:ext>
            </a:extLst>
          </p:cNvPr>
          <p:cNvSpPr>
            <a:spLocks noGrp="1"/>
          </p:cNvSpPr>
          <p:nvPr>
            <p:ph type="subTitle" idx="1"/>
          </p:nvPr>
        </p:nvSpPr>
        <p:spPr/>
        <p:txBody>
          <a:bodyPr/>
          <a:lstStyle/>
          <a:p>
            <a:r>
              <a:rPr lang="en-US"/>
              <a:t>basic usage and integration with Rust</a:t>
            </a:r>
          </a:p>
        </p:txBody>
      </p:sp>
      <p:sp>
        <p:nvSpPr>
          <p:cNvPr id="4" name="Date Placeholder 3">
            <a:extLst>
              <a:ext uri="{FF2B5EF4-FFF2-40B4-BE49-F238E27FC236}">
                <a16:creationId xmlns:a16="http://schemas.microsoft.com/office/drawing/2014/main" id="{60EB00D6-0D98-F87C-7A1E-0FB0AFDBE66C}"/>
              </a:ext>
            </a:extLst>
          </p:cNvPr>
          <p:cNvSpPr>
            <a:spLocks noGrp="1"/>
          </p:cNvSpPr>
          <p:nvPr>
            <p:ph type="dt" sz="half" idx="10"/>
          </p:nvPr>
        </p:nvSpPr>
        <p:spPr>
          <a:xfrm>
            <a:off x="10200456" y="6309320"/>
            <a:ext cx="1152128" cy="143868"/>
          </a:xfrm>
        </p:spPr>
        <p:txBody>
          <a:bodyPr/>
          <a:lstStyle/>
          <a:p>
            <a:fld id="{79A97EA0-AE06-47D9-85C7-1B023F0ABAC9}" type="datetime1">
              <a:rPr lang="fi-FI" smtClean="0"/>
              <a:pPr/>
              <a:t>9.6.2025</a:t>
            </a:fld>
            <a:endParaRPr lang="fi-FI"/>
          </a:p>
        </p:txBody>
      </p:sp>
      <p:sp>
        <p:nvSpPr>
          <p:cNvPr id="6" name="Slide Number Placeholder 5">
            <a:extLst>
              <a:ext uri="{FF2B5EF4-FFF2-40B4-BE49-F238E27FC236}">
                <a16:creationId xmlns:a16="http://schemas.microsoft.com/office/drawing/2014/main" id="{716A4E5B-0B5E-E0DB-C4FC-8BCE456C6D1A}"/>
              </a:ext>
            </a:extLst>
          </p:cNvPr>
          <p:cNvSpPr>
            <a:spLocks noGrp="1"/>
          </p:cNvSpPr>
          <p:nvPr>
            <p:ph type="sldNum" sz="quarter" idx="12"/>
          </p:nvPr>
        </p:nvSpPr>
        <p:spPr>
          <a:xfrm>
            <a:off x="11352584" y="6309320"/>
            <a:ext cx="431428" cy="143869"/>
          </a:xfrm>
        </p:spPr>
        <p:txBody>
          <a:bodyPr/>
          <a:lstStyle/>
          <a:p>
            <a:fld id="{D701140D-C14F-41CA-99FC-0EF83E8DA40A}" type="slidenum">
              <a:rPr lang="fi-FI" smtClean="0"/>
              <a:pPr/>
              <a:t>1</a:t>
            </a:fld>
            <a:endParaRPr lang="fi-FI"/>
          </a:p>
        </p:txBody>
      </p:sp>
      <p:sp>
        <p:nvSpPr>
          <p:cNvPr id="8" name="Text Placeholder 7">
            <a:extLst>
              <a:ext uri="{FF2B5EF4-FFF2-40B4-BE49-F238E27FC236}">
                <a16:creationId xmlns:a16="http://schemas.microsoft.com/office/drawing/2014/main" id="{CE956B9C-B574-2AAD-98B8-8F1EB140AD09}"/>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850836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49EDE-F581-F794-1CB5-B76332BC90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DFF146-4959-466B-B57E-2EE1565EC2B8}"/>
              </a:ext>
            </a:extLst>
          </p:cNvPr>
          <p:cNvSpPr>
            <a:spLocks noGrp="1"/>
          </p:cNvSpPr>
          <p:nvPr>
            <p:ph type="title"/>
          </p:nvPr>
        </p:nvSpPr>
        <p:spPr/>
        <p:txBody>
          <a:bodyPr/>
          <a:lstStyle/>
          <a:p>
            <a:r>
              <a:rPr lang="en-GB"/>
              <a:t>HEXL – Homomorphic Encryption Acceleration Library </a:t>
            </a:r>
            <a:endParaRPr lang="en-GB" noProof="0"/>
          </a:p>
        </p:txBody>
      </p:sp>
      <p:sp>
        <p:nvSpPr>
          <p:cNvPr id="3" name="Date Placeholder 2">
            <a:extLst>
              <a:ext uri="{FF2B5EF4-FFF2-40B4-BE49-F238E27FC236}">
                <a16:creationId xmlns:a16="http://schemas.microsoft.com/office/drawing/2014/main" id="{84F08685-9D9C-188D-9D5B-0E59DF4A866B}"/>
              </a:ext>
            </a:extLst>
          </p:cNvPr>
          <p:cNvSpPr>
            <a:spLocks noGrp="1"/>
          </p:cNvSpPr>
          <p:nvPr>
            <p:ph type="dt" sz="half" idx="10"/>
          </p:nvPr>
        </p:nvSpPr>
        <p:spPr>
          <a:xfrm>
            <a:off x="10200456" y="5877272"/>
            <a:ext cx="1152128" cy="143868"/>
          </a:xfrm>
        </p:spPr>
        <p:txBody>
          <a:bodyPr/>
          <a:lstStyle/>
          <a:p>
            <a:fld id="{25D90625-FA8C-4068-92F9-460608BA602B}" type="datetime1">
              <a:rPr lang="fi-FI" smtClean="0"/>
              <a:t>9.6.2025</a:t>
            </a:fld>
            <a:endParaRPr lang="fi-FI"/>
          </a:p>
        </p:txBody>
      </p:sp>
      <p:sp>
        <p:nvSpPr>
          <p:cNvPr id="8" name="Slide Number Placeholder 7">
            <a:extLst>
              <a:ext uri="{FF2B5EF4-FFF2-40B4-BE49-F238E27FC236}">
                <a16:creationId xmlns:a16="http://schemas.microsoft.com/office/drawing/2014/main" id="{0F0C6407-CD5C-298E-1D0B-77356EE3E90C}"/>
              </a:ext>
            </a:extLst>
          </p:cNvPr>
          <p:cNvSpPr>
            <a:spLocks noGrp="1"/>
          </p:cNvSpPr>
          <p:nvPr>
            <p:ph type="sldNum" sz="quarter" idx="12"/>
          </p:nvPr>
        </p:nvSpPr>
        <p:spPr>
          <a:xfrm>
            <a:off x="11352584" y="5877272"/>
            <a:ext cx="431428" cy="143869"/>
          </a:xfrm>
        </p:spPr>
        <p:txBody>
          <a:bodyPr/>
          <a:lstStyle/>
          <a:p>
            <a:fld id="{D701140D-C14F-41CA-99FC-0EF83E8DA40A}" type="slidenum">
              <a:rPr lang="fi-FI" smtClean="0"/>
              <a:t>10</a:t>
            </a:fld>
            <a:endParaRPr lang="fi-FI"/>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3F8DAD6-8702-1D8A-6111-897A5481BDFD}"/>
                  </a:ext>
                </a:extLst>
              </p:cNvPr>
              <p:cNvSpPr>
                <a:spLocks noGrp="1"/>
              </p:cNvSpPr>
              <p:nvPr>
                <p:ph idx="1"/>
              </p:nvPr>
            </p:nvSpPr>
            <p:spPr>
              <a:xfrm>
                <a:off x="911424" y="980728"/>
                <a:ext cx="10080625" cy="4752528"/>
              </a:xfrm>
            </p:spPr>
            <p:txBody>
              <a:bodyPr/>
              <a:lstStyle/>
              <a:p>
                <a:pPr>
                  <a:buFont typeface="Wingdings" pitchFamily="2" charset="2"/>
                  <a:buChar char="Ø"/>
                </a:pPr>
                <a:endParaRPr lang="en-PL" dirty="0"/>
              </a:p>
              <a:p>
                <a:pPr>
                  <a:buFont typeface="Wingdings" pitchFamily="2" charset="2"/>
                  <a:buChar char="Ø"/>
                </a:pPr>
                <a:r>
                  <a:rPr lang="en-PL" dirty="0"/>
                  <a:t>The library can be viewed as a connection of two algorithms:</a:t>
                </a:r>
              </a:p>
              <a:p>
                <a:pPr lvl="1">
                  <a:buFont typeface="Wingdings" pitchFamily="2" charset="2"/>
                  <a:buChar char="Ø"/>
                </a:pPr>
                <a:r>
                  <a:rPr lang="en-PL" dirty="0"/>
                  <a:t>Barrett’s reduction for fast finite field arithmetic (</a:t>
                </a:r>
                <a14:m>
                  <m:oMath xmlns:m="http://schemas.openxmlformats.org/officeDocument/2006/math">
                    <m:sSub>
                      <m:sSubPr>
                        <m:ctrlPr>
                          <a:rPr lang="pl-PL" b="0" i="1" smtClean="0">
                            <a:latin typeface="Cambria Math" panose="02040503050406030204" pitchFamily="18" charset="0"/>
                            <a:ea typeface="Cambria Math" panose="02040503050406030204" pitchFamily="18" charset="0"/>
                          </a:rPr>
                        </m:ctrlPr>
                      </m:sSubPr>
                      <m:e>
                        <m:r>
                          <a:rPr lang="en-PL" i="1" smtClean="0">
                            <a:latin typeface="Cambria Math" panose="02040503050406030204" pitchFamily="18" charset="0"/>
                            <a:ea typeface="Cambria Math" panose="02040503050406030204" pitchFamily="18" charset="0"/>
                          </a:rPr>
                          <m:t>ℤ</m:t>
                        </m:r>
                      </m:e>
                      <m:sub>
                        <m:r>
                          <a:rPr lang="pl-PL" b="0" i="1" smtClean="0">
                            <a:latin typeface="Cambria Math" panose="02040503050406030204" pitchFamily="18" charset="0"/>
                            <a:ea typeface="Cambria Math" panose="02040503050406030204" pitchFamily="18" charset="0"/>
                          </a:rPr>
                          <m:t>𝑞</m:t>
                        </m:r>
                      </m:sub>
                    </m:sSub>
                  </m:oMath>
                </a14:m>
                <a:r>
                  <a:rPr lang="en-PL" dirty="0"/>
                  <a:t>),</a:t>
                </a:r>
              </a:p>
              <a:p>
                <a:pPr lvl="1">
                  <a:buFont typeface="Wingdings" pitchFamily="2" charset="2"/>
                  <a:buChar char="Ø"/>
                </a:pPr>
                <a:r>
                  <a:rPr lang="en-PL" dirty="0"/>
                  <a:t>NTT multiplcation for fast multplication. </a:t>
                </a:r>
              </a:p>
              <a:p>
                <a:pPr>
                  <a:buFont typeface="Wingdings" pitchFamily="2" charset="2"/>
                  <a:buChar char="Ø"/>
                </a:pPr>
                <a:r>
                  <a:rPr lang="en-PL" dirty="0"/>
                  <a:t>Both of those design decisions are opinionated and could be wrong or suboptimal for specialised application.</a:t>
                </a:r>
              </a:p>
              <a:p>
                <a:pPr>
                  <a:buFont typeface="Wingdings" pitchFamily="2" charset="2"/>
                  <a:buChar char="Ø"/>
                </a:pPr>
                <a:r>
                  <a:rPr lang="en-PL" dirty="0"/>
                  <a:t>However, they serve as a good baseline / starting point.</a:t>
                </a:r>
              </a:p>
              <a:p>
                <a:pPr>
                  <a:buFont typeface="Wingdings" pitchFamily="2" charset="2"/>
                  <a:buChar char="Ø"/>
                </a:pPr>
                <a:r>
                  <a:rPr lang="en-PL" dirty="0"/>
                  <a:t>The library uses relatively advanced platform specific features i.e. the operations over AVX-512ifma instructions set, i.e. perfoms the best (taking a generic implementation as a baseline) when </a:t>
                </a:r>
                <a14:m>
                  <m:oMath xmlns:m="http://schemas.openxmlformats.org/officeDocument/2006/math">
                    <m:r>
                      <a:rPr lang="pl-PL" b="0" i="1" smtClean="0">
                        <a:latin typeface="Cambria Math" panose="02040503050406030204" pitchFamily="18" charset="0"/>
                      </a:rPr>
                      <m:t>𝑞</m:t>
                    </m:r>
                    <m:r>
                      <a:rPr lang="pl-PL" b="0" i="1" smtClean="0">
                        <a:latin typeface="Cambria Math" panose="02040503050406030204" pitchFamily="18" charset="0"/>
                      </a:rPr>
                      <m:t>≈</m:t>
                    </m:r>
                    <m:sSup>
                      <m:sSupPr>
                        <m:ctrlPr>
                          <a:rPr lang="pl-PL" b="0" i="1" smtClean="0">
                            <a:latin typeface="Cambria Math" panose="02040503050406030204" pitchFamily="18" charset="0"/>
                          </a:rPr>
                        </m:ctrlPr>
                      </m:sSupPr>
                      <m:e>
                        <m:r>
                          <a:rPr lang="pl-PL" b="0" i="1" smtClean="0">
                            <a:latin typeface="Cambria Math" panose="02040503050406030204" pitchFamily="18" charset="0"/>
                          </a:rPr>
                          <m:t>2</m:t>
                        </m:r>
                      </m:e>
                      <m:sup>
                        <m:r>
                          <a:rPr lang="pl-PL" b="0" i="1" smtClean="0">
                            <a:latin typeface="Cambria Math" panose="02040503050406030204" pitchFamily="18" charset="0"/>
                          </a:rPr>
                          <m:t>50</m:t>
                        </m:r>
                      </m:sup>
                    </m:sSup>
                    <m:r>
                      <a:rPr lang="pl-PL" b="0" i="0" smtClean="0">
                        <a:latin typeface="Cambria Math" panose="02040503050406030204" pitchFamily="18" charset="0"/>
                      </a:rPr>
                      <m:t>.</m:t>
                    </m:r>
                  </m:oMath>
                </a14:m>
                <a:r>
                  <a:rPr lang="en-PL" dirty="0"/>
                  <a:t> </a:t>
                </a:r>
              </a:p>
            </p:txBody>
          </p:sp>
        </mc:Choice>
        <mc:Fallback xmlns="">
          <p:sp>
            <p:nvSpPr>
              <p:cNvPr id="6" name="Content Placeholder 5">
                <a:extLst>
                  <a:ext uri="{FF2B5EF4-FFF2-40B4-BE49-F238E27FC236}">
                    <a16:creationId xmlns:a16="http://schemas.microsoft.com/office/drawing/2014/main" id="{33F8DAD6-8702-1D8A-6111-897A5481BDFD}"/>
                  </a:ext>
                </a:extLst>
              </p:cNvPr>
              <p:cNvSpPr>
                <a:spLocks noGrp="1" noRot="1" noChangeAspect="1" noMove="1" noResize="1" noEditPoints="1" noAdjustHandles="1" noChangeArrowheads="1" noChangeShapeType="1" noTextEdit="1"/>
              </p:cNvSpPr>
              <p:nvPr>
                <p:ph idx="1"/>
              </p:nvPr>
            </p:nvSpPr>
            <p:spPr>
              <a:xfrm>
                <a:off x="911424" y="980728"/>
                <a:ext cx="10080625" cy="4752528"/>
              </a:xfrm>
              <a:blipFill>
                <a:blip r:embed="rId2"/>
                <a:stretch>
                  <a:fillRect l="-1511" r="-1637"/>
                </a:stretch>
              </a:blipFill>
            </p:spPr>
            <p:txBody>
              <a:bodyPr/>
              <a:lstStyle/>
              <a:p>
                <a:r>
                  <a:rPr lang="en-GB">
                    <a:noFill/>
                  </a:rPr>
                  <a:t> </a:t>
                </a:r>
              </a:p>
            </p:txBody>
          </p:sp>
        </mc:Fallback>
      </mc:AlternateContent>
    </p:spTree>
    <p:extLst>
      <p:ext uri="{BB962C8B-B14F-4D97-AF65-F5344CB8AC3E}">
        <p14:creationId xmlns:p14="http://schemas.microsoft.com/office/powerpoint/2010/main" val="38539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FD56B-6D65-056C-DECE-81E723A85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57E907-DEA0-4C75-E75E-5D0CAA03D075}"/>
              </a:ext>
            </a:extLst>
          </p:cNvPr>
          <p:cNvSpPr>
            <a:spLocks noGrp="1"/>
          </p:cNvSpPr>
          <p:nvPr>
            <p:ph type="title"/>
          </p:nvPr>
        </p:nvSpPr>
        <p:spPr/>
        <p:txBody>
          <a:bodyPr/>
          <a:lstStyle/>
          <a:p>
            <a:r>
              <a:rPr lang="en-GB"/>
              <a:t>Example of usage</a:t>
            </a:r>
            <a:endParaRPr lang="en-GB" noProof="0"/>
          </a:p>
        </p:txBody>
      </p:sp>
      <p:sp>
        <p:nvSpPr>
          <p:cNvPr id="3" name="Date Placeholder 2">
            <a:extLst>
              <a:ext uri="{FF2B5EF4-FFF2-40B4-BE49-F238E27FC236}">
                <a16:creationId xmlns:a16="http://schemas.microsoft.com/office/drawing/2014/main" id="{3371E2FE-BB15-A457-C056-B4541E188997}"/>
              </a:ext>
            </a:extLst>
          </p:cNvPr>
          <p:cNvSpPr>
            <a:spLocks noGrp="1"/>
          </p:cNvSpPr>
          <p:nvPr>
            <p:ph type="dt" sz="half" idx="10"/>
          </p:nvPr>
        </p:nvSpPr>
        <p:spPr>
          <a:xfrm>
            <a:off x="10200456" y="5877272"/>
            <a:ext cx="1152128" cy="143868"/>
          </a:xfrm>
        </p:spPr>
        <p:txBody>
          <a:bodyPr/>
          <a:lstStyle/>
          <a:p>
            <a:fld id="{25D90625-FA8C-4068-92F9-460608BA602B}" type="datetime1">
              <a:rPr lang="fi-FI" smtClean="0"/>
              <a:t>9.6.2025</a:t>
            </a:fld>
            <a:endParaRPr lang="fi-FI"/>
          </a:p>
        </p:txBody>
      </p:sp>
      <p:sp>
        <p:nvSpPr>
          <p:cNvPr id="8" name="Slide Number Placeholder 7">
            <a:extLst>
              <a:ext uri="{FF2B5EF4-FFF2-40B4-BE49-F238E27FC236}">
                <a16:creationId xmlns:a16="http://schemas.microsoft.com/office/drawing/2014/main" id="{6F327116-E547-0410-0971-CA549C5BBAB5}"/>
              </a:ext>
            </a:extLst>
          </p:cNvPr>
          <p:cNvSpPr>
            <a:spLocks noGrp="1"/>
          </p:cNvSpPr>
          <p:nvPr>
            <p:ph type="sldNum" sz="quarter" idx="12"/>
          </p:nvPr>
        </p:nvSpPr>
        <p:spPr>
          <a:xfrm>
            <a:off x="11352584" y="5877272"/>
            <a:ext cx="431428" cy="143869"/>
          </a:xfrm>
        </p:spPr>
        <p:txBody>
          <a:bodyPr/>
          <a:lstStyle/>
          <a:p>
            <a:fld id="{D701140D-C14F-41CA-99FC-0EF83E8DA40A}" type="slidenum">
              <a:rPr lang="fi-FI" smtClean="0"/>
              <a:t>11</a:t>
            </a:fld>
            <a:endParaRPr lang="fi-FI"/>
          </a:p>
        </p:txBody>
      </p:sp>
      <p:sp>
        <p:nvSpPr>
          <p:cNvPr id="6" name="Content Placeholder 5">
            <a:extLst>
              <a:ext uri="{FF2B5EF4-FFF2-40B4-BE49-F238E27FC236}">
                <a16:creationId xmlns:a16="http://schemas.microsoft.com/office/drawing/2014/main" id="{982BA7A9-1D11-75AA-E8D0-12538B19CB78}"/>
              </a:ext>
            </a:extLst>
          </p:cNvPr>
          <p:cNvSpPr>
            <a:spLocks noGrp="1"/>
          </p:cNvSpPr>
          <p:nvPr>
            <p:ph idx="1"/>
          </p:nvPr>
        </p:nvSpPr>
        <p:spPr>
          <a:xfrm>
            <a:off x="911424" y="980728"/>
            <a:ext cx="10080625" cy="4752528"/>
          </a:xfrm>
        </p:spPr>
        <p:txBody>
          <a:bodyPr/>
          <a:lstStyle/>
          <a:p>
            <a:pPr marL="0" indent="0">
              <a:buNone/>
            </a:pPr>
            <a:endParaRPr lang="en-PL" dirty="0"/>
          </a:p>
          <a:p>
            <a:pPr marL="0" indent="0">
              <a:buNone/>
            </a:pPr>
            <a:endParaRPr lang="en-PL" dirty="0"/>
          </a:p>
          <a:p>
            <a:pPr marL="0" indent="0">
              <a:buNone/>
            </a:pPr>
            <a:endParaRPr lang="en-PL" dirty="0"/>
          </a:p>
          <a:p>
            <a:pPr marL="0" indent="0">
              <a:buNone/>
            </a:pPr>
            <a:r>
              <a:rPr lang="en-PL" dirty="0"/>
              <a:t> </a:t>
            </a:r>
          </a:p>
        </p:txBody>
      </p:sp>
      <p:pic>
        <p:nvPicPr>
          <p:cNvPr id="4" name="Picture 3">
            <a:extLst>
              <a:ext uri="{FF2B5EF4-FFF2-40B4-BE49-F238E27FC236}">
                <a16:creationId xmlns:a16="http://schemas.microsoft.com/office/drawing/2014/main" id="{923514AC-51D5-996A-FB7E-B2A8DBC9D891}"/>
              </a:ext>
            </a:extLst>
          </p:cNvPr>
          <p:cNvPicPr>
            <a:picLocks noChangeAspect="1"/>
          </p:cNvPicPr>
          <p:nvPr/>
        </p:nvPicPr>
        <p:blipFill>
          <a:blip r:embed="rId2"/>
          <a:stretch>
            <a:fillRect/>
          </a:stretch>
        </p:blipFill>
        <p:spPr>
          <a:xfrm>
            <a:off x="5213674" y="868536"/>
            <a:ext cx="6261100" cy="4838700"/>
          </a:xfrm>
          <a:prstGeom prst="rect">
            <a:avLst/>
          </a:prstGeom>
        </p:spPr>
      </p:pic>
      <p:sp>
        <p:nvSpPr>
          <p:cNvPr id="10" name="TextBox 9">
            <a:extLst>
              <a:ext uri="{FF2B5EF4-FFF2-40B4-BE49-F238E27FC236}">
                <a16:creationId xmlns:a16="http://schemas.microsoft.com/office/drawing/2014/main" id="{D37699D4-7D1A-88A4-8BA6-37BBCF06B124}"/>
              </a:ext>
            </a:extLst>
          </p:cNvPr>
          <p:cNvSpPr txBox="1"/>
          <p:nvPr/>
        </p:nvSpPr>
        <p:spPr>
          <a:xfrm>
            <a:off x="440778" y="1273810"/>
            <a:ext cx="3855022" cy="2862322"/>
          </a:xfrm>
          <a:prstGeom prst="rect">
            <a:avLst/>
          </a:prstGeom>
          <a:noFill/>
        </p:spPr>
        <p:txBody>
          <a:bodyPr wrap="square">
            <a:spAutoFit/>
          </a:bodyPr>
          <a:lstStyle/>
          <a:p>
            <a:r>
              <a:rPr lang="en-PL" dirty="0"/>
              <a:t>The multiplcation of </a:t>
            </a:r>
            <a:r>
              <a:rPr lang="en-PL" b="1" dirty="0"/>
              <a:t>a </a:t>
            </a:r>
            <a:r>
              <a:rPr lang="en-PL" dirty="0"/>
              <a:t>and</a:t>
            </a:r>
            <a:r>
              <a:rPr lang="en-PL" b="1" dirty="0"/>
              <a:t> b</a:t>
            </a:r>
            <a:r>
              <a:rPr lang="en-PL" dirty="0"/>
              <a:t>  contains 3 steps:</a:t>
            </a:r>
          </a:p>
          <a:p>
            <a:pPr marL="285750" indent="-285750">
              <a:buFont typeface="Wingdings" pitchFamily="2" charset="2"/>
              <a:buChar char="Ø"/>
            </a:pPr>
            <a:r>
              <a:rPr lang="en-PL" dirty="0"/>
              <a:t>Computation of NTT for </a:t>
            </a:r>
            <a:r>
              <a:rPr lang="en-PL" b="1" dirty="0"/>
              <a:t>a </a:t>
            </a:r>
            <a:r>
              <a:rPr lang="en-PL" dirty="0"/>
              <a:t>and</a:t>
            </a:r>
            <a:r>
              <a:rPr lang="en-PL" b="1" dirty="0"/>
              <a:t> b </a:t>
            </a:r>
          </a:p>
          <a:p>
            <a:pPr marL="285750" indent="-285750">
              <a:buFont typeface="Wingdings" pitchFamily="2" charset="2"/>
              <a:buChar char="Ø"/>
            </a:pPr>
            <a:r>
              <a:rPr lang="en-PL" dirty="0"/>
              <a:t>Coordinate-wise multiplcation in the NTT domain</a:t>
            </a:r>
          </a:p>
          <a:p>
            <a:pPr marL="285750" indent="-285750">
              <a:buFont typeface="Wingdings" pitchFamily="2" charset="2"/>
              <a:buChar char="Ø"/>
            </a:pPr>
            <a:r>
              <a:rPr lang="en-PL" dirty="0"/>
              <a:t>Computation of invNTT for the output</a:t>
            </a:r>
          </a:p>
          <a:p>
            <a:pPr marL="285750" indent="-285750">
              <a:buFont typeface="Wingdings" pitchFamily="2" charset="2"/>
              <a:buChar char="Ø"/>
            </a:pPr>
            <a:endParaRPr lang="en-PL" dirty="0"/>
          </a:p>
          <a:p>
            <a:endParaRPr lang="en-PL" dirty="0"/>
          </a:p>
          <a:p>
            <a:endParaRPr lang="en-PL" dirty="0"/>
          </a:p>
        </p:txBody>
      </p:sp>
      <p:cxnSp>
        <p:nvCxnSpPr>
          <p:cNvPr id="31" name="Straight Arrow Connector 30">
            <a:extLst>
              <a:ext uri="{FF2B5EF4-FFF2-40B4-BE49-F238E27FC236}">
                <a16:creationId xmlns:a16="http://schemas.microsoft.com/office/drawing/2014/main" id="{9338406F-BFC5-9647-2598-A62BBF17CBDD}"/>
              </a:ext>
            </a:extLst>
          </p:cNvPr>
          <p:cNvCxnSpPr>
            <a:cxnSpLocks/>
          </p:cNvCxnSpPr>
          <p:nvPr/>
        </p:nvCxnSpPr>
        <p:spPr>
          <a:xfrm flipV="1">
            <a:off x="4007768" y="2353781"/>
            <a:ext cx="1943968" cy="2875419"/>
          </a:xfrm>
          <a:prstGeom prst="straightConnector1">
            <a:avLst/>
          </a:prstGeom>
          <a:ln w="38100">
            <a:tailEnd type="triangle"/>
          </a:ln>
        </p:spPr>
        <p:style>
          <a:lnRef idx="2">
            <a:schemeClr val="accent2"/>
          </a:lnRef>
          <a:fillRef idx="0">
            <a:schemeClr val="accent2"/>
          </a:fillRef>
          <a:effectRef idx="1">
            <a:schemeClr val="accent2"/>
          </a:effectRef>
          <a:fontRef idx="minor">
            <a:schemeClr val="tx1"/>
          </a:fontRef>
        </p:style>
      </p:cxnSp>
      <p:sp>
        <p:nvSpPr>
          <p:cNvPr id="7" name="TextBox 6">
            <a:extLst>
              <a:ext uri="{FF2B5EF4-FFF2-40B4-BE49-F238E27FC236}">
                <a16:creationId xmlns:a16="http://schemas.microsoft.com/office/drawing/2014/main" id="{C150A1F9-2580-83E9-C7A0-C4EFD3C4048E}"/>
              </a:ext>
            </a:extLst>
          </p:cNvPr>
          <p:cNvSpPr txBox="1"/>
          <p:nvPr/>
        </p:nvSpPr>
        <p:spPr>
          <a:xfrm>
            <a:off x="505189" y="3814123"/>
            <a:ext cx="4105532" cy="2031325"/>
          </a:xfrm>
          <a:prstGeom prst="rect">
            <a:avLst/>
          </a:prstGeom>
          <a:noFill/>
        </p:spPr>
        <p:txBody>
          <a:bodyPr wrap="square">
            <a:spAutoFit/>
          </a:bodyPr>
          <a:lstStyle/>
          <a:p>
            <a:r>
              <a:rPr lang="en-PL" dirty="0"/>
              <a:t>Notes:</a:t>
            </a:r>
          </a:p>
          <a:p>
            <a:pPr marL="285750" indent="-285750">
              <a:buFont typeface="Wingdings" pitchFamily="2" charset="2"/>
              <a:buChar char="Ø"/>
            </a:pPr>
            <a:r>
              <a:rPr lang="en-PL" dirty="0"/>
              <a:t>Sometimes, for further speed-up the cyclotomic ring element can stay in NTT domain for many multiplications / additions. </a:t>
            </a:r>
          </a:p>
          <a:p>
            <a:pPr marL="285750" indent="-285750">
              <a:buFont typeface="Wingdings" pitchFamily="2" charset="2"/>
              <a:buChar char="Ø"/>
            </a:pPr>
            <a:r>
              <a:rPr lang="en-GB" dirty="0"/>
              <a:t>S</a:t>
            </a:r>
            <a:r>
              <a:rPr lang="en-PL" dirty="0"/>
              <a:t>ome parts of the computation could (and should) be cached.</a:t>
            </a:r>
          </a:p>
        </p:txBody>
      </p:sp>
    </p:spTree>
    <p:extLst>
      <p:ext uri="{BB962C8B-B14F-4D97-AF65-F5344CB8AC3E}">
        <p14:creationId xmlns:p14="http://schemas.microsoft.com/office/powerpoint/2010/main" val="108159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E69FE-A5BB-2798-0D87-12B938DA11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162D8A-D4A9-80AF-CBD0-9C31495459A0}"/>
              </a:ext>
            </a:extLst>
          </p:cNvPr>
          <p:cNvSpPr>
            <a:spLocks noGrp="1"/>
          </p:cNvSpPr>
          <p:nvPr>
            <p:ph type="title"/>
          </p:nvPr>
        </p:nvSpPr>
        <p:spPr/>
        <p:txBody>
          <a:bodyPr/>
          <a:lstStyle/>
          <a:p>
            <a:r>
              <a:rPr lang="en-GB" dirty="0"/>
              <a:t>What else HEXL can do?</a:t>
            </a:r>
            <a:endParaRPr lang="en-GB" noProof="0" dirty="0"/>
          </a:p>
        </p:txBody>
      </p:sp>
      <p:sp>
        <p:nvSpPr>
          <p:cNvPr id="3" name="Date Placeholder 2">
            <a:extLst>
              <a:ext uri="{FF2B5EF4-FFF2-40B4-BE49-F238E27FC236}">
                <a16:creationId xmlns:a16="http://schemas.microsoft.com/office/drawing/2014/main" id="{2C046C90-E61F-B78E-0971-CFB923E9CCCD}"/>
              </a:ext>
            </a:extLst>
          </p:cNvPr>
          <p:cNvSpPr>
            <a:spLocks noGrp="1"/>
          </p:cNvSpPr>
          <p:nvPr>
            <p:ph type="dt" sz="half" idx="10"/>
          </p:nvPr>
        </p:nvSpPr>
        <p:spPr>
          <a:xfrm>
            <a:off x="10200456" y="5877272"/>
            <a:ext cx="1152128" cy="143868"/>
          </a:xfrm>
        </p:spPr>
        <p:txBody>
          <a:bodyPr/>
          <a:lstStyle/>
          <a:p>
            <a:fld id="{25D90625-FA8C-4068-92F9-460608BA602B}" type="datetime1">
              <a:rPr lang="fi-FI" smtClean="0"/>
              <a:t>9.6.2025</a:t>
            </a:fld>
            <a:endParaRPr lang="fi-FI"/>
          </a:p>
        </p:txBody>
      </p:sp>
      <p:sp>
        <p:nvSpPr>
          <p:cNvPr id="8" name="Slide Number Placeholder 7">
            <a:extLst>
              <a:ext uri="{FF2B5EF4-FFF2-40B4-BE49-F238E27FC236}">
                <a16:creationId xmlns:a16="http://schemas.microsoft.com/office/drawing/2014/main" id="{A36ADF78-7E37-1A99-6BC3-DAEED4E015E2}"/>
              </a:ext>
            </a:extLst>
          </p:cNvPr>
          <p:cNvSpPr>
            <a:spLocks noGrp="1"/>
          </p:cNvSpPr>
          <p:nvPr>
            <p:ph type="sldNum" sz="quarter" idx="12"/>
          </p:nvPr>
        </p:nvSpPr>
        <p:spPr>
          <a:xfrm>
            <a:off x="11352584" y="5877272"/>
            <a:ext cx="431428" cy="143869"/>
          </a:xfrm>
        </p:spPr>
        <p:txBody>
          <a:bodyPr/>
          <a:lstStyle/>
          <a:p>
            <a:fld id="{D701140D-C14F-41CA-99FC-0EF83E8DA40A}" type="slidenum">
              <a:rPr lang="fi-FI" smtClean="0"/>
              <a:t>12</a:t>
            </a:fld>
            <a:endParaRPr lang="fi-FI"/>
          </a:p>
        </p:txBody>
      </p:sp>
      <p:sp>
        <p:nvSpPr>
          <p:cNvPr id="6" name="Content Placeholder 5">
            <a:extLst>
              <a:ext uri="{FF2B5EF4-FFF2-40B4-BE49-F238E27FC236}">
                <a16:creationId xmlns:a16="http://schemas.microsoft.com/office/drawing/2014/main" id="{F90D2B67-C198-863A-1A6A-B4663845507A}"/>
              </a:ext>
            </a:extLst>
          </p:cNvPr>
          <p:cNvSpPr>
            <a:spLocks noGrp="1"/>
          </p:cNvSpPr>
          <p:nvPr>
            <p:ph idx="1"/>
          </p:nvPr>
        </p:nvSpPr>
        <p:spPr>
          <a:xfrm>
            <a:off x="911424" y="980728"/>
            <a:ext cx="10080625" cy="4752528"/>
          </a:xfrm>
        </p:spPr>
        <p:txBody>
          <a:bodyPr/>
          <a:lstStyle/>
          <a:p>
            <a:pPr marL="0" indent="0">
              <a:buNone/>
            </a:pPr>
            <a:endParaRPr lang="en-PL" dirty="0"/>
          </a:p>
          <a:p>
            <a:pPr marL="0" indent="0">
              <a:buNone/>
            </a:pPr>
            <a:endParaRPr lang="en-PL" dirty="0"/>
          </a:p>
          <a:p>
            <a:pPr marL="0" indent="0">
              <a:buNone/>
            </a:pPr>
            <a:endParaRPr lang="en-PL" dirty="0"/>
          </a:p>
          <a:p>
            <a:pPr marL="0" indent="0">
              <a:buNone/>
            </a:pPr>
            <a:r>
              <a:rPr lang="en-PL" dirty="0"/>
              <a:t> </a:t>
            </a:r>
          </a:p>
        </p:txBody>
      </p:sp>
      <p:sp>
        <p:nvSpPr>
          <p:cNvPr id="10" name="TextBox 9">
            <a:extLst>
              <a:ext uri="{FF2B5EF4-FFF2-40B4-BE49-F238E27FC236}">
                <a16:creationId xmlns:a16="http://schemas.microsoft.com/office/drawing/2014/main" id="{F9601556-DB8E-5B44-84E8-01BFCC4183B3}"/>
              </a:ext>
            </a:extLst>
          </p:cNvPr>
          <p:cNvSpPr txBox="1"/>
          <p:nvPr/>
        </p:nvSpPr>
        <p:spPr>
          <a:xfrm>
            <a:off x="407987" y="980728"/>
            <a:ext cx="4749231" cy="4401205"/>
          </a:xfrm>
          <a:prstGeom prst="rect">
            <a:avLst/>
          </a:prstGeom>
          <a:noFill/>
        </p:spPr>
        <p:txBody>
          <a:bodyPr wrap="square">
            <a:spAutoFit/>
          </a:bodyPr>
          <a:lstStyle/>
          <a:p>
            <a:pPr marL="285750" indent="-285750">
              <a:buFont typeface="Wingdings" pitchFamily="2" charset="2"/>
              <a:buChar char="Ø"/>
            </a:pPr>
            <a:r>
              <a:rPr lang="pl-PL" sz="2000" dirty="0" err="1"/>
              <a:t>Support</a:t>
            </a:r>
            <a:r>
              <a:rPr lang="pl-PL" sz="2000" dirty="0"/>
              <a:t> for </a:t>
            </a:r>
            <a:r>
              <a:rPr lang="pl-PL" sz="2000" dirty="0" err="1"/>
              <a:t>vectorised</a:t>
            </a:r>
            <a:r>
              <a:rPr lang="pl-PL" sz="2000" dirty="0"/>
              <a:t> </a:t>
            </a:r>
            <a:r>
              <a:rPr lang="pl-PL" sz="2000" dirty="0" err="1"/>
              <a:t>arithmetic</a:t>
            </a:r>
            <a:endParaRPr lang="pl-PL" sz="2000" dirty="0"/>
          </a:p>
          <a:p>
            <a:pPr marL="742950" lvl="1" indent="-285750">
              <a:buFont typeface="Wingdings" pitchFamily="2" charset="2"/>
              <a:buChar char="Ø"/>
            </a:pPr>
            <a:r>
              <a:rPr lang="pl-PL" sz="2000" dirty="0" err="1"/>
              <a:t>Addition</a:t>
            </a:r>
            <a:endParaRPr lang="pl-PL" sz="2000" dirty="0"/>
          </a:p>
          <a:p>
            <a:pPr marL="742950" lvl="1" indent="-285750">
              <a:buFont typeface="Wingdings" pitchFamily="2" charset="2"/>
              <a:buChar char="Ø"/>
            </a:pPr>
            <a:r>
              <a:rPr lang="pl-PL" sz="2000" dirty="0" err="1"/>
              <a:t>Subtraction</a:t>
            </a:r>
            <a:endParaRPr lang="pl-PL" sz="2000" dirty="0"/>
          </a:p>
          <a:p>
            <a:pPr marL="742950" lvl="1" indent="-285750">
              <a:buFont typeface="Wingdings" pitchFamily="2" charset="2"/>
              <a:buChar char="Ø"/>
            </a:pPr>
            <a:r>
              <a:rPr lang="pl-PL" sz="2000" dirty="0" err="1"/>
              <a:t>Multiplication</a:t>
            </a:r>
            <a:r>
              <a:rPr lang="pl-PL" sz="2000" dirty="0"/>
              <a:t> </a:t>
            </a:r>
          </a:p>
          <a:p>
            <a:pPr marL="742950" lvl="1" indent="-285750">
              <a:buFont typeface="Wingdings" pitchFamily="2" charset="2"/>
              <a:buChar char="Ø"/>
            </a:pPr>
            <a:r>
              <a:rPr lang="pl-PL" sz="2000" dirty="0" err="1"/>
              <a:t>Muiltiplication</a:t>
            </a:r>
            <a:r>
              <a:rPr lang="pl-PL" sz="2000" dirty="0"/>
              <a:t>-and-</a:t>
            </a:r>
            <a:r>
              <a:rPr lang="pl-PL" sz="2000" dirty="0" err="1"/>
              <a:t>addition</a:t>
            </a:r>
            <a:r>
              <a:rPr lang="pl-PL" sz="2000" dirty="0"/>
              <a:t> (as a single </a:t>
            </a:r>
            <a:r>
              <a:rPr lang="pl-PL" sz="2000" dirty="0" err="1"/>
              <a:t>operation</a:t>
            </a:r>
            <a:r>
              <a:rPr lang="pl-PL" sz="2000" dirty="0"/>
              <a:t>; FMA)</a:t>
            </a:r>
          </a:p>
          <a:p>
            <a:pPr marL="285750" indent="-285750">
              <a:buFont typeface="Wingdings" pitchFamily="2" charset="2"/>
              <a:buChar char="Ø"/>
            </a:pPr>
            <a:r>
              <a:rPr lang="en-GB" sz="2000" dirty="0"/>
              <a:t>Modular Reductions</a:t>
            </a:r>
          </a:p>
          <a:p>
            <a:pPr marL="742950" lvl="1" indent="-285750">
              <a:buFont typeface="Wingdings" pitchFamily="2" charset="2"/>
              <a:buChar char="Ø"/>
            </a:pPr>
            <a:r>
              <a:rPr lang="en-GB" sz="2000" dirty="0"/>
              <a:t>Berret</a:t>
            </a:r>
          </a:p>
          <a:p>
            <a:pPr marL="742950" lvl="1" indent="-285750">
              <a:buFont typeface="Wingdings" pitchFamily="2" charset="2"/>
              <a:buChar char="Ø"/>
            </a:pPr>
            <a:r>
              <a:rPr lang="en-GB" sz="2000" dirty="0"/>
              <a:t>Montgomery</a:t>
            </a:r>
          </a:p>
          <a:p>
            <a:pPr marL="285750" indent="-285750">
              <a:buFont typeface="Wingdings" pitchFamily="2" charset="2"/>
              <a:buChar char="Ø"/>
            </a:pPr>
            <a:r>
              <a:rPr lang="en-GB" sz="2000" dirty="0"/>
              <a:t>NTT and FFT (experimental) helpers</a:t>
            </a:r>
          </a:p>
          <a:p>
            <a:pPr marL="742950" lvl="1" indent="-285750">
              <a:buFont typeface="Wingdings" pitchFamily="2" charset="2"/>
              <a:buChar char="Ø"/>
            </a:pPr>
            <a:r>
              <a:rPr lang="en-GB" sz="2000" dirty="0"/>
              <a:t>Primitive roots computation/check,</a:t>
            </a:r>
          </a:p>
          <a:p>
            <a:pPr marL="285750" indent="-285750">
              <a:buFont typeface="Wingdings" pitchFamily="2" charset="2"/>
              <a:buChar char="Ø"/>
            </a:pPr>
            <a:r>
              <a:rPr lang="en-GB" sz="2000" dirty="0"/>
              <a:t>FHE-style operations:</a:t>
            </a:r>
          </a:p>
          <a:p>
            <a:pPr marL="742950" lvl="1" indent="-285750">
              <a:buFont typeface="Wingdings" pitchFamily="2" charset="2"/>
              <a:buChar char="Ø"/>
            </a:pPr>
            <a:r>
              <a:rPr lang="en-GB" sz="2000" dirty="0" err="1"/>
              <a:t>KeySwitching</a:t>
            </a:r>
            <a:endParaRPr lang="en-GB" sz="2000" dirty="0"/>
          </a:p>
        </p:txBody>
      </p:sp>
      <p:sp>
        <p:nvSpPr>
          <p:cNvPr id="4" name="Title 1">
            <a:extLst>
              <a:ext uri="{FF2B5EF4-FFF2-40B4-BE49-F238E27FC236}">
                <a16:creationId xmlns:a16="http://schemas.microsoft.com/office/drawing/2014/main" id="{66537C0A-DB48-8327-4FD7-29CD8C2E6CE7}"/>
              </a:ext>
            </a:extLst>
          </p:cNvPr>
          <p:cNvSpPr txBox="1">
            <a:spLocks/>
          </p:cNvSpPr>
          <p:nvPr/>
        </p:nvSpPr>
        <p:spPr>
          <a:xfrm>
            <a:off x="5704207" y="355355"/>
            <a:ext cx="11376026" cy="1079971"/>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a:lstStyle>
          <a:p>
            <a:r>
              <a:rPr lang="en-GB" dirty="0"/>
              <a:t>What HEXL doesn’t do?</a:t>
            </a:r>
          </a:p>
        </p:txBody>
      </p:sp>
      <p:sp>
        <p:nvSpPr>
          <p:cNvPr id="7" name="TextBox 6">
            <a:extLst>
              <a:ext uri="{FF2B5EF4-FFF2-40B4-BE49-F238E27FC236}">
                <a16:creationId xmlns:a16="http://schemas.microsoft.com/office/drawing/2014/main" id="{2370B425-2097-B0F3-5864-F7E400B348B4}"/>
              </a:ext>
            </a:extLst>
          </p:cNvPr>
          <p:cNvSpPr txBox="1"/>
          <p:nvPr/>
        </p:nvSpPr>
        <p:spPr>
          <a:xfrm>
            <a:off x="5580178" y="1348458"/>
            <a:ext cx="4341333" cy="2862322"/>
          </a:xfrm>
          <a:prstGeom prst="rect">
            <a:avLst/>
          </a:prstGeom>
          <a:noFill/>
        </p:spPr>
        <p:txBody>
          <a:bodyPr wrap="square">
            <a:spAutoFit/>
          </a:bodyPr>
          <a:lstStyle/>
          <a:p>
            <a:pPr marL="285750" indent="-285750">
              <a:buFont typeface="Wingdings" pitchFamily="2" charset="2"/>
              <a:buChar char="Ø"/>
            </a:pPr>
            <a:r>
              <a:rPr lang="en-GB" sz="2000" dirty="0"/>
              <a:t>No complete protocols (e.g. FHE)</a:t>
            </a:r>
          </a:p>
          <a:p>
            <a:pPr marL="285750" indent="-285750">
              <a:buFont typeface="Wingdings" pitchFamily="2" charset="2"/>
              <a:buChar char="Ø"/>
            </a:pPr>
            <a:r>
              <a:rPr lang="en-GB" sz="2000" dirty="0"/>
              <a:t>No error samplings (gaussians)</a:t>
            </a:r>
          </a:p>
          <a:p>
            <a:pPr marL="285750" indent="-285750">
              <a:buFont typeface="Wingdings" pitchFamily="2" charset="2"/>
              <a:buChar char="Ø"/>
            </a:pPr>
            <a:r>
              <a:rPr lang="en-GB" sz="2000" dirty="0"/>
              <a:t>No trapdoors </a:t>
            </a:r>
          </a:p>
          <a:p>
            <a:pPr marL="285750" indent="-285750">
              <a:buFont typeface="Wingdings" pitchFamily="2" charset="2"/>
              <a:buChar char="Ø"/>
            </a:pPr>
            <a:r>
              <a:rPr lang="en-GB" sz="2000" dirty="0"/>
              <a:t>No optimisations apart AVX-512dq  and AVX-512ifma</a:t>
            </a:r>
          </a:p>
          <a:p>
            <a:pPr marL="285750" indent="-285750">
              <a:buFont typeface="Wingdings" pitchFamily="2" charset="2"/>
              <a:buChar char="Ø"/>
            </a:pPr>
            <a:r>
              <a:rPr lang="en-GB" sz="2000" dirty="0"/>
              <a:t>No multithreading</a:t>
            </a:r>
          </a:p>
          <a:p>
            <a:pPr marL="285750" indent="-285750">
              <a:buFont typeface="Wingdings" pitchFamily="2" charset="2"/>
              <a:buChar char="Ø"/>
            </a:pPr>
            <a:r>
              <a:rPr lang="en-GB" sz="2000" dirty="0"/>
              <a:t>No “native” support for other languages than C++</a:t>
            </a:r>
          </a:p>
          <a:p>
            <a:pPr marL="285750" indent="-285750">
              <a:buFont typeface="Wingdings" pitchFamily="2" charset="2"/>
              <a:buChar char="Ø"/>
            </a:pPr>
            <a:endParaRPr lang="en-GB" sz="2000" dirty="0"/>
          </a:p>
        </p:txBody>
      </p:sp>
      <p:sp>
        <p:nvSpPr>
          <p:cNvPr id="9" name="Right Brace 8">
            <a:extLst>
              <a:ext uri="{FF2B5EF4-FFF2-40B4-BE49-F238E27FC236}">
                <a16:creationId xmlns:a16="http://schemas.microsoft.com/office/drawing/2014/main" id="{978E6C40-02CC-786B-63A5-2885F63010EE}"/>
              </a:ext>
            </a:extLst>
          </p:cNvPr>
          <p:cNvSpPr/>
          <p:nvPr/>
        </p:nvSpPr>
        <p:spPr>
          <a:xfrm>
            <a:off x="9745961" y="1421181"/>
            <a:ext cx="737479" cy="1550767"/>
          </a:xfrm>
          <a:prstGeom prst="rightBrac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dirty="0"/>
          </a:p>
        </p:txBody>
      </p:sp>
      <p:sp>
        <p:nvSpPr>
          <p:cNvPr id="12" name="TextBox 11">
            <a:extLst>
              <a:ext uri="{FF2B5EF4-FFF2-40B4-BE49-F238E27FC236}">
                <a16:creationId xmlns:a16="http://schemas.microsoft.com/office/drawing/2014/main" id="{42E73AAD-2611-F711-07C9-9A6ED862BEA3}"/>
              </a:ext>
            </a:extLst>
          </p:cNvPr>
          <p:cNvSpPr txBox="1"/>
          <p:nvPr/>
        </p:nvSpPr>
        <p:spPr>
          <a:xfrm>
            <a:off x="10437439" y="1778798"/>
            <a:ext cx="1777626" cy="800219"/>
          </a:xfrm>
          <a:prstGeom prst="rect">
            <a:avLst/>
          </a:prstGeom>
          <a:noFill/>
        </p:spPr>
        <p:txBody>
          <a:bodyPr wrap="square">
            <a:spAutoFit/>
          </a:bodyPr>
          <a:lstStyle/>
          <a:p>
            <a:r>
              <a:rPr lang="en-GB" dirty="0"/>
              <a:t>Use </a:t>
            </a:r>
            <a:r>
              <a:rPr lang="en-GB" dirty="0" err="1"/>
              <a:t>OpenFHE</a:t>
            </a:r>
            <a:endParaRPr lang="en-GB" dirty="0"/>
          </a:p>
          <a:p>
            <a:r>
              <a:rPr lang="en-GB" sz="1400" dirty="0"/>
              <a:t>(with HEXL as a “backend”)</a:t>
            </a:r>
          </a:p>
        </p:txBody>
      </p:sp>
      <p:sp>
        <p:nvSpPr>
          <p:cNvPr id="15" name="TextBox 14">
            <a:extLst>
              <a:ext uri="{FF2B5EF4-FFF2-40B4-BE49-F238E27FC236}">
                <a16:creationId xmlns:a16="http://schemas.microsoft.com/office/drawing/2014/main" id="{8B8CDE0D-40D6-B45D-D2E2-45B24D42FCDA}"/>
              </a:ext>
            </a:extLst>
          </p:cNvPr>
          <p:cNvSpPr txBox="1"/>
          <p:nvPr/>
        </p:nvSpPr>
        <p:spPr>
          <a:xfrm>
            <a:off x="7843106" y="4327941"/>
            <a:ext cx="1960112" cy="584775"/>
          </a:xfrm>
          <a:prstGeom prst="rect">
            <a:avLst/>
          </a:prstGeom>
          <a:noFill/>
        </p:spPr>
        <p:txBody>
          <a:bodyPr wrap="square">
            <a:spAutoFit/>
          </a:bodyPr>
          <a:lstStyle/>
          <a:p>
            <a:r>
              <a:rPr lang="en-GB" sz="1600" b="1" dirty="0"/>
              <a:t>How to use HEXL with e.g. Rust?</a:t>
            </a:r>
          </a:p>
        </p:txBody>
      </p:sp>
    </p:spTree>
    <p:extLst>
      <p:ext uri="{BB962C8B-B14F-4D97-AF65-F5344CB8AC3E}">
        <p14:creationId xmlns:p14="http://schemas.microsoft.com/office/powerpoint/2010/main" val="75701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uiExpand="1" build="p"/>
      <p:bldP spid="9" grpId="0" animBg="1"/>
      <p:bldP spid="12"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4EB7A5-3CC9-936B-9496-855FDF4E24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83CE32-26D1-0A8B-4C98-9253F5E8B9FE}"/>
              </a:ext>
            </a:extLst>
          </p:cNvPr>
          <p:cNvSpPr>
            <a:spLocks noGrp="1"/>
          </p:cNvSpPr>
          <p:nvPr>
            <p:ph type="title"/>
          </p:nvPr>
        </p:nvSpPr>
        <p:spPr/>
        <p:txBody>
          <a:bodyPr/>
          <a:lstStyle/>
          <a:p>
            <a:r>
              <a:rPr lang="en-GB"/>
              <a:t>Cross-language usage</a:t>
            </a:r>
            <a:endParaRPr lang="en-GB" noProof="0"/>
          </a:p>
        </p:txBody>
      </p:sp>
      <p:sp>
        <p:nvSpPr>
          <p:cNvPr id="3" name="Date Placeholder 2">
            <a:extLst>
              <a:ext uri="{FF2B5EF4-FFF2-40B4-BE49-F238E27FC236}">
                <a16:creationId xmlns:a16="http://schemas.microsoft.com/office/drawing/2014/main" id="{B6056322-A441-4D5A-8A5F-836743543866}"/>
              </a:ext>
            </a:extLst>
          </p:cNvPr>
          <p:cNvSpPr>
            <a:spLocks noGrp="1"/>
          </p:cNvSpPr>
          <p:nvPr>
            <p:ph type="dt" sz="half" idx="10"/>
          </p:nvPr>
        </p:nvSpPr>
        <p:spPr>
          <a:xfrm>
            <a:off x="10200456" y="5877272"/>
            <a:ext cx="1152128" cy="143868"/>
          </a:xfrm>
        </p:spPr>
        <p:txBody>
          <a:bodyPr/>
          <a:lstStyle/>
          <a:p>
            <a:fld id="{25D90625-FA8C-4068-92F9-460608BA602B}" type="datetime1">
              <a:rPr lang="fi-FI" smtClean="0"/>
              <a:t>9.6.2025</a:t>
            </a:fld>
            <a:endParaRPr lang="fi-FI"/>
          </a:p>
        </p:txBody>
      </p:sp>
      <p:sp>
        <p:nvSpPr>
          <p:cNvPr id="8" name="Slide Number Placeholder 7">
            <a:extLst>
              <a:ext uri="{FF2B5EF4-FFF2-40B4-BE49-F238E27FC236}">
                <a16:creationId xmlns:a16="http://schemas.microsoft.com/office/drawing/2014/main" id="{880160B8-25B2-DA9A-0321-7F642F8AAD4B}"/>
              </a:ext>
            </a:extLst>
          </p:cNvPr>
          <p:cNvSpPr>
            <a:spLocks noGrp="1"/>
          </p:cNvSpPr>
          <p:nvPr>
            <p:ph type="sldNum" sz="quarter" idx="12"/>
          </p:nvPr>
        </p:nvSpPr>
        <p:spPr>
          <a:xfrm>
            <a:off x="11352584" y="5877272"/>
            <a:ext cx="431428" cy="143869"/>
          </a:xfrm>
        </p:spPr>
        <p:txBody>
          <a:bodyPr/>
          <a:lstStyle/>
          <a:p>
            <a:fld id="{D701140D-C14F-41CA-99FC-0EF83E8DA40A}" type="slidenum">
              <a:rPr lang="fi-FI" smtClean="0"/>
              <a:t>13</a:t>
            </a:fld>
            <a:endParaRPr lang="fi-FI"/>
          </a:p>
        </p:txBody>
      </p:sp>
      <p:sp>
        <p:nvSpPr>
          <p:cNvPr id="6" name="Content Placeholder 5">
            <a:extLst>
              <a:ext uri="{FF2B5EF4-FFF2-40B4-BE49-F238E27FC236}">
                <a16:creationId xmlns:a16="http://schemas.microsoft.com/office/drawing/2014/main" id="{AAE6C625-2194-E611-EABF-9D16ED36E948}"/>
              </a:ext>
            </a:extLst>
          </p:cNvPr>
          <p:cNvSpPr>
            <a:spLocks noGrp="1"/>
          </p:cNvSpPr>
          <p:nvPr>
            <p:ph idx="1"/>
          </p:nvPr>
        </p:nvSpPr>
        <p:spPr>
          <a:xfrm>
            <a:off x="911424" y="980728"/>
            <a:ext cx="10080625" cy="4752528"/>
          </a:xfrm>
        </p:spPr>
        <p:txBody>
          <a:bodyPr/>
          <a:lstStyle/>
          <a:p>
            <a:pPr marL="0" indent="0">
              <a:buNone/>
            </a:pPr>
            <a:endParaRPr lang="en-PL" dirty="0"/>
          </a:p>
          <a:p>
            <a:pPr marL="0" indent="0">
              <a:buNone/>
            </a:pPr>
            <a:endParaRPr lang="en-PL" dirty="0"/>
          </a:p>
          <a:p>
            <a:pPr marL="0" indent="0">
              <a:buNone/>
            </a:pPr>
            <a:endParaRPr lang="en-PL" dirty="0"/>
          </a:p>
          <a:p>
            <a:pPr marL="0" indent="0">
              <a:buNone/>
            </a:pPr>
            <a:r>
              <a:rPr lang="en-PL" dirty="0"/>
              <a:t> </a:t>
            </a:r>
          </a:p>
        </p:txBody>
      </p:sp>
      <p:sp>
        <p:nvSpPr>
          <p:cNvPr id="10" name="TextBox 9">
            <a:extLst>
              <a:ext uri="{FF2B5EF4-FFF2-40B4-BE49-F238E27FC236}">
                <a16:creationId xmlns:a16="http://schemas.microsoft.com/office/drawing/2014/main" id="{F771F8D4-23D9-EF34-780A-163799277721}"/>
              </a:ext>
            </a:extLst>
          </p:cNvPr>
          <p:cNvSpPr txBox="1"/>
          <p:nvPr/>
        </p:nvSpPr>
        <p:spPr>
          <a:xfrm>
            <a:off x="440778" y="1273810"/>
            <a:ext cx="11127830" cy="4524315"/>
          </a:xfrm>
          <a:prstGeom prst="rect">
            <a:avLst/>
          </a:prstGeom>
          <a:noFill/>
        </p:spPr>
        <p:txBody>
          <a:bodyPr wrap="square">
            <a:spAutoFit/>
          </a:bodyPr>
          <a:lstStyle/>
          <a:p>
            <a:r>
              <a:rPr lang="en-PL" dirty="0"/>
              <a:t>HEXL library exposes a C++ API </a:t>
            </a:r>
          </a:p>
          <a:p>
            <a:endParaRPr lang="en-PL" dirty="0"/>
          </a:p>
          <a:p>
            <a:pPr marL="285750" indent="-285750">
              <a:buFont typeface="Wingdings" pitchFamily="2" charset="2"/>
              <a:buChar char="Ø"/>
            </a:pPr>
            <a:endParaRPr lang="en-PL" b="1" dirty="0"/>
          </a:p>
          <a:p>
            <a:pPr marL="285750" indent="-285750">
              <a:buFont typeface="Wingdings" pitchFamily="2" charset="2"/>
              <a:buChar char="Ø"/>
            </a:pPr>
            <a:r>
              <a:rPr lang="pl-PL" dirty="0"/>
              <a:t>To </a:t>
            </a:r>
            <a:r>
              <a:rPr lang="pl-PL" dirty="0" err="1"/>
              <a:t>employ</a:t>
            </a:r>
            <a:r>
              <a:rPr lang="pl-PL" dirty="0"/>
              <a:t> HEXL in the family of </a:t>
            </a:r>
            <a:r>
              <a:rPr lang="en-GB" dirty="0"/>
              <a:t>system programming languages (Rust, but also Pascal, C, ADA, Forth, Fortran), we need to build a (static or dynamic) library mapping C++ API  for lower level (C-style)</a:t>
            </a:r>
            <a:r>
              <a:rPr lang="en-PL" dirty="0"/>
              <a:t> types.</a:t>
            </a:r>
          </a:p>
          <a:p>
            <a:pPr marL="285750" indent="-285750">
              <a:buFont typeface="Wingdings" pitchFamily="2" charset="2"/>
              <a:buChar char="Ø"/>
            </a:pPr>
            <a:endParaRPr lang="en-PL" dirty="0"/>
          </a:p>
          <a:p>
            <a:pPr lvl="1"/>
            <a:r>
              <a:rPr lang="en-PL" dirty="0"/>
              <a:t>As an example, we consider a simple fuction additing two number (mod q) </a:t>
            </a:r>
          </a:p>
          <a:p>
            <a:pPr marL="285750" indent="-285750">
              <a:buFont typeface="Wingdings" pitchFamily="2" charset="2"/>
              <a:buChar char="Ø"/>
            </a:pPr>
            <a:endParaRPr lang="en-GB" dirty="0"/>
          </a:p>
          <a:p>
            <a:pPr marL="285750" indent="-285750">
              <a:buFont typeface="Wingdings" pitchFamily="2" charset="2"/>
              <a:buChar char="Ø"/>
            </a:pPr>
            <a:endParaRPr lang="en-GB" dirty="0"/>
          </a:p>
          <a:p>
            <a:pPr marL="285750" indent="-285750">
              <a:buFont typeface="Wingdings" pitchFamily="2" charset="2"/>
              <a:buChar char="Ø"/>
            </a:pPr>
            <a:endParaRPr lang="en-GB" dirty="0"/>
          </a:p>
          <a:p>
            <a:pPr marL="285750" indent="-285750">
              <a:buFont typeface="Wingdings" pitchFamily="2" charset="2"/>
              <a:buChar char="Ø"/>
            </a:pPr>
            <a:endParaRPr lang="en-GB" dirty="0"/>
          </a:p>
          <a:p>
            <a:pPr marL="285750" indent="-285750">
              <a:buFont typeface="Wingdings" pitchFamily="2" charset="2"/>
              <a:buChar char="Ø"/>
            </a:pPr>
            <a:endParaRPr lang="en-GB" dirty="0"/>
          </a:p>
          <a:p>
            <a:pPr marL="285750" indent="-285750">
              <a:buFont typeface="Wingdings" pitchFamily="2" charset="2"/>
              <a:buChar char="Ø"/>
            </a:pPr>
            <a:endParaRPr lang="en-GB" dirty="0"/>
          </a:p>
          <a:p>
            <a:pPr marL="285750" indent="-285750">
              <a:buFont typeface="Wingdings" pitchFamily="2" charset="2"/>
              <a:buChar char="Ø"/>
            </a:pPr>
            <a:endParaRPr lang="en-GB" dirty="0"/>
          </a:p>
          <a:p>
            <a:pPr marL="285750" indent="-285750">
              <a:buFont typeface="Wingdings" pitchFamily="2" charset="2"/>
              <a:buChar char="Ø"/>
            </a:pPr>
            <a:r>
              <a:rPr lang="en-GB" dirty="0"/>
              <a:t>Typically, this pattern is called </a:t>
            </a:r>
            <a:r>
              <a:rPr lang="en-GB" i="1" dirty="0"/>
              <a:t>Foreign Function Interface</a:t>
            </a:r>
            <a:r>
              <a:rPr lang="en-GB" dirty="0"/>
              <a:t>, or </a:t>
            </a:r>
            <a:r>
              <a:rPr lang="en-GB" i="1" dirty="0"/>
              <a:t>FFI </a:t>
            </a:r>
            <a:r>
              <a:rPr lang="en-GB" dirty="0"/>
              <a:t>in short. </a:t>
            </a:r>
            <a:endParaRPr lang="en-GB" i="1" dirty="0"/>
          </a:p>
          <a:p>
            <a:pPr marL="285750" indent="-285750">
              <a:buFont typeface="Wingdings" pitchFamily="2" charset="2"/>
              <a:buChar char="Ø"/>
            </a:pPr>
            <a:r>
              <a:rPr lang="en-GB" dirty="0"/>
              <a:t>Those binding are built into a system library (e.g., .so) </a:t>
            </a:r>
          </a:p>
        </p:txBody>
      </p:sp>
      <p:pic>
        <p:nvPicPr>
          <p:cNvPr id="7" name="Picture 6">
            <a:extLst>
              <a:ext uri="{FF2B5EF4-FFF2-40B4-BE49-F238E27FC236}">
                <a16:creationId xmlns:a16="http://schemas.microsoft.com/office/drawing/2014/main" id="{4DD8CE21-95B1-DC3C-11B9-1F43F7626E74}"/>
              </a:ext>
            </a:extLst>
          </p:cNvPr>
          <p:cNvPicPr>
            <a:picLocks noChangeAspect="1"/>
          </p:cNvPicPr>
          <p:nvPr/>
        </p:nvPicPr>
        <p:blipFill>
          <a:blip r:embed="rId2"/>
          <a:stretch>
            <a:fillRect/>
          </a:stretch>
        </p:blipFill>
        <p:spPr>
          <a:xfrm>
            <a:off x="2423592" y="3429000"/>
            <a:ext cx="6667500" cy="1079500"/>
          </a:xfrm>
          <a:prstGeom prst="rect">
            <a:avLst/>
          </a:prstGeom>
        </p:spPr>
      </p:pic>
    </p:spTree>
    <p:extLst>
      <p:ext uri="{BB962C8B-B14F-4D97-AF65-F5344CB8AC3E}">
        <p14:creationId xmlns:p14="http://schemas.microsoft.com/office/powerpoint/2010/main" val="170305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20DC0-5F97-C2DF-2825-C943FBE492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438BF4-0680-AE75-F686-0CF5A9B6CA96}"/>
              </a:ext>
            </a:extLst>
          </p:cNvPr>
          <p:cNvSpPr>
            <a:spLocks noGrp="1"/>
          </p:cNvSpPr>
          <p:nvPr>
            <p:ph type="title"/>
          </p:nvPr>
        </p:nvSpPr>
        <p:spPr/>
        <p:txBody>
          <a:bodyPr/>
          <a:lstStyle/>
          <a:p>
            <a:r>
              <a:rPr lang="en-GB"/>
              <a:t>Cross-language usage</a:t>
            </a:r>
            <a:endParaRPr lang="en-GB" noProof="0"/>
          </a:p>
        </p:txBody>
      </p:sp>
      <p:sp>
        <p:nvSpPr>
          <p:cNvPr id="3" name="Date Placeholder 2">
            <a:extLst>
              <a:ext uri="{FF2B5EF4-FFF2-40B4-BE49-F238E27FC236}">
                <a16:creationId xmlns:a16="http://schemas.microsoft.com/office/drawing/2014/main" id="{5331D5F2-024C-0BA3-37BD-0B97716EDBD6}"/>
              </a:ext>
            </a:extLst>
          </p:cNvPr>
          <p:cNvSpPr>
            <a:spLocks noGrp="1"/>
          </p:cNvSpPr>
          <p:nvPr>
            <p:ph type="dt" sz="half" idx="10"/>
          </p:nvPr>
        </p:nvSpPr>
        <p:spPr>
          <a:xfrm>
            <a:off x="10200456" y="5877272"/>
            <a:ext cx="1152128" cy="143868"/>
          </a:xfrm>
        </p:spPr>
        <p:txBody>
          <a:bodyPr/>
          <a:lstStyle/>
          <a:p>
            <a:fld id="{25D90625-FA8C-4068-92F9-460608BA602B}" type="datetime1">
              <a:rPr lang="fi-FI" smtClean="0"/>
              <a:t>9.6.2025</a:t>
            </a:fld>
            <a:endParaRPr lang="fi-FI"/>
          </a:p>
        </p:txBody>
      </p:sp>
      <p:sp>
        <p:nvSpPr>
          <p:cNvPr id="8" name="Slide Number Placeholder 7">
            <a:extLst>
              <a:ext uri="{FF2B5EF4-FFF2-40B4-BE49-F238E27FC236}">
                <a16:creationId xmlns:a16="http://schemas.microsoft.com/office/drawing/2014/main" id="{2163BE7C-6FD7-E9BD-A25D-B56C121BB918}"/>
              </a:ext>
            </a:extLst>
          </p:cNvPr>
          <p:cNvSpPr>
            <a:spLocks noGrp="1"/>
          </p:cNvSpPr>
          <p:nvPr>
            <p:ph type="sldNum" sz="quarter" idx="12"/>
          </p:nvPr>
        </p:nvSpPr>
        <p:spPr>
          <a:xfrm>
            <a:off x="11352584" y="5877272"/>
            <a:ext cx="431428" cy="143869"/>
          </a:xfrm>
        </p:spPr>
        <p:txBody>
          <a:bodyPr/>
          <a:lstStyle/>
          <a:p>
            <a:fld id="{D701140D-C14F-41CA-99FC-0EF83E8DA40A}" type="slidenum">
              <a:rPr lang="fi-FI" smtClean="0"/>
              <a:t>14</a:t>
            </a:fld>
            <a:endParaRPr lang="fi-FI"/>
          </a:p>
        </p:txBody>
      </p:sp>
      <p:sp>
        <p:nvSpPr>
          <p:cNvPr id="6" name="Content Placeholder 5">
            <a:extLst>
              <a:ext uri="{FF2B5EF4-FFF2-40B4-BE49-F238E27FC236}">
                <a16:creationId xmlns:a16="http://schemas.microsoft.com/office/drawing/2014/main" id="{DDE92A75-F9B9-A6C7-5AE1-E98E4C020546}"/>
              </a:ext>
            </a:extLst>
          </p:cNvPr>
          <p:cNvSpPr>
            <a:spLocks noGrp="1"/>
          </p:cNvSpPr>
          <p:nvPr>
            <p:ph idx="1"/>
          </p:nvPr>
        </p:nvSpPr>
        <p:spPr>
          <a:xfrm>
            <a:off x="911424" y="980728"/>
            <a:ext cx="10080625" cy="4752528"/>
          </a:xfrm>
        </p:spPr>
        <p:txBody>
          <a:bodyPr/>
          <a:lstStyle/>
          <a:p>
            <a:pPr marL="0" indent="0">
              <a:buNone/>
            </a:pPr>
            <a:endParaRPr lang="en-PL"/>
          </a:p>
          <a:p>
            <a:pPr marL="0" indent="0">
              <a:buNone/>
            </a:pPr>
            <a:endParaRPr lang="en-PL"/>
          </a:p>
          <a:p>
            <a:pPr marL="0" indent="0">
              <a:buNone/>
            </a:pPr>
            <a:endParaRPr lang="en-PL"/>
          </a:p>
          <a:p>
            <a:pPr marL="0" indent="0">
              <a:buNone/>
            </a:pPr>
            <a:r>
              <a:rPr lang="en-PL"/>
              <a:t> </a:t>
            </a:r>
          </a:p>
        </p:txBody>
      </p:sp>
      <p:sp>
        <p:nvSpPr>
          <p:cNvPr id="10" name="TextBox 9">
            <a:extLst>
              <a:ext uri="{FF2B5EF4-FFF2-40B4-BE49-F238E27FC236}">
                <a16:creationId xmlns:a16="http://schemas.microsoft.com/office/drawing/2014/main" id="{250ABCB8-489B-C6F8-9667-0D60A0DAD853}"/>
              </a:ext>
            </a:extLst>
          </p:cNvPr>
          <p:cNvSpPr txBox="1"/>
          <p:nvPr/>
        </p:nvSpPr>
        <p:spPr>
          <a:xfrm>
            <a:off x="440778" y="1273810"/>
            <a:ext cx="11127830" cy="3416320"/>
          </a:xfrm>
          <a:prstGeom prst="rect">
            <a:avLst/>
          </a:prstGeom>
          <a:noFill/>
        </p:spPr>
        <p:txBody>
          <a:bodyPr wrap="square">
            <a:spAutoFit/>
          </a:bodyPr>
          <a:lstStyle/>
          <a:p>
            <a:r>
              <a:rPr lang="en-PL" dirty="0"/>
              <a:t>HEXL library exposes a C++ API </a:t>
            </a:r>
          </a:p>
          <a:p>
            <a:endParaRPr lang="en-PL" dirty="0"/>
          </a:p>
          <a:p>
            <a:pPr marL="285750" indent="-285750">
              <a:buFont typeface="Wingdings" pitchFamily="2" charset="2"/>
              <a:buChar char="Ø"/>
            </a:pPr>
            <a:r>
              <a:rPr lang="en-PL" dirty="0"/>
              <a:t>Rust can “understand” this newly-compiled library</a:t>
            </a:r>
          </a:p>
          <a:p>
            <a:pPr marL="285750" indent="-285750">
              <a:buFont typeface="Wingdings" pitchFamily="2" charset="2"/>
              <a:buChar char="Ø"/>
            </a:pPr>
            <a:endParaRPr lang="en-PL" dirty="0"/>
          </a:p>
          <a:p>
            <a:pPr marL="285750" indent="-285750">
              <a:buFont typeface="Wingdings" pitchFamily="2" charset="2"/>
              <a:buChar char="Ø"/>
            </a:pPr>
            <a:endParaRPr lang="en-PL" dirty="0"/>
          </a:p>
          <a:p>
            <a:pPr marL="285750" indent="-285750">
              <a:buFont typeface="Wingdings" pitchFamily="2" charset="2"/>
              <a:buChar char="Ø"/>
            </a:pPr>
            <a:endParaRPr lang="en-PL" dirty="0"/>
          </a:p>
          <a:p>
            <a:pPr marL="285750" indent="-285750">
              <a:buFont typeface="Wingdings" pitchFamily="2" charset="2"/>
              <a:buChar char="Ø"/>
            </a:pPr>
            <a:endParaRPr lang="en-PL" dirty="0"/>
          </a:p>
          <a:p>
            <a:pPr marL="285750" indent="-285750">
              <a:buFont typeface="Wingdings" pitchFamily="2" charset="2"/>
              <a:buChar char="Ø"/>
            </a:pPr>
            <a:endParaRPr lang="en-PL" dirty="0"/>
          </a:p>
          <a:p>
            <a:pPr marL="285750" indent="-285750">
              <a:buFont typeface="Wingdings" pitchFamily="2" charset="2"/>
              <a:buChar char="Ø"/>
            </a:pPr>
            <a:endParaRPr lang="en-PL" dirty="0"/>
          </a:p>
          <a:p>
            <a:pPr marL="285750" indent="-285750">
              <a:buFont typeface="Wingdings" pitchFamily="2" charset="2"/>
              <a:buChar char="Ø"/>
            </a:pPr>
            <a:endParaRPr lang="en-PL" dirty="0"/>
          </a:p>
          <a:p>
            <a:pPr marL="285750" indent="-285750">
              <a:buFont typeface="Wingdings" pitchFamily="2" charset="2"/>
              <a:buChar char="Ø"/>
            </a:pPr>
            <a:endParaRPr lang="en-PL" dirty="0"/>
          </a:p>
          <a:p>
            <a:pPr marL="285750" indent="-285750">
              <a:buFont typeface="Wingdings" pitchFamily="2" charset="2"/>
              <a:buChar char="Ø"/>
            </a:pPr>
            <a:r>
              <a:rPr lang="en-PL" dirty="0"/>
              <a:t>So the function, upon declaration, can be used almost as a “regular” Rust function</a:t>
            </a:r>
          </a:p>
        </p:txBody>
      </p:sp>
      <p:pic>
        <p:nvPicPr>
          <p:cNvPr id="4" name="Picture 3">
            <a:extLst>
              <a:ext uri="{FF2B5EF4-FFF2-40B4-BE49-F238E27FC236}">
                <a16:creationId xmlns:a16="http://schemas.microsoft.com/office/drawing/2014/main" id="{9324BA5D-E660-3D2A-64FB-F114A60F9FA3}"/>
              </a:ext>
            </a:extLst>
          </p:cNvPr>
          <p:cNvPicPr>
            <a:picLocks noChangeAspect="1"/>
          </p:cNvPicPr>
          <p:nvPr/>
        </p:nvPicPr>
        <p:blipFill>
          <a:blip r:embed="rId2"/>
          <a:stretch>
            <a:fillRect/>
          </a:stretch>
        </p:blipFill>
        <p:spPr>
          <a:xfrm>
            <a:off x="2851150" y="2570837"/>
            <a:ext cx="6489700" cy="990600"/>
          </a:xfrm>
          <a:prstGeom prst="rect">
            <a:avLst/>
          </a:prstGeom>
        </p:spPr>
      </p:pic>
      <p:pic>
        <p:nvPicPr>
          <p:cNvPr id="5" name="Picture 4">
            <a:extLst>
              <a:ext uri="{FF2B5EF4-FFF2-40B4-BE49-F238E27FC236}">
                <a16:creationId xmlns:a16="http://schemas.microsoft.com/office/drawing/2014/main" id="{D7FB83F9-1D8F-8D84-8D82-F03DF0EE88CB}"/>
              </a:ext>
            </a:extLst>
          </p:cNvPr>
          <p:cNvPicPr>
            <a:picLocks noChangeAspect="1"/>
          </p:cNvPicPr>
          <p:nvPr/>
        </p:nvPicPr>
        <p:blipFill>
          <a:blip r:embed="rId3"/>
          <a:stretch>
            <a:fillRect/>
          </a:stretch>
        </p:blipFill>
        <p:spPr>
          <a:xfrm>
            <a:off x="3719736" y="5216748"/>
            <a:ext cx="3670300" cy="495300"/>
          </a:xfrm>
          <a:prstGeom prst="rect">
            <a:avLst/>
          </a:prstGeom>
        </p:spPr>
      </p:pic>
    </p:spTree>
    <p:extLst>
      <p:ext uri="{BB962C8B-B14F-4D97-AF65-F5344CB8AC3E}">
        <p14:creationId xmlns:p14="http://schemas.microsoft.com/office/powerpoint/2010/main" val="384102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9D778-AE2A-FB89-F834-9881EC9353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0336F4-B2C8-A0B0-1785-8498A7D9B1E6}"/>
              </a:ext>
            </a:extLst>
          </p:cNvPr>
          <p:cNvSpPr>
            <a:spLocks noGrp="1"/>
          </p:cNvSpPr>
          <p:nvPr>
            <p:ph type="title"/>
          </p:nvPr>
        </p:nvSpPr>
        <p:spPr/>
        <p:txBody>
          <a:bodyPr/>
          <a:lstStyle/>
          <a:p>
            <a:r>
              <a:rPr lang="en-GB" dirty="0"/>
              <a:t>More guidance </a:t>
            </a:r>
            <a:endParaRPr lang="en-GB" noProof="0" dirty="0"/>
          </a:p>
        </p:txBody>
      </p:sp>
      <p:sp>
        <p:nvSpPr>
          <p:cNvPr id="3" name="Date Placeholder 2">
            <a:extLst>
              <a:ext uri="{FF2B5EF4-FFF2-40B4-BE49-F238E27FC236}">
                <a16:creationId xmlns:a16="http://schemas.microsoft.com/office/drawing/2014/main" id="{5D3EB449-A3CB-1C8E-E275-F1B150E20720}"/>
              </a:ext>
            </a:extLst>
          </p:cNvPr>
          <p:cNvSpPr>
            <a:spLocks noGrp="1"/>
          </p:cNvSpPr>
          <p:nvPr>
            <p:ph type="dt" sz="half" idx="10"/>
          </p:nvPr>
        </p:nvSpPr>
        <p:spPr>
          <a:xfrm>
            <a:off x="10200456" y="5877272"/>
            <a:ext cx="1152128" cy="143868"/>
          </a:xfrm>
        </p:spPr>
        <p:txBody>
          <a:bodyPr/>
          <a:lstStyle/>
          <a:p>
            <a:fld id="{25D90625-FA8C-4068-92F9-460608BA602B}" type="datetime1">
              <a:rPr lang="fi-FI" smtClean="0"/>
              <a:t>9.6.2025</a:t>
            </a:fld>
            <a:endParaRPr lang="fi-FI"/>
          </a:p>
        </p:txBody>
      </p:sp>
      <p:sp>
        <p:nvSpPr>
          <p:cNvPr id="8" name="Slide Number Placeholder 7">
            <a:extLst>
              <a:ext uri="{FF2B5EF4-FFF2-40B4-BE49-F238E27FC236}">
                <a16:creationId xmlns:a16="http://schemas.microsoft.com/office/drawing/2014/main" id="{FBD7DAF7-1B61-B163-44A4-702FEB4267FA}"/>
              </a:ext>
            </a:extLst>
          </p:cNvPr>
          <p:cNvSpPr>
            <a:spLocks noGrp="1"/>
          </p:cNvSpPr>
          <p:nvPr>
            <p:ph type="sldNum" sz="quarter" idx="12"/>
          </p:nvPr>
        </p:nvSpPr>
        <p:spPr>
          <a:xfrm>
            <a:off x="11352584" y="5877272"/>
            <a:ext cx="431428" cy="143869"/>
          </a:xfrm>
        </p:spPr>
        <p:txBody>
          <a:bodyPr/>
          <a:lstStyle/>
          <a:p>
            <a:fld id="{D701140D-C14F-41CA-99FC-0EF83E8DA40A}" type="slidenum">
              <a:rPr lang="fi-FI" smtClean="0"/>
              <a:t>15</a:t>
            </a:fld>
            <a:endParaRPr lang="fi-FI"/>
          </a:p>
        </p:txBody>
      </p:sp>
      <p:sp>
        <p:nvSpPr>
          <p:cNvPr id="6" name="Content Placeholder 5">
            <a:extLst>
              <a:ext uri="{FF2B5EF4-FFF2-40B4-BE49-F238E27FC236}">
                <a16:creationId xmlns:a16="http://schemas.microsoft.com/office/drawing/2014/main" id="{2B08ADC2-BAB0-BD73-1034-22EAED038426}"/>
              </a:ext>
            </a:extLst>
          </p:cNvPr>
          <p:cNvSpPr>
            <a:spLocks noGrp="1"/>
          </p:cNvSpPr>
          <p:nvPr>
            <p:ph idx="1"/>
          </p:nvPr>
        </p:nvSpPr>
        <p:spPr>
          <a:xfrm>
            <a:off x="911424" y="980728"/>
            <a:ext cx="10080625" cy="1796718"/>
          </a:xfrm>
        </p:spPr>
        <p:txBody>
          <a:bodyPr/>
          <a:lstStyle/>
          <a:p>
            <a:pPr marL="0" indent="0">
              <a:buNone/>
            </a:pPr>
            <a:endParaRPr lang="en-PL"/>
          </a:p>
          <a:p>
            <a:pPr marL="0" indent="0">
              <a:buNone/>
            </a:pPr>
            <a:endParaRPr lang="en-PL"/>
          </a:p>
          <a:p>
            <a:pPr marL="0" indent="0">
              <a:buNone/>
            </a:pPr>
            <a:endParaRPr lang="en-PL"/>
          </a:p>
          <a:p>
            <a:pPr marL="0" indent="0">
              <a:buNone/>
            </a:pPr>
            <a:r>
              <a:rPr lang="en-PL"/>
              <a:t> </a:t>
            </a:r>
          </a:p>
        </p:txBody>
      </p:sp>
      <p:sp>
        <p:nvSpPr>
          <p:cNvPr id="9" name="TextBox 8">
            <a:extLst>
              <a:ext uri="{FF2B5EF4-FFF2-40B4-BE49-F238E27FC236}">
                <a16:creationId xmlns:a16="http://schemas.microsoft.com/office/drawing/2014/main" id="{54B0F60C-F268-B416-3824-155090768BA4}"/>
              </a:ext>
            </a:extLst>
          </p:cNvPr>
          <p:cNvSpPr txBox="1"/>
          <p:nvPr/>
        </p:nvSpPr>
        <p:spPr>
          <a:xfrm>
            <a:off x="767408" y="1300118"/>
            <a:ext cx="10513168" cy="1631216"/>
          </a:xfrm>
          <a:prstGeom prst="rect">
            <a:avLst/>
          </a:prstGeom>
          <a:noFill/>
        </p:spPr>
        <p:txBody>
          <a:bodyPr wrap="square">
            <a:spAutoFit/>
          </a:bodyPr>
          <a:lstStyle/>
          <a:p>
            <a:r>
              <a:rPr lang="en-GB" sz="2000" noProof="0" dirty="0"/>
              <a:t>HEXL is not “dummy-proof”, i.e. it</a:t>
            </a:r>
          </a:p>
          <a:p>
            <a:pPr marL="285750" indent="-285750">
              <a:buFont typeface="Wingdings" pitchFamily="2" charset="2"/>
              <a:buChar char="Ø"/>
            </a:pPr>
            <a:r>
              <a:rPr lang="en-GB" sz="2000" dirty="0"/>
              <a:t>does not check or print if your prime does not fulfil conditions, but simply fails,</a:t>
            </a:r>
          </a:p>
          <a:p>
            <a:pPr marL="285750" indent="-285750">
              <a:buFont typeface="Wingdings" pitchFamily="2" charset="2"/>
              <a:buChar char="Ø"/>
            </a:pPr>
            <a:r>
              <a:rPr lang="en-GB" sz="2000" dirty="0"/>
              <a:t>will not warn if AVX-512-ifma instructions’ set is not available, but fallback to less optimal,</a:t>
            </a:r>
          </a:p>
          <a:p>
            <a:pPr marL="285750" indent="-285750">
              <a:buFont typeface="Wingdings" pitchFamily="2" charset="2"/>
              <a:buChar char="Ø"/>
            </a:pPr>
            <a:r>
              <a:rPr lang="en-GB" sz="2000" dirty="0"/>
              <a:t>checks the architecture during compilation =&gt; compile on the same CPU you execute,</a:t>
            </a:r>
          </a:p>
          <a:p>
            <a:pPr marL="285750" indent="-285750">
              <a:buFont typeface="Wingdings" pitchFamily="2" charset="2"/>
              <a:buChar char="Ø"/>
            </a:pPr>
            <a:r>
              <a:rPr lang="en-GB" sz="2000" dirty="0"/>
              <a:t>is single-thread.</a:t>
            </a:r>
          </a:p>
        </p:txBody>
      </p:sp>
      <p:sp>
        <p:nvSpPr>
          <p:cNvPr id="12" name="TextBox 11">
            <a:extLst>
              <a:ext uri="{FF2B5EF4-FFF2-40B4-BE49-F238E27FC236}">
                <a16:creationId xmlns:a16="http://schemas.microsoft.com/office/drawing/2014/main" id="{ECF94B6C-6097-E2AD-FF21-5D8AF249931F}"/>
              </a:ext>
            </a:extLst>
          </p:cNvPr>
          <p:cNvSpPr txBox="1"/>
          <p:nvPr/>
        </p:nvSpPr>
        <p:spPr>
          <a:xfrm>
            <a:off x="766416" y="3711223"/>
            <a:ext cx="8068665" cy="1938992"/>
          </a:xfrm>
          <a:prstGeom prst="rect">
            <a:avLst/>
          </a:prstGeom>
          <a:noFill/>
        </p:spPr>
        <p:txBody>
          <a:bodyPr wrap="square">
            <a:spAutoFit/>
          </a:bodyPr>
          <a:lstStyle/>
          <a:p>
            <a:r>
              <a:rPr lang="en-GB" sz="2000" noProof="0" dirty="0"/>
              <a:t>For smooth start, I made a simple project in our workshop repository. </a:t>
            </a:r>
            <a:r>
              <a:rPr lang="en-GB" sz="2000" dirty="0"/>
              <a:t>Project already includes:</a:t>
            </a:r>
          </a:p>
          <a:p>
            <a:pPr marL="285750" indent="-285750">
              <a:buFont typeface="Wingdings" pitchFamily="2" charset="2"/>
              <a:buChar char="Ø"/>
            </a:pPr>
            <a:r>
              <a:rPr lang="en-GB" sz="2000" dirty="0"/>
              <a:t>installation instructions,</a:t>
            </a:r>
          </a:p>
          <a:p>
            <a:pPr marL="285750" indent="-285750">
              <a:buFont typeface="Wingdings" pitchFamily="2" charset="2"/>
              <a:buChar char="Ø"/>
            </a:pPr>
            <a:r>
              <a:rPr lang="en-GB" sz="2000" dirty="0"/>
              <a:t>example of usage and benchmarks.</a:t>
            </a:r>
          </a:p>
          <a:p>
            <a:pPr marL="285750" indent="-285750">
              <a:buFont typeface="Wingdings" pitchFamily="2" charset="2"/>
              <a:buChar char="Ø"/>
            </a:pPr>
            <a:endParaRPr lang="en-GB" sz="2000" dirty="0"/>
          </a:p>
          <a:p>
            <a:r>
              <a:rPr lang="en-GB" sz="2000" noProof="0" dirty="0"/>
              <a:t> </a:t>
            </a:r>
          </a:p>
        </p:txBody>
      </p:sp>
      <p:sp>
        <p:nvSpPr>
          <p:cNvPr id="5" name="TextBox 4">
            <a:extLst>
              <a:ext uri="{FF2B5EF4-FFF2-40B4-BE49-F238E27FC236}">
                <a16:creationId xmlns:a16="http://schemas.microsoft.com/office/drawing/2014/main" id="{A81C401A-89E2-45FF-9244-A76B6B442AAA}"/>
              </a:ext>
            </a:extLst>
          </p:cNvPr>
          <p:cNvSpPr txBox="1"/>
          <p:nvPr/>
        </p:nvSpPr>
        <p:spPr>
          <a:xfrm>
            <a:off x="6719100" y="5557882"/>
            <a:ext cx="6098058" cy="369332"/>
          </a:xfrm>
          <a:prstGeom prst="rect">
            <a:avLst/>
          </a:prstGeom>
          <a:noFill/>
        </p:spPr>
        <p:txBody>
          <a:bodyPr wrap="square">
            <a:spAutoFit/>
          </a:bodyPr>
          <a:lstStyle/>
          <a:p>
            <a:r>
              <a:rPr lang="en-GB" sz="1800" dirty="0"/>
              <a:t>https://</a:t>
            </a:r>
            <a:r>
              <a:rPr lang="en-GB" sz="1800" dirty="0" err="1"/>
              <a:t>github.com</a:t>
            </a:r>
            <a:r>
              <a:rPr lang="en-GB" sz="1800" dirty="0"/>
              <a:t>/osdnk/crypto-workshop-day-2</a:t>
            </a:r>
          </a:p>
        </p:txBody>
      </p:sp>
      <p:pic>
        <p:nvPicPr>
          <p:cNvPr id="7" name="Picture 6">
            <a:extLst>
              <a:ext uri="{FF2B5EF4-FFF2-40B4-BE49-F238E27FC236}">
                <a16:creationId xmlns:a16="http://schemas.microsoft.com/office/drawing/2014/main" id="{2D6C3251-DF68-3AB7-03D8-BC5D0B00130F}"/>
              </a:ext>
            </a:extLst>
          </p:cNvPr>
          <p:cNvPicPr>
            <a:picLocks noChangeAspect="1"/>
          </p:cNvPicPr>
          <p:nvPr/>
        </p:nvPicPr>
        <p:blipFill>
          <a:blip r:embed="rId2"/>
          <a:stretch>
            <a:fillRect/>
          </a:stretch>
        </p:blipFill>
        <p:spPr>
          <a:xfrm>
            <a:off x="9016672" y="2740978"/>
            <a:ext cx="2767340" cy="2816904"/>
          </a:xfrm>
          <a:prstGeom prst="rect">
            <a:avLst/>
          </a:prstGeom>
        </p:spPr>
      </p:pic>
    </p:spTree>
    <p:extLst>
      <p:ext uri="{BB962C8B-B14F-4D97-AF65-F5344CB8AC3E}">
        <p14:creationId xmlns:p14="http://schemas.microsoft.com/office/powerpoint/2010/main" val="373176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1A74D-BF41-31C8-294B-5A2980176FA1}"/>
              </a:ext>
            </a:extLst>
          </p:cNvPr>
          <p:cNvSpPr>
            <a:spLocks noGrp="1"/>
          </p:cNvSpPr>
          <p:nvPr>
            <p:ph type="title"/>
          </p:nvPr>
        </p:nvSpPr>
        <p:spPr/>
        <p:txBody>
          <a:bodyPr/>
          <a:lstStyle/>
          <a:p>
            <a:r>
              <a:rPr lang="en-US" dirty="0"/>
              <a:t>As we already know…</a:t>
            </a:r>
            <a:br>
              <a:rPr lang="en-US" dirty="0"/>
            </a:br>
            <a:endParaRPr lang="en-GB" dirty="0"/>
          </a:p>
        </p:txBody>
      </p:sp>
      <p:sp>
        <p:nvSpPr>
          <p:cNvPr id="8" name="Date Placeholder 7">
            <a:extLst>
              <a:ext uri="{FF2B5EF4-FFF2-40B4-BE49-F238E27FC236}">
                <a16:creationId xmlns:a16="http://schemas.microsoft.com/office/drawing/2014/main" id="{867849D2-19A4-BF72-28F6-FF98B80C932B}"/>
              </a:ext>
            </a:extLst>
          </p:cNvPr>
          <p:cNvSpPr>
            <a:spLocks noGrp="1"/>
          </p:cNvSpPr>
          <p:nvPr>
            <p:ph type="dt" sz="half" idx="10"/>
          </p:nvPr>
        </p:nvSpPr>
        <p:spPr/>
        <p:txBody>
          <a:bodyPr/>
          <a:lstStyle/>
          <a:p>
            <a:fld id="{E708FF42-86C0-4804-AA83-65FF24F58D79}" type="datetime1">
              <a:rPr lang="fi-FI" smtClean="0"/>
              <a:t>9.6.2025</a:t>
            </a:fld>
            <a:endParaRPr lang="fi-FI"/>
          </a:p>
        </p:txBody>
      </p:sp>
      <p:sp>
        <p:nvSpPr>
          <p:cNvPr id="3" name="Slide Number Placeholder 2">
            <a:extLst>
              <a:ext uri="{FF2B5EF4-FFF2-40B4-BE49-F238E27FC236}">
                <a16:creationId xmlns:a16="http://schemas.microsoft.com/office/drawing/2014/main" id="{4A700F67-B8CC-36EC-483E-3F0A3F581778}"/>
              </a:ext>
            </a:extLst>
          </p:cNvPr>
          <p:cNvSpPr>
            <a:spLocks noGrp="1"/>
          </p:cNvSpPr>
          <p:nvPr>
            <p:ph type="sldNum" sz="quarter" idx="12"/>
          </p:nvPr>
        </p:nvSpPr>
        <p:spPr/>
        <p:txBody>
          <a:bodyPr/>
          <a:lstStyle/>
          <a:p>
            <a:fld id="{D701140D-C14F-41CA-99FC-0EF83E8DA40A}" type="slidenum">
              <a:rPr lang="fi-FI" smtClean="0"/>
              <a:pPr/>
              <a:t>2</a:t>
            </a:fld>
            <a:endParaRPr lang="fi-FI"/>
          </a:p>
        </p:txBody>
      </p:sp>
      <p:sp>
        <p:nvSpPr>
          <p:cNvPr id="4" name="Text Placeholder 3 1">
            <a:extLst>
              <a:ext uri="{FF2B5EF4-FFF2-40B4-BE49-F238E27FC236}">
                <a16:creationId xmlns:a16="http://schemas.microsoft.com/office/drawing/2014/main" id="{6A1FE08F-A94A-C5E2-3BC3-56E61A7F4CF7}"/>
              </a:ext>
            </a:extLst>
          </p:cNvPr>
          <p:cNvSpPr>
            <a:spLocks noGrp="1"/>
          </p:cNvSpPr>
          <p:nvPr>
            <p:ph type="body" sz="quarter" idx="13"/>
          </p:nvPr>
        </p:nvSpPr>
        <p:spPr>
          <a:xfrm>
            <a:off x="947552" y="1587739"/>
            <a:ext cx="10296896" cy="1512317"/>
          </a:xfrm>
        </p:spPr>
        <p:txBody>
          <a:bodyPr/>
          <a:lstStyle/>
          <a:p>
            <a:pPr marL="342900" indent="-342900">
              <a:buFont typeface="Wingdings" pitchFamily="2" charset="2"/>
              <a:buChar char="Ø"/>
            </a:pPr>
            <a:r>
              <a:rPr lang="en-US" sz="2000" dirty="0"/>
              <a:t>Lattice-based crypto is cool </a:t>
            </a:r>
          </a:p>
          <a:p>
            <a:pPr marL="342900" indent="-342900">
              <a:buFont typeface="Wingdings" pitchFamily="2" charset="2"/>
              <a:buChar char="Ø"/>
            </a:pPr>
            <a:r>
              <a:rPr lang="en-US" sz="2000" dirty="0"/>
              <a:t>Often, many important (and time-sensitive) operations can be re-phrased in the terms of linear algebra, i.e. matrix-vector multiplications over “relatively large” dimensions  </a:t>
            </a:r>
          </a:p>
          <a:p>
            <a:endParaRPr lang="en-GB" sz="2000" dirty="0"/>
          </a:p>
        </p:txBody>
      </p:sp>
      <p:sp>
        <p:nvSpPr>
          <p:cNvPr id="5" name="Text Placeholder 3 2">
            <a:extLst>
              <a:ext uri="{FF2B5EF4-FFF2-40B4-BE49-F238E27FC236}">
                <a16:creationId xmlns:a16="http://schemas.microsoft.com/office/drawing/2014/main" id="{5A721440-9404-C1EA-1907-AB2028D12A96}"/>
              </a:ext>
            </a:extLst>
          </p:cNvPr>
          <p:cNvSpPr txBox="1">
            <a:spLocks/>
          </p:cNvSpPr>
          <p:nvPr/>
        </p:nvSpPr>
        <p:spPr>
          <a:xfrm>
            <a:off x="1055688" y="3501010"/>
            <a:ext cx="10296896" cy="756158"/>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800"/>
              </a:spcBef>
              <a:buFontTx/>
              <a:buNone/>
              <a:defRPr sz="28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a:lstStyle>
          <a:p>
            <a:r>
              <a:rPr lang="en-GB" sz="2000" dirty="0"/>
              <a:t>For example, yesterday we focused on Regev PKE:</a:t>
            </a:r>
          </a:p>
        </p:txBody>
      </p:sp>
      <p:pic>
        <p:nvPicPr>
          <p:cNvPr id="7" name="Picture 6">
            <a:extLst>
              <a:ext uri="{FF2B5EF4-FFF2-40B4-BE49-F238E27FC236}">
                <a16:creationId xmlns:a16="http://schemas.microsoft.com/office/drawing/2014/main" id="{143D02B1-1F0B-F9D0-6481-CB5357D33BA9}"/>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6007261" y="4230461"/>
            <a:ext cx="2376264" cy="341449"/>
          </a:xfrm>
          <a:prstGeom prst="rect">
            <a:avLst/>
          </a:prstGeom>
        </p:spPr>
      </p:pic>
      <p:sp>
        <p:nvSpPr>
          <p:cNvPr id="10" name="Text Placeholder 3 3">
            <a:extLst>
              <a:ext uri="{FF2B5EF4-FFF2-40B4-BE49-F238E27FC236}">
                <a16:creationId xmlns:a16="http://schemas.microsoft.com/office/drawing/2014/main" id="{AC029181-DFCF-72D5-E8B0-69F47B3D92B6}"/>
              </a:ext>
            </a:extLst>
          </p:cNvPr>
          <p:cNvSpPr txBox="1">
            <a:spLocks/>
          </p:cNvSpPr>
          <p:nvPr/>
        </p:nvSpPr>
        <p:spPr>
          <a:xfrm>
            <a:off x="1055688" y="4940871"/>
            <a:ext cx="10296896" cy="1512317"/>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800"/>
              </a:spcBef>
              <a:buFontTx/>
              <a:buNone/>
              <a:defRPr sz="28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a:lstStyle>
          <a:p>
            <a:r>
              <a:rPr lang="en-GB" sz="2000" dirty="0"/>
              <a:t>Another example includes Ajtai commitment:</a:t>
            </a:r>
          </a:p>
        </p:txBody>
      </p:sp>
      <p:pic>
        <p:nvPicPr>
          <p:cNvPr id="13" name="Picture 12">
            <a:extLst>
              <a:ext uri="{FF2B5EF4-FFF2-40B4-BE49-F238E27FC236}">
                <a16:creationId xmlns:a16="http://schemas.microsoft.com/office/drawing/2014/main" id="{425BA466-3622-5A63-B38B-F124A96446D6}"/>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6816080" y="5419168"/>
            <a:ext cx="1299172" cy="241513"/>
          </a:xfrm>
          <a:prstGeom prst="rect">
            <a:avLst/>
          </a:prstGeom>
        </p:spPr>
      </p:pic>
      <p:sp>
        <p:nvSpPr>
          <p:cNvPr id="14" name="Right Brace 13">
            <a:extLst>
              <a:ext uri="{FF2B5EF4-FFF2-40B4-BE49-F238E27FC236}">
                <a16:creationId xmlns:a16="http://schemas.microsoft.com/office/drawing/2014/main" id="{297BFC3D-2FCA-27EC-141B-4A7F27C9F6B4}"/>
              </a:ext>
            </a:extLst>
          </p:cNvPr>
          <p:cNvSpPr/>
          <p:nvPr/>
        </p:nvSpPr>
        <p:spPr>
          <a:xfrm>
            <a:off x="8330790" y="4040695"/>
            <a:ext cx="1024843" cy="1907989"/>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PL"/>
          </a:p>
        </p:txBody>
      </p:sp>
      <mc:AlternateContent xmlns:mc="http://schemas.openxmlformats.org/markup-compatibility/2006" xmlns:a14="http://schemas.microsoft.com/office/drawing/2010/main">
        <mc:Choice Requires="a14">
          <p:sp>
            <p:nvSpPr>
              <p:cNvPr id="15" name="Text Placeholder 3 1">
                <a:extLst>
                  <a:ext uri="{FF2B5EF4-FFF2-40B4-BE49-F238E27FC236}">
                    <a16:creationId xmlns:a16="http://schemas.microsoft.com/office/drawing/2014/main" id="{DCB90C08-BECE-CCE4-7985-5804F98AD348}"/>
                  </a:ext>
                </a:extLst>
              </p:cNvPr>
              <p:cNvSpPr txBox="1">
                <a:spLocks/>
              </p:cNvSpPr>
              <p:nvPr/>
            </p:nvSpPr>
            <p:spPr>
              <a:xfrm>
                <a:off x="9571171" y="4290856"/>
                <a:ext cx="2594830" cy="1512317"/>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800"/>
                  </a:spcBef>
                  <a:buFontTx/>
                  <a:buNone/>
                  <a:defRPr sz="28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a:lstStyle>
              <a:p>
                <a:r>
                  <a:rPr lang="en-US" sz="2000" dirty="0"/>
                  <a:t>in “standard” lattice-based cryptography, those are operations over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ℤ</m:t>
                        </m:r>
                      </m:e>
                      <m:sub>
                        <m:r>
                          <a:rPr lang="pl-PL" sz="2000" b="0" i="1" smtClean="0">
                            <a:latin typeface="Cambria Math" panose="02040503050406030204" pitchFamily="18" charset="0"/>
                            <a:ea typeface="Cambria Math" panose="02040503050406030204" pitchFamily="18" charset="0"/>
                          </a:rPr>
                          <m:t>𝑞</m:t>
                        </m:r>
                      </m:sub>
                    </m:sSub>
                  </m:oMath>
                </a14:m>
                <a:endParaRPr lang="en-GB" sz="2000" dirty="0"/>
              </a:p>
            </p:txBody>
          </p:sp>
        </mc:Choice>
        <mc:Fallback xmlns="">
          <p:sp>
            <p:nvSpPr>
              <p:cNvPr id="15" name="Text Placeholder 3 1">
                <a:extLst>
                  <a:ext uri="{FF2B5EF4-FFF2-40B4-BE49-F238E27FC236}">
                    <a16:creationId xmlns:a16="http://schemas.microsoft.com/office/drawing/2014/main" id="{DCB90C08-BECE-CCE4-7985-5804F98AD348}"/>
                  </a:ext>
                </a:extLst>
              </p:cNvPr>
              <p:cNvSpPr txBox="1">
                <a:spLocks noRot="1" noChangeAspect="1" noMove="1" noResize="1" noEditPoints="1" noAdjustHandles="1" noChangeArrowheads="1" noChangeShapeType="1" noTextEdit="1"/>
              </p:cNvSpPr>
              <p:nvPr/>
            </p:nvSpPr>
            <p:spPr>
              <a:xfrm>
                <a:off x="9571171" y="4290856"/>
                <a:ext cx="2594830" cy="1512317"/>
              </a:xfrm>
              <a:prstGeom prst="rect">
                <a:avLst/>
              </a:prstGeom>
              <a:blipFill>
                <a:blip r:embed="rId7"/>
                <a:stretch>
                  <a:fillRect l="-5869" t="-4839"/>
                </a:stretch>
              </a:blipFill>
            </p:spPr>
            <p:txBody>
              <a:bodyPr/>
              <a:lstStyle/>
              <a:p>
                <a:r>
                  <a:rPr lang="en-US">
                    <a:noFill/>
                  </a:rPr>
                  <a:t> </a:t>
                </a:r>
              </a:p>
            </p:txBody>
          </p:sp>
        </mc:Fallback>
      </mc:AlternateContent>
    </p:spTree>
    <p:extLst>
      <p:ext uri="{BB962C8B-B14F-4D97-AF65-F5344CB8AC3E}">
        <p14:creationId xmlns:p14="http://schemas.microsoft.com/office/powerpoint/2010/main" val="415551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4"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91208-7A8F-6467-06D1-C7ECAD615D68}"/>
              </a:ext>
            </a:extLst>
          </p:cNvPr>
          <p:cNvSpPr>
            <a:spLocks noGrp="1"/>
          </p:cNvSpPr>
          <p:nvPr>
            <p:ph type="title"/>
          </p:nvPr>
        </p:nvSpPr>
        <p:spPr/>
        <p:txBody>
          <a:bodyPr/>
          <a:lstStyle/>
          <a:p>
            <a:r>
              <a:rPr lang="en"/>
              <a:t>… which has certain practical implications </a:t>
            </a:r>
            <a:br>
              <a:rPr lang="en"/>
            </a:br>
            <a:endParaRPr lang="en-GB"/>
          </a:p>
        </p:txBody>
      </p:sp>
      <p:sp>
        <p:nvSpPr>
          <p:cNvPr id="13" name="Date Placeholder 12">
            <a:extLst>
              <a:ext uri="{FF2B5EF4-FFF2-40B4-BE49-F238E27FC236}">
                <a16:creationId xmlns:a16="http://schemas.microsoft.com/office/drawing/2014/main" id="{072FBF39-E172-B7C0-310F-74D5356459D8}"/>
              </a:ext>
            </a:extLst>
          </p:cNvPr>
          <p:cNvSpPr>
            <a:spLocks noGrp="1"/>
          </p:cNvSpPr>
          <p:nvPr>
            <p:ph type="dt" sz="half" idx="10"/>
          </p:nvPr>
        </p:nvSpPr>
        <p:spPr/>
        <p:txBody>
          <a:bodyPr/>
          <a:lstStyle/>
          <a:p>
            <a:fld id="{2815F03B-CB77-412E-8E0D-693E7DD3949F}" type="datetime1">
              <a:rPr lang="fi-FI" smtClean="0"/>
              <a:t>9.6.2025</a:t>
            </a:fld>
            <a:endParaRPr lang="fi-FI"/>
          </a:p>
        </p:txBody>
      </p:sp>
      <p:sp>
        <p:nvSpPr>
          <p:cNvPr id="3" name="Slide Number Placeholder 2">
            <a:extLst>
              <a:ext uri="{FF2B5EF4-FFF2-40B4-BE49-F238E27FC236}">
                <a16:creationId xmlns:a16="http://schemas.microsoft.com/office/drawing/2014/main" id="{A2F8C849-C57D-31CD-6E94-19EE5A5666B0}"/>
              </a:ext>
            </a:extLst>
          </p:cNvPr>
          <p:cNvSpPr>
            <a:spLocks noGrp="1"/>
          </p:cNvSpPr>
          <p:nvPr>
            <p:ph type="sldNum" sz="quarter" idx="12"/>
          </p:nvPr>
        </p:nvSpPr>
        <p:spPr/>
        <p:txBody>
          <a:bodyPr/>
          <a:lstStyle/>
          <a:p>
            <a:fld id="{D701140D-C14F-41CA-99FC-0EF83E8DA40A}" type="slidenum">
              <a:rPr lang="fi-FI" smtClean="0"/>
              <a:pPr/>
              <a:t>3</a:t>
            </a:fld>
            <a:endParaRPr lang="fi-FI"/>
          </a:p>
        </p:txBody>
      </p:sp>
      <mc:AlternateContent xmlns:mc="http://schemas.openxmlformats.org/markup-compatibility/2006" xmlns:a14="http://schemas.microsoft.com/office/drawing/2010/main">
        <mc:Choice Requires="a14">
          <p:sp>
            <p:nvSpPr>
              <p:cNvPr id="15" name="Text Placeholder 3 1">
                <a:extLst>
                  <a:ext uri="{FF2B5EF4-FFF2-40B4-BE49-F238E27FC236}">
                    <a16:creationId xmlns:a16="http://schemas.microsoft.com/office/drawing/2014/main" id="{31EB8BEB-EEA1-0E87-D354-FD6539089EB4}"/>
                  </a:ext>
                </a:extLst>
              </p:cNvPr>
              <p:cNvSpPr txBox="1">
                <a:spLocks/>
              </p:cNvSpPr>
              <p:nvPr/>
            </p:nvSpPr>
            <p:spPr>
              <a:xfrm>
                <a:off x="1055688" y="1844675"/>
                <a:ext cx="10296896" cy="4176613"/>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itchFamily="2" charset="2"/>
                  <a:buChar char="Ø"/>
                </a:pPr>
                <a:r>
                  <a:rPr lang="en-GB" dirty="0"/>
                  <a:t>Lattice-based crypto has a reputation of being rather on the slower side</a:t>
                </a:r>
              </a:p>
              <a:p>
                <a:pPr marL="342900" indent="-342900">
                  <a:buFont typeface="Wingdings" pitchFamily="2" charset="2"/>
                  <a:buChar char="Ø"/>
                </a:pPr>
                <a:r>
                  <a:rPr lang="en-GB" dirty="0"/>
                  <a:t>As an example, consider matrix </a:t>
                </a:r>
                <a14:m>
                  <m:oMath xmlns:m="http://schemas.openxmlformats.org/officeDocument/2006/math">
                    <m:r>
                      <a:rPr lang="pl-PL" b="1" i="0" smtClean="0">
                        <a:latin typeface="Cambria Math" panose="02040503050406030204" pitchFamily="18" charset="0"/>
                      </a:rPr>
                      <m:t>𝐀</m:t>
                    </m:r>
                  </m:oMath>
                </a14:m>
                <a:r>
                  <a:rPr lang="en-GB" b="1" dirty="0"/>
                  <a:t> </a:t>
                </a:r>
                <a:r>
                  <a:rPr lang="en-GB" dirty="0"/>
                  <a:t>from the </a:t>
                </a:r>
                <a:r>
                  <a:rPr lang="en-GB" dirty="0" err="1"/>
                  <a:t>regev</a:t>
                </a:r>
                <a:r>
                  <a:rPr lang="en-GB" dirty="0"/>
                  <a:t>-LWE. </a:t>
                </a:r>
              </a:p>
              <a:p>
                <a:pPr marL="609600" lvl="1" indent="-342900">
                  <a:buFont typeface="Wingdings" pitchFamily="2" charset="2"/>
                  <a:buChar char="Ø"/>
                </a:pPr>
                <a:r>
                  <a:rPr lang="en-GB" dirty="0"/>
                  <a:t>To encrypt </a:t>
                </a:r>
                <a:r>
                  <a:rPr lang="en-GB" b="1" dirty="0"/>
                  <a:t>1 bit</a:t>
                </a:r>
              </a:p>
              <a:p>
                <a:pPr marL="609600" lvl="1" indent="-342900">
                  <a:buFont typeface="Wingdings" pitchFamily="2" charset="2"/>
                  <a:buChar char="Ø"/>
                </a:pPr>
                <a:r>
                  <a:rPr lang="en-GB" dirty="0"/>
                  <a:t>we need matrix of height ~700,</a:t>
                </a:r>
              </a:p>
              <a:p>
                <a:pPr marL="609600" lvl="1" indent="-342900">
                  <a:buFont typeface="Wingdings" pitchFamily="2" charset="2"/>
                  <a:buChar char="Ø"/>
                </a:pPr>
                <a:r>
                  <a:rPr lang="en-GB" dirty="0"/>
                  <a:t>width ~1000,</a:t>
                </a:r>
              </a:p>
              <a:p>
                <a:pPr marL="609600" lvl="1" indent="-342900">
                  <a:buFont typeface="Wingdings" pitchFamily="2" charset="2"/>
                  <a:buChar char="Ø"/>
                </a:pPr>
                <a:r>
                  <a:rPr lang="en-GB" dirty="0"/>
                  <a:t>and </a:t>
                </a:r>
                <a14:m>
                  <m:oMath xmlns:m="http://schemas.openxmlformats.org/officeDocument/2006/math">
                    <m:r>
                      <a:rPr lang="pl-PL" b="0" i="1" smtClean="0">
                        <a:latin typeface="Cambria Math" panose="02040503050406030204" pitchFamily="18" charset="0"/>
                      </a:rPr>
                      <m:t>𝑞</m:t>
                    </m:r>
                    <m:r>
                      <a:rPr lang="pl-PL" b="0" i="1" smtClean="0">
                        <a:latin typeface="Cambria Math" panose="02040503050406030204" pitchFamily="18" charset="0"/>
                      </a:rPr>
                      <m:t>≈</m:t>
                    </m:r>
                    <m:sSup>
                      <m:sSupPr>
                        <m:ctrlPr>
                          <a:rPr lang="pl-PL" b="0" i="1" smtClean="0">
                            <a:latin typeface="Cambria Math" panose="02040503050406030204" pitchFamily="18" charset="0"/>
                          </a:rPr>
                        </m:ctrlPr>
                      </m:sSupPr>
                      <m:e>
                        <m:r>
                          <a:rPr lang="pl-PL" b="0" i="1" smtClean="0">
                            <a:latin typeface="Cambria Math" panose="02040503050406030204" pitchFamily="18" charset="0"/>
                          </a:rPr>
                          <m:t>2</m:t>
                        </m:r>
                      </m:e>
                      <m:sup>
                        <m:r>
                          <a:rPr lang="pl-PL" b="0" i="1" smtClean="0">
                            <a:latin typeface="Cambria Math" panose="02040503050406030204" pitchFamily="18" charset="0"/>
                          </a:rPr>
                          <m:t>15</m:t>
                        </m:r>
                      </m:sup>
                    </m:sSup>
                  </m:oMath>
                </a14:m>
                <a:endParaRPr lang="en-GB" dirty="0"/>
              </a:p>
              <a:p>
                <a:pPr marL="609600" lvl="1" indent="-342900">
                  <a:buFont typeface="Wingdings" pitchFamily="2" charset="2"/>
                  <a:buChar char="Ø"/>
                </a:pPr>
                <a:r>
                  <a:rPr lang="en-GB" dirty="0"/>
                  <a:t>To get 128 bits of security.</a:t>
                </a:r>
              </a:p>
              <a:p>
                <a:pPr marL="342900" indent="-342900">
                  <a:buFont typeface="Wingdings" pitchFamily="2" charset="2"/>
                  <a:buChar char="Ø"/>
                </a:pPr>
                <a:r>
                  <a:rPr lang="en-GB" dirty="0"/>
                  <a:t>The more advanced primitives, the parameters degrade significantly </a:t>
                </a:r>
                <a:br>
                  <a:rPr lang="en-GB" dirty="0"/>
                </a:br>
                <a:r>
                  <a:rPr lang="en-GB" dirty="0"/>
                  <a:t>							(in runtime and memory).</a:t>
                </a:r>
              </a:p>
              <a:p>
                <a:endParaRPr lang="en-GB" dirty="0"/>
              </a:p>
              <a:p>
                <a:endParaRPr lang="en-GB" dirty="0"/>
              </a:p>
              <a:p>
                <a:pPr marL="609600" lvl="1" indent="-342900">
                  <a:buFont typeface="Wingdings" pitchFamily="2" charset="2"/>
                  <a:buChar char="Ø"/>
                </a:pPr>
                <a:endParaRPr lang="en-GB" dirty="0"/>
              </a:p>
              <a:p>
                <a:pPr marL="609600" lvl="1" indent="-342900">
                  <a:buFont typeface="Wingdings" pitchFamily="2" charset="2"/>
                  <a:buChar char="Ø"/>
                </a:pPr>
                <a:endParaRPr lang="en-GB" dirty="0"/>
              </a:p>
            </p:txBody>
          </p:sp>
        </mc:Choice>
        <mc:Fallback xmlns="">
          <p:sp>
            <p:nvSpPr>
              <p:cNvPr id="15" name="Text Placeholder 3 1">
                <a:extLst>
                  <a:ext uri="{FF2B5EF4-FFF2-40B4-BE49-F238E27FC236}">
                    <a16:creationId xmlns:a16="http://schemas.microsoft.com/office/drawing/2014/main" id="{31EB8BEB-EEA1-0E87-D354-FD6539089EB4}"/>
                  </a:ext>
                </a:extLst>
              </p:cNvPr>
              <p:cNvSpPr txBox="1">
                <a:spLocks noRot="1" noChangeAspect="1" noMove="1" noResize="1" noEditPoints="1" noAdjustHandles="1" noChangeArrowheads="1" noChangeShapeType="1" noTextEdit="1"/>
              </p:cNvSpPr>
              <p:nvPr/>
            </p:nvSpPr>
            <p:spPr>
              <a:xfrm>
                <a:off x="1055688" y="1844675"/>
                <a:ext cx="10296896" cy="4176613"/>
              </a:xfrm>
              <a:prstGeom prst="rect">
                <a:avLst/>
              </a:prstGeom>
              <a:blipFill>
                <a:blip r:embed="rId3"/>
                <a:stretch>
                  <a:fillRect l="-1421" t="-1752"/>
                </a:stretch>
              </a:blipFill>
            </p:spPr>
            <p:txBody>
              <a:bodyPr/>
              <a:lstStyle/>
              <a:p>
                <a:r>
                  <a:rPr lang="en-US">
                    <a:noFill/>
                  </a:rPr>
                  <a:t> </a:t>
                </a:r>
              </a:p>
            </p:txBody>
          </p:sp>
        </mc:Fallback>
      </mc:AlternateContent>
      <p:sp>
        <p:nvSpPr>
          <p:cNvPr id="22" name="Text Placeholder 3 1">
            <a:extLst>
              <a:ext uri="{FF2B5EF4-FFF2-40B4-BE49-F238E27FC236}">
                <a16:creationId xmlns:a16="http://schemas.microsoft.com/office/drawing/2014/main" id="{1491DCBE-BE6C-1AF2-D65C-564180A510A8}"/>
              </a:ext>
            </a:extLst>
          </p:cNvPr>
          <p:cNvSpPr txBox="1">
            <a:spLocks/>
          </p:cNvSpPr>
          <p:nvPr/>
        </p:nvSpPr>
        <p:spPr>
          <a:xfrm>
            <a:off x="9571171" y="4230461"/>
            <a:ext cx="2594830" cy="1512317"/>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800"/>
              </a:spcBef>
              <a:buFontTx/>
              <a:buNone/>
              <a:defRPr sz="28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a:lstStyle>
          <a:p>
            <a:endParaRPr lang="en-GB" sz="2000"/>
          </a:p>
        </p:txBody>
      </p:sp>
      <p:sp>
        <p:nvSpPr>
          <p:cNvPr id="23" name="Right Brace 22">
            <a:extLst>
              <a:ext uri="{FF2B5EF4-FFF2-40B4-BE49-F238E27FC236}">
                <a16:creationId xmlns:a16="http://schemas.microsoft.com/office/drawing/2014/main" id="{5FBB1DAE-9D5D-3459-4552-BCA23FA01328}"/>
              </a:ext>
            </a:extLst>
          </p:cNvPr>
          <p:cNvSpPr/>
          <p:nvPr/>
        </p:nvSpPr>
        <p:spPr>
          <a:xfrm>
            <a:off x="6724303" y="2706904"/>
            <a:ext cx="1024843" cy="1728192"/>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PL"/>
          </a:p>
        </p:txBody>
      </p:sp>
      <p:sp>
        <p:nvSpPr>
          <p:cNvPr id="25" name="TextBox 24">
            <a:extLst>
              <a:ext uri="{FF2B5EF4-FFF2-40B4-BE49-F238E27FC236}">
                <a16:creationId xmlns:a16="http://schemas.microsoft.com/office/drawing/2014/main" id="{8DB69A68-A8FA-888E-0983-383FF0D89B95}"/>
              </a:ext>
            </a:extLst>
          </p:cNvPr>
          <p:cNvSpPr txBox="1"/>
          <p:nvPr/>
        </p:nvSpPr>
        <p:spPr>
          <a:xfrm>
            <a:off x="8344815" y="2555338"/>
            <a:ext cx="2401205" cy="2031325"/>
          </a:xfrm>
          <a:prstGeom prst="rect">
            <a:avLst/>
          </a:prstGeom>
          <a:noFill/>
        </p:spPr>
        <p:txBody>
          <a:bodyPr wrap="square">
            <a:spAutoFit/>
          </a:bodyPr>
          <a:lstStyle/>
          <a:p>
            <a:r>
              <a:rPr lang="en-GB" dirty="0"/>
              <a:t>R</a:t>
            </a:r>
            <a:r>
              <a:rPr lang="en-PL" dirty="0"/>
              <a:t>easonable implementation executes in 0.5ms,</a:t>
            </a:r>
          </a:p>
          <a:p>
            <a:r>
              <a:rPr lang="en-PL" dirty="0"/>
              <a:t>which is slower than e.g. RSA for significanly smaller message space.</a:t>
            </a:r>
          </a:p>
        </p:txBody>
      </p:sp>
    </p:spTree>
    <p:extLst>
      <p:ext uri="{BB962C8B-B14F-4D97-AF65-F5344CB8AC3E}">
        <p14:creationId xmlns:p14="http://schemas.microsoft.com/office/powerpoint/2010/main" val="192045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ABBF09-4CD8-EA65-1F3F-876D0F0C6058}"/>
              </a:ext>
            </a:extLst>
          </p:cNvPr>
          <p:cNvSpPr>
            <a:spLocks noGrp="1"/>
          </p:cNvSpPr>
          <p:nvPr>
            <p:ph type="title"/>
          </p:nvPr>
        </p:nvSpPr>
        <p:spPr/>
        <p:txBody>
          <a:bodyPr/>
          <a:lstStyle/>
          <a:p>
            <a:r>
              <a:rPr lang="en-GB"/>
              <a:t>… so we need to speed-up our algorithms  </a:t>
            </a:r>
            <a:endParaRPr lang="en-GB" noProof="0"/>
          </a:p>
        </p:txBody>
      </p:sp>
      <p:sp>
        <p:nvSpPr>
          <p:cNvPr id="2" name="Date Placeholder 1">
            <a:extLst>
              <a:ext uri="{FF2B5EF4-FFF2-40B4-BE49-F238E27FC236}">
                <a16:creationId xmlns:a16="http://schemas.microsoft.com/office/drawing/2014/main" id="{576F55D9-3040-ED74-0BDB-372B3994185D}"/>
              </a:ext>
            </a:extLst>
          </p:cNvPr>
          <p:cNvSpPr>
            <a:spLocks noGrp="1"/>
          </p:cNvSpPr>
          <p:nvPr>
            <p:ph type="dt" sz="half" idx="10"/>
          </p:nvPr>
        </p:nvSpPr>
        <p:spPr/>
        <p:txBody>
          <a:bodyPr/>
          <a:lstStyle/>
          <a:p>
            <a:fld id="{68BB14EC-0FE6-4D3F-8529-E7678056E621}" type="datetime1">
              <a:rPr lang="fi-FI" smtClean="0"/>
              <a:t>9.6.2025</a:t>
            </a:fld>
            <a:endParaRPr lang="fi-FI"/>
          </a:p>
        </p:txBody>
      </p:sp>
      <p:sp>
        <p:nvSpPr>
          <p:cNvPr id="12" name="Slide Number Placeholder 11">
            <a:extLst>
              <a:ext uri="{FF2B5EF4-FFF2-40B4-BE49-F238E27FC236}">
                <a16:creationId xmlns:a16="http://schemas.microsoft.com/office/drawing/2014/main" id="{D2F3D441-7495-5AA3-09EB-69EB3CB46183}"/>
              </a:ext>
            </a:extLst>
          </p:cNvPr>
          <p:cNvSpPr>
            <a:spLocks noGrp="1"/>
          </p:cNvSpPr>
          <p:nvPr>
            <p:ph type="sldNum" sz="quarter" idx="12"/>
          </p:nvPr>
        </p:nvSpPr>
        <p:spPr/>
        <p:txBody>
          <a:bodyPr/>
          <a:lstStyle/>
          <a:p>
            <a:fld id="{D701140D-C14F-41CA-99FC-0EF83E8DA40A}" type="slidenum">
              <a:rPr lang="fi-FI" smtClean="0"/>
              <a:pPr/>
              <a:t>4</a:t>
            </a:fld>
            <a:endParaRPr lang="fi-FI"/>
          </a:p>
        </p:txBody>
      </p:sp>
      <p:sp>
        <p:nvSpPr>
          <p:cNvPr id="11" name="TextBox 10">
            <a:extLst>
              <a:ext uri="{FF2B5EF4-FFF2-40B4-BE49-F238E27FC236}">
                <a16:creationId xmlns:a16="http://schemas.microsoft.com/office/drawing/2014/main" id="{47BE00F8-3950-4F95-9A75-FF7DFE4056C3}"/>
              </a:ext>
            </a:extLst>
          </p:cNvPr>
          <p:cNvSpPr txBox="1"/>
          <p:nvPr/>
        </p:nvSpPr>
        <p:spPr>
          <a:xfrm>
            <a:off x="623392" y="1161618"/>
            <a:ext cx="9577064" cy="369332"/>
          </a:xfrm>
          <a:prstGeom prst="rect">
            <a:avLst/>
          </a:prstGeom>
          <a:noFill/>
        </p:spPr>
        <p:txBody>
          <a:bodyPr wrap="square">
            <a:spAutoFit/>
          </a:bodyPr>
          <a:lstStyle/>
          <a:p>
            <a:pPr marL="342900" indent="-342900">
              <a:buFont typeface="Wingdings" pitchFamily="2" charset="2"/>
              <a:buChar char="Ø"/>
            </a:pPr>
            <a:r>
              <a:rPr lang="en-GB" dirty="0"/>
              <a:t>Of course, we may use more CPU cores</a:t>
            </a:r>
          </a:p>
        </p:txBody>
      </p:sp>
      <p:pic>
        <p:nvPicPr>
          <p:cNvPr id="15" name="Picture 14">
            <a:extLst>
              <a:ext uri="{FF2B5EF4-FFF2-40B4-BE49-F238E27FC236}">
                <a16:creationId xmlns:a16="http://schemas.microsoft.com/office/drawing/2014/main" id="{9B6E596F-AA0E-4E3A-E024-961AE42FA103}"/>
              </a:ext>
            </a:extLst>
          </p:cNvPr>
          <p:cNvPicPr>
            <a:picLocks noChangeAspect="1"/>
          </p:cNvPicPr>
          <p:nvPr/>
        </p:nvPicPr>
        <p:blipFill>
          <a:blip r:embed="rId2"/>
          <a:stretch>
            <a:fillRect/>
          </a:stretch>
        </p:blipFill>
        <p:spPr>
          <a:xfrm>
            <a:off x="839416" y="1988840"/>
            <a:ext cx="7882644" cy="4896268"/>
          </a:xfrm>
          <a:prstGeom prst="rect">
            <a:avLst/>
          </a:prstGeom>
        </p:spPr>
      </p:pic>
      <p:sp>
        <p:nvSpPr>
          <p:cNvPr id="16" name="TextBox 15">
            <a:extLst>
              <a:ext uri="{FF2B5EF4-FFF2-40B4-BE49-F238E27FC236}">
                <a16:creationId xmlns:a16="http://schemas.microsoft.com/office/drawing/2014/main" id="{54C79D49-56A9-D6F1-DFD5-E4118F58CCE6}"/>
              </a:ext>
            </a:extLst>
          </p:cNvPr>
          <p:cNvSpPr txBox="1"/>
          <p:nvPr/>
        </p:nvSpPr>
        <p:spPr>
          <a:xfrm>
            <a:off x="1199456" y="4149080"/>
            <a:ext cx="1728192" cy="1200329"/>
          </a:xfrm>
          <a:prstGeom prst="rect">
            <a:avLst/>
          </a:prstGeom>
          <a:solidFill>
            <a:schemeClr val="bg1"/>
          </a:solidFill>
        </p:spPr>
        <p:txBody>
          <a:bodyPr wrap="square" rtlCol="0">
            <a:spAutoFit/>
          </a:bodyPr>
          <a:lstStyle/>
          <a:p>
            <a:pPr algn="l"/>
            <a:r>
              <a:rPr lang="en-PL" sz="2400">
                <a:latin typeface="+mj-lt"/>
              </a:rPr>
              <a:t>MORE CPU CORES</a:t>
            </a:r>
          </a:p>
        </p:txBody>
      </p:sp>
      <p:sp>
        <p:nvSpPr>
          <p:cNvPr id="19" name="TextBox 18">
            <a:extLst>
              <a:ext uri="{FF2B5EF4-FFF2-40B4-BE49-F238E27FC236}">
                <a16:creationId xmlns:a16="http://schemas.microsoft.com/office/drawing/2014/main" id="{2035130E-CD4E-D238-3199-D6C236D7E0EE}"/>
              </a:ext>
            </a:extLst>
          </p:cNvPr>
          <p:cNvSpPr txBox="1"/>
          <p:nvPr/>
        </p:nvSpPr>
        <p:spPr>
          <a:xfrm>
            <a:off x="6440016" y="2320919"/>
            <a:ext cx="864096" cy="461665"/>
          </a:xfrm>
          <a:prstGeom prst="rect">
            <a:avLst/>
          </a:prstGeom>
          <a:solidFill>
            <a:schemeClr val="bg1"/>
          </a:solidFill>
        </p:spPr>
        <p:txBody>
          <a:bodyPr wrap="square" rtlCol="0">
            <a:spAutoFit/>
          </a:bodyPr>
          <a:lstStyle/>
          <a:p>
            <a:pPr algn="l"/>
            <a:r>
              <a:rPr lang="en-PL" sz="2400">
                <a:latin typeface="+mj-lt"/>
              </a:rPr>
              <a:t>triton</a:t>
            </a:r>
          </a:p>
        </p:txBody>
      </p:sp>
      <p:sp>
        <p:nvSpPr>
          <p:cNvPr id="21" name="TextBox 20">
            <a:extLst>
              <a:ext uri="{FF2B5EF4-FFF2-40B4-BE49-F238E27FC236}">
                <a16:creationId xmlns:a16="http://schemas.microsoft.com/office/drawing/2014/main" id="{6DCD1213-D640-CA6C-FC4C-2F683BC9764A}"/>
              </a:ext>
            </a:extLst>
          </p:cNvPr>
          <p:cNvSpPr txBox="1"/>
          <p:nvPr/>
        </p:nvSpPr>
        <p:spPr>
          <a:xfrm>
            <a:off x="6528048" y="4725144"/>
            <a:ext cx="1008111" cy="253916"/>
          </a:xfrm>
          <a:prstGeom prst="rect">
            <a:avLst/>
          </a:prstGeom>
          <a:solidFill>
            <a:schemeClr val="bg1"/>
          </a:solidFill>
        </p:spPr>
        <p:txBody>
          <a:bodyPr wrap="square">
            <a:spAutoFit/>
          </a:bodyPr>
          <a:lstStyle/>
          <a:p>
            <a:r>
              <a:rPr lang="en-PL" sz="1050">
                <a:latin typeface="+mj-lt"/>
              </a:rPr>
              <a:t>CPU CORES</a:t>
            </a:r>
            <a:endParaRPr lang="en-PL" sz="1050"/>
          </a:p>
        </p:txBody>
      </p:sp>
      <p:sp>
        <p:nvSpPr>
          <p:cNvPr id="22" name="TextBox 21">
            <a:extLst>
              <a:ext uri="{FF2B5EF4-FFF2-40B4-BE49-F238E27FC236}">
                <a16:creationId xmlns:a16="http://schemas.microsoft.com/office/drawing/2014/main" id="{B4355E74-FBA1-874F-B190-A18BAAC4250E}"/>
              </a:ext>
            </a:extLst>
          </p:cNvPr>
          <p:cNvSpPr txBox="1"/>
          <p:nvPr/>
        </p:nvSpPr>
        <p:spPr>
          <a:xfrm rot="15501086">
            <a:off x="5540093" y="4085510"/>
            <a:ext cx="998130" cy="246221"/>
          </a:xfrm>
          <a:prstGeom prst="rect">
            <a:avLst/>
          </a:prstGeom>
          <a:solidFill>
            <a:schemeClr val="bg1"/>
          </a:solidFill>
        </p:spPr>
        <p:txBody>
          <a:bodyPr wrap="square">
            <a:spAutoFit/>
          </a:bodyPr>
          <a:lstStyle/>
          <a:p>
            <a:r>
              <a:rPr lang="en-PL" sz="1000">
                <a:latin typeface="+mj-lt"/>
              </a:rPr>
              <a:t>CPU CORES</a:t>
            </a:r>
            <a:endParaRPr lang="en-PL" sz="1000"/>
          </a:p>
        </p:txBody>
      </p:sp>
      <p:sp>
        <p:nvSpPr>
          <p:cNvPr id="24" name="TextBox 23">
            <a:extLst>
              <a:ext uri="{FF2B5EF4-FFF2-40B4-BE49-F238E27FC236}">
                <a16:creationId xmlns:a16="http://schemas.microsoft.com/office/drawing/2014/main" id="{616D7449-C456-BA21-04BF-CE718D481600}"/>
              </a:ext>
            </a:extLst>
          </p:cNvPr>
          <p:cNvSpPr txBox="1"/>
          <p:nvPr/>
        </p:nvSpPr>
        <p:spPr>
          <a:xfrm rot="18942944">
            <a:off x="6373996" y="3544164"/>
            <a:ext cx="1258271" cy="276999"/>
          </a:xfrm>
          <a:prstGeom prst="rect">
            <a:avLst/>
          </a:prstGeom>
          <a:solidFill>
            <a:schemeClr val="bg1"/>
          </a:solidFill>
        </p:spPr>
        <p:txBody>
          <a:bodyPr wrap="square">
            <a:spAutoFit/>
          </a:bodyPr>
          <a:lstStyle/>
          <a:p>
            <a:r>
              <a:rPr lang="en-PL" sz="1200">
                <a:latin typeface="+mj-lt"/>
              </a:rPr>
              <a:t>CPU CORES</a:t>
            </a:r>
            <a:endParaRPr lang="en-PL" sz="1200"/>
          </a:p>
        </p:txBody>
      </p:sp>
    </p:spTree>
    <p:extLst>
      <p:ext uri="{BB962C8B-B14F-4D97-AF65-F5344CB8AC3E}">
        <p14:creationId xmlns:p14="http://schemas.microsoft.com/office/powerpoint/2010/main" val="2722610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animBg="1"/>
      <p:bldP spid="19" grpId="0" animBg="1"/>
      <p:bldP spid="21" grpId="0" animBg="1"/>
      <p:bldP spid="22"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61542-B22A-0486-6F04-A2EB18D045A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0CD3A18-89EF-DD8C-C816-B4D90D0BFED0}"/>
              </a:ext>
            </a:extLst>
          </p:cNvPr>
          <p:cNvSpPr>
            <a:spLocks noGrp="1"/>
          </p:cNvSpPr>
          <p:nvPr>
            <p:ph type="title"/>
          </p:nvPr>
        </p:nvSpPr>
        <p:spPr/>
        <p:txBody>
          <a:bodyPr/>
          <a:lstStyle/>
          <a:p>
            <a:r>
              <a:rPr lang="en-GB" dirty="0"/>
              <a:t>… so we need to speed-up our algorithms  </a:t>
            </a:r>
            <a:endParaRPr lang="en-GB" noProof="0" dirty="0"/>
          </a:p>
        </p:txBody>
      </p:sp>
      <p:sp>
        <p:nvSpPr>
          <p:cNvPr id="2" name="Date Placeholder 1">
            <a:extLst>
              <a:ext uri="{FF2B5EF4-FFF2-40B4-BE49-F238E27FC236}">
                <a16:creationId xmlns:a16="http://schemas.microsoft.com/office/drawing/2014/main" id="{A77D986E-2CC7-3752-7A9F-84616D6B3F93}"/>
              </a:ext>
            </a:extLst>
          </p:cNvPr>
          <p:cNvSpPr>
            <a:spLocks noGrp="1"/>
          </p:cNvSpPr>
          <p:nvPr>
            <p:ph type="dt" sz="half" idx="10"/>
          </p:nvPr>
        </p:nvSpPr>
        <p:spPr/>
        <p:txBody>
          <a:bodyPr/>
          <a:lstStyle/>
          <a:p>
            <a:fld id="{68BB14EC-0FE6-4D3F-8529-E7678056E621}" type="datetime1">
              <a:rPr lang="fi-FI" smtClean="0"/>
              <a:t>9.6.2025</a:t>
            </a:fld>
            <a:endParaRPr lang="fi-FI"/>
          </a:p>
        </p:txBody>
      </p:sp>
      <p:sp>
        <p:nvSpPr>
          <p:cNvPr id="12" name="Slide Number Placeholder 11">
            <a:extLst>
              <a:ext uri="{FF2B5EF4-FFF2-40B4-BE49-F238E27FC236}">
                <a16:creationId xmlns:a16="http://schemas.microsoft.com/office/drawing/2014/main" id="{2DDCCD0A-8081-B3E9-AFCE-A5D831E30EC7}"/>
              </a:ext>
            </a:extLst>
          </p:cNvPr>
          <p:cNvSpPr>
            <a:spLocks noGrp="1"/>
          </p:cNvSpPr>
          <p:nvPr>
            <p:ph type="sldNum" sz="quarter" idx="12"/>
          </p:nvPr>
        </p:nvSpPr>
        <p:spPr/>
        <p:txBody>
          <a:bodyPr/>
          <a:lstStyle/>
          <a:p>
            <a:fld id="{D701140D-C14F-41CA-99FC-0EF83E8DA40A}" type="slidenum">
              <a:rPr lang="fi-FI" smtClean="0"/>
              <a:pPr/>
              <a:t>5</a:t>
            </a:fld>
            <a:endParaRPr lang="fi-FI"/>
          </a:p>
        </p:txBody>
      </p:sp>
      <p:sp>
        <p:nvSpPr>
          <p:cNvPr id="11" name="TextBox 10">
            <a:extLst>
              <a:ext uri="{FF2B5EF4-FFF2-40B4-BE49-F238E27FC236}">
                <a16:creationId xmlns:a16="http://schemas.microsoft.com/office/drawing/2014/main" id="{91CFEBEC-36AC-B14F-B6AF-579E35762E09}"/>
              </a:ext>
            </a:extLst>
          </p:cNvPr>
          <p:cNvSpPr txBox="1"/>
          <p:nvPr/>
        </p:nvSpPr>
        <p:spPr>
          <a:xfrm>
            <a:off x="623392" y="1161618"/>
            <a:ext cx="9937104" cy="1477328"/>
          </a:xfrm>
          <a:prstGeom prst="rect">
            <a:avLst/>
          </a:prstGeom>
          <a:noFill/>
        </p:spPr>
        <p:txBody>
          <a:bodyPr wrap="square">
            <a:spAutoFit/>
          </a:bodyPr>
          <a:lstStyle/>
          <a:p>
            <a:pPr marL="342900" indent="-342900">
              <a:buFont typeface="Wingdings" pitchFamily="2" charset="2"/>
              <a:buChar char="Ø"/>
            </a:pPr>
            <a:r>
              <a:rPr lang="en-GB" dirty="0"/>
              <a:t>Yet, it makes the research not very sustainable, i.e. </a:t>
            </a:r>
          </a:p>
          <a:p>
            <a:pPr marL="800100" lvl="1" indent="-342900">
              <a:buFont typeface="Wingdings" pitchFamily="2" charset="2"/>
              <a:buChar char="Ø"/>
            </a:pPr>
            <a:r>
              <a:rPr lang="en-GB" dirty="0"/>
              <a:t>it does not scale and</a:t>
            </a:r>
          </a:p>
          <a:p>
            <a:pPr marL="800100" lvl="1" indent="-342900">
              <a:buFont typeface="Wingdings" pitchFamily="2" charset="2"/>
              <a:buChar char="Ø"/>
            </a:pPr>
            <a:r>
              <a:rPr lang="en-GB" dirty="0"/>
              <a:t>the comparisons are unfair.</a:t>
            </a:r>
          </a:p>
          <a:p>
            <a:pPr marL="342900" indent="-342900">
              <a:buFont typeface="Wingdings" pitchFamily="2" charset="2"/>
              <a:buChar char="Ø"/>
            </a:pPr>
            <a:r>
              <a:rPr lang="en-GB" dirty="0"/>
              <a:t>We need to be a bit smarter: many research directions </a:t>
            </a:r>
            <a:br>
              <a:rPr lang="en-GB" dirty="0"/>
            </a:br>
            <a:r>
              <a:rPr lang="en-GB" dirty="0"/>
              <a:t>explore making the matrices more structures:</a:t>
            </a:r>
          </a:p>
        </p:txBody>
      </p:sp>
      <p:sp>
        <p:nvSpPr>
          <p:cNvPr id="8" name="Rectangle 7">
            <a:extLst>
              <a:ext uri="{FF2B5EF4-FFF2-40B4-BE49-F238E27FC236}">
                <a16:creationId xmlns:a16="http://schemas.microsoft.com/office/drawing/2014/main" id="{CFCC86EB-F5BC-D589-2929-55DF47389780}"/>
              </a:ext>
            </a:extLst>
          </p:cNvPr>
          <p:cNvSpPr/>
          <p:nvPr/>
        </p:nvSpPr>
        <p:spPr>
          <a:xfrm>
            <a:off x="1362138" y="3003576"/>
            <a:ext cx="5256584" cy="2903258"/>
          </a:xfrm>
          <a:prstGeom prst="rect">
            <a:avLst/>
          </a:prstGeom>
          <a:solidFill>
            <a:srgbClr val="282C34"/>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L" sz="1600" err="1">
              <a:solidFill>
                <a:schemeClr val="tx1"/>
              </a:solidFill>
              <a:latin typeface="+mj-lt"/>
            </a:endParaRPr>
          </a:p>
        </p:txBody>
      </p:sp>
      <p:sp>
        <p:nvSpPr>
          <p:cNvPr id="9" name="Rectangle 8">
            <a:extLst>
              <a:ext uri="{FF2B5EF4-FFF2-40B4-BE49-F238E27FC236}">
                <a16:creationId xmlns:a16="http://schemas.microsoft.com/office/drawing/2014/main" id="{AC34B795-7D75-9AE3-2E5C-3EC795FE0D3B}"/>
              </a:ext>
            </a:extLst>
          </p:cNvPr>
          <p:cNvSpPr/>
          <p:nvPr/>
        </p:nvSpPr>
        <p:spPr>
          <a:xfrm>
            <a:off x="7194786" y="1449393"/>
            <a:ext cx="1152128" cy="4847474"/>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L" sz="1600" err="1">
              <a:solidFill>
                <a:schemeClr val="tx1"/>
              </a:solidFill>
              <a:latin typeface="+mj-lt"/>
            </a:endParaRPr>
          </a:p>
        </p:txBody>
      </p:sp>
      <p:sp>
        <p:nvSpPr>
          <p:cNvPr id="10" name="Rectangle 9">
            <a:extLst>
              <a:ext uri="{FF2B5EF4-FFF2-40B4-BE49-F238E27FC236}">
                <a16:creationId xmlns:a16="http://schemas.microsoft.com/office/drawing/2014/main" id="{70842FFD-5B79-9C1B-C6AA-3FAC2DE52A1C}"/>
              </a:ext>
            </a:extLst>
          </p:cNvPr>
          <p:cNvSpPr/>
          <p:nvPr/>
        </p:nvSpPr>
        <p:spPr>
          <a:xfrm>
            <a:off x="9408368" y="3090701"/>
            <a:ext cx="1152128" cy="2816133"/>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L" sz="1600" err="1">
              <a:solidFill>
                <a:schemeClr val="tx1"/>
              </a:solidFill>
              <a:latin typeface="+mj-lt"/>
            </a:endParaRPr>
          </a:p>
        </p:txBody>
      </p:sp>
      <p:sp>
        <p:nvSpPr>
          <p:cNvPr id="13" name="TextBox 12">
            <a:extLst>
              <a:ext uri="{FF2B5EF4-FFF2-40B4-BE49-F238E27FC236}">
                <a16:creationId xmlns:a16="http://schemas.microsoft.com/office/drawing/2014/main" id="{64F310A5-03DC-6F20-0D97-4B34C538CD5E}"/>
              </a:ext>
            </a:extLst>
          </p:cNvPr>
          <p:cNvSpPr txBox="1"/>
          <p:nvPr/>
        </p:nvSpPr>
        <p:spPr>
          <a:xfrm>
            <a:off x="8613471" y="4193595"/>
            <a:ext cx="1589794" cy="523220"/>
          </a:xfrm>
          <a:prstGeom prst="rect">
            <a:avLst/>
          </a:prstGeom>
          <a:noFill/>
        </p:spPr>
        <p:txBody>
          <a:bodyPr wrap="square">
            <a:spAutoFit/>
          </a:bodyPr>
          <a:lstStyle/>
          <a:p>
            <a:r>
              <a:rPr lang="en-GB" sz="2800"/>
              <a:t>=</a:t>
            </a:r>
            <a:endParaRPr lang="en-PL" sz="2800"/>
          </a:p>
        </p:txBody>
      </p:sp>
    </p:spTree>
    <p:extLst>
      <p:ext uri="{BB962C8B-B14F-4D97-AF65-F5344CB8AC3E}">
        <p14:creationId xmlns:p14="http://schemas.microsoft.com/office/powerpoint/2010/main" val="256410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9" grpId="0" animBg="1"/>
      <p:bldP spid="10" grpId="0" animBg="1"/>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3F9FA-32A0-E03F-E482-C77E74121F2D}"/>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57B1CDB-7CCC-5802-CA3F-A5C658DBEA87}"/>
              </a:ext>
            </a:extLst>
          </p:cNvPr>
          <p:cNvSpPr>
            <a:spLocks noGrp="1"/>
          </p:cNvSpPr>
          <p:nvPr>
            <p:ph type="title"/>
          </p:nvPr>
        </p:nvSpPr>
        <p:spPr/>
        <p:txBody>
          <a:bodyPr/>
          <a:lstStyle/>
          <a:p>
            <a:r>
              <a:rPr lang="en-GB"/>
              <a:t>… so we need to speed-up our algorithms  </a:t>
            </a:r>
            <a:endParaRPr lang="en-GB" noProof="0"/>
          </a:p>
        </p:txBody>
      </p:sp>
      <p:sp>
        <p:nvSpPr>
          <p:cNvPr id="2" name="Date Placeholder 1">
            <a:extLst>
              <a:ext uri="{FF2B5EF4-FFF2-40B4-BE49-F238E27FC236}">
                <a16:creationId xmlns:a16="http://schemas.microsoft.com/office/drawing/2014/main" id="{C3064EDF-D27F-3A42-AB29-3786E1DA8C64}"/>
              </a:ext>
            </a:extLst>
          </p:cNvPr>
          <p:cNvSpPr>
            <a:spLocks noGrp="1"/>
          </p:cNvSpPr>
          <p:nvPr>
            <p:ph type="dt" sz="half" idx="10"/>
          </p:nvPr>
        </p:nvSpPr>
        <p:spPr/>
        <p:txBody>
          <a:bodyPr/>
          <a:lstStyle/>
          <a:p>
            <a:fld id="{68BB14EC-0FE6-4D3F-8529-E7678056E621}" type="datetime1">
              <a:rPr lang="fi-FI" smtClean="0"/>
              <a:t>9.6.2025</a:t>
            </a:fld>
            <a:endParaRPr lang="fi-FI"/>
          </a:p>
        </p:txBody>
      </p:sp>
      <p:sp>
        <p:nvSpPr>
          <p:cNvPr id="12" name="Slide Number Placeholder 11">
            <a:extLst>
              <a:ext uri="{FF2B5EF4-FFF2-40B4-BE49-F238E27FC236}">
                <a16:creationId xmlns:a16="http://schemas.microsoft.com/office/drawing/2014/main" id="{63E1FE32-6D43-88E9-C188-F0BA623646E5}"/>
              </a:ext>
            </a:extLst>
          </p:cNvPr>
          <p:cNvSpPr>
            <a:spLocks noGrp="1"/>
          </p:cNvSpPr>
          <p:nvPr>
            <p:ph type="sldNum" sz="quarter" idx="12"/>
          </p:nvPr>
        </p:nvSpPr>
        <p:spPr/>
        <p:txBody>
          <a:bodyPr/>
          <a:lstStyle/>
          <a:p>
            <a:fld id="{D701140D-C14F-41CA-99FC-0EF83E8DA40A}" type="slidenum">
              <a:rPr lang="fi-FI" smtClean="0"/>
              <a:pPr/>
              <a:t>6</a:t>
            </a:fld>
            <a:endParaRPr lang="fi-FI"/>
          </a:p>
        </p:txBody>
      </p:sp>
      <p:sp>
        <p:nvSpPr>
          <p:cNvPr id="3" name="Rectangle 2">
            <a:extLst>
              <a:ext uri="{FF2B5EF4-FFF2-40B4-BE49-F238E27FC236}">
                <a16:creationId xmlns:a16="http://schemas.microsoft.com/office/drawing/2014/main" id="{C300C05D-49DC-7569-4D44-9CDD71499D60}"/>
              </a:ext>
            </a:extLst>
          </p:cNvPr>
          <p:cNvSpPr/>
          <p:nvPr/>
        </p:nvSpPr>
        <p:spPr>
          <a:xfrm>
            <a:off x="3215680" y="1700808"/>
            <a:ext cx="5256584" cy="2903258"/>
          </a:xfrm>
          <a:prstGeom prst="rect">
            <a:avLst/>
          </a:prstGeom>
          <a:solidFill>
            <a:srgbClr val="282C34"/>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L" sz="1600" err="1">
              <a:solidFill>
                <a:schemeClr val="tx1"/>
              </a:solidFill>
              <a:latin typeface="+mj-lt"/>
            </a:endParaRPr>
          </a:p>
        </p:txBody>
      </p:sp>
      <p:sp>
        <p:nvSpPr>
          <p:cNvPr id="10" name="TextBox 9">
            <a:extLst>
              <a:ext uri="{FF2B5EF4-FFF2-40B4-BE49-F238E27FC236}">
                <a16:creationId xmlns:a16="http://schemas.microsoft.com/office/drawing/2014/main" id="{D640EBAE-621E-A39F-B8C8-DECBECB5C6FB}"/>
              </a:ext>
            </a:extLst>
          </p:cNvPr>
          <p:cNvSpPr txBox="1"/>
          <p:nvPr/>
        </p:nvSpPr>
        <p:spPr>
          <a:xfrm>
            <a:off x="983432" y="1130659"/>
            <a:ext cx="8352928" cy="369332"/>
          </a:xfrm>
          <a:prstGeom prst="rect">
            <a:avLst/>
          </a:prstGeom>
          <a:noFill/>
        </p:spPr>
        <p:txBody>
          <a:bodyPr wrap="square">
            <a:spAutoFit/>
          </a:bodyPr>
          <a:lstStyle/>
          <a:p>
            <a:r>
              <a:rPr lang="en-GB"/>
              <a:t>The common approach is to consider “partially circulant” matrices </a:t>
            </a:r>
            <a:endParaRPr lang="en-PL"/>
          </a:p>
        </p:txBody>
      </p:sp>
      <p:pic>
        <p:nvPicPr>
          <p:cNvPr id="15" name="Picture 14">
            <a:extLst>
              <a:ext uri="{FF2B5EF4-FFF2-40B4-BE49-F238E27FC236}">
                <a16:creationId xmlns:a16="http://schemas.microsoft.com/office/drawing/2014/main" id="{F540C7F2-2013-B648-B9B2-ABFF1CDBF4CF}"/>
              </a:ext>
            </a:extLst>
          </p:cNvPr>
          <p:cNvPicPr>
            <a:picLocks noChangeAspect="1"/>
          </p:cNvPicPr>
          <p:nvPr/>
        </p:nvPicPr>
        <p:blipFill>
          <a:blip r:embed="rId2"/>
          <a:stretch>
            <a:fillRect/>
          </a:stretch>
        </p:blipFill>
        <p:spPr>
          <a:xfrm>
            <a:off x="3258722" y="1923464"/>
            <a:ext cx="5170500" cy="2457946"/>
          </a:xfrm>
          <a:prstGeom prst="rect">
            <a:avLst/>
          </a:prstGeom>
        </p:spPr>
      </p:pic>
      <p:sp>
        <p:nvSpPr>
          <p:cNvPr id="17" name="TextBox 16">
            <a:extLst>
              <a:ext uri="{FF2B5EF4-FFF2-40B4-BE49-F238E27FC236}">
                <a16:creationId xmlns:a16="http://schemas.microsoft.com/office/drawing/2014/main" id="{108064B1-111E-79BE-0472-28F4F880080F}"/>
              </a:ext>
            </a:extLst>
          </p:cNvPr>
          <p:cNvSpPr txBox="1"/>
          <p:nvPr/>
        </p:nvSpPr>
        <p:spPr>
          <a:xfrm>
            <a:off x="1271464" y="4787860"/>
            <a:ext cx="9865096" cy="369332"/>
          </a:xfrm>
          <a:prstGeom prst="rect">
            <a:avLst/>
          </a:prstGeom>
          <a:noFill/>
        </p:spPr>
        <p:txBody>
          <a:bodyPr wrap="square">
            <a:spAutoFit/>
          </a:bodyPr>
          <a:lstStyle/>
          <a:p>
            <a:r>
              <a:rPr lang="en-GB" dirty="0"/>
              <a:t>…and then, the arithmetic can be rephrased as arithmetic over quotient polynomial rings.</a:t>
            </a:r>
            <a:endParaRPr lang="en-PL" dirty="0"/>
          </a:p>
        </p:txBody>
      </p:sp>
    </p:spTree>
    <p:extLst>
      <p:ext uri="{BB962C8B-B14F-4D97-AF65-F5344CB8AC3E}">
        <p14:creationId xmlns:p14="http://schemas.microsoft.com/office/powerpoint/2010/main" val="2983808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A3DFE-9C79-64DB-2707-1DAEDFA36DF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B32A3E0-D948-E567-9805-4405D9235032}"/>
              </a:ext>
            </a:extLst>
          </p:cNvPr>
          <p:cNvSpPr>
            <a:spLocks noGrp="1"/>
          </p:cNvSpPr>
          <p:nvPr>
            <p:ph type="title"/>
          </p:nvPr>
        </p:nvSpPr>
        <p:spPr/>
        <p:txBody>
          <a:bodyPr/>
          <a:lstStyle/>
          <a:p>
            <a:r>
              <a:rPr lang="en-GB"/>
              <a:t>… so we need to speed-up our algorithms  </a:t>
            </a:r>
            <a:endParaRPr lang="en-GB" noProof="0"/>
          </a:p>
        </p:txBody>
      </p:sp>
      <p:sp>
        <p:nvSpPr>
          <p:cNvPr id="2" name="Date Placeholder 1">
            <a:extLst>
              <a:ext uri="{FF2B5EF4-FFF2-40B4-BE49-F238E27FC236}">
                <a16:creationId xmlns:a16="http://schemas.microsoft.com/office/drawing/2014/main" id="{B75E0345-70E7-091B-B6D2-5052EDE42F32}"/>
              </a:ext>
            </a:extLst>
          </p:cNvPr>
          <p:cNvSpPr>
            <a:spLocks noGrp="1"/>
          </p:cNvSpPr>
          <p:nvPr>
            <p:ph type="dt" sz="half" idx="10"/>
          </p:nvPr>
        </p:nvSpPr>
        <p:spPr/>
        <p:txBody>
          <a:bodyPr/>
          <a:lstStyle/>
          <a:p>
            <a:fld id="{68BB14EC-0FE6-4D3F-8529-E7678056E621}" type="datetime1">
              <a:rPr lang="fi-FI" smtClean="0"/>
              <a:t>9.6.2025</a:t>
            </a:fld>
            <a:endParaRPr lang="fi-FI"/>
          </a:p>
        </p:txBody>
      </p:sp>
      <p:sp>
        <p:nvSpPr>
          <p:cNvPr id="12" name="Slide Number Placeholder 11">
            <a:extLst>
              <a:ext uri="{FF2B5EF4-FFF2-40B4-BE49-F238E27FC236}">
                <a16:creationId xmlns:a16="http://schemas.microsoft.com/office/drawing/2014/main" id="{E6550788-9914-3A56-F44E-619385B9343D}"/>
              </a:ext>
            </a:extLst>
          </p:cNvPr>
          <p:cNvSpPr>
            <a:spLocks noGrp="1"/>
          </p:cNvSpPr>
          <p:nvPr>
            <p:ph type="sldNum" sz="quarter" idx="12"/>
          </p:nvPr>
        </p:nvSpPr>
        <p:spPr/>
        <p:txBody>
          <a:bodyPr/>
          <a:lstStyle/>
          <a:p>
            <a:fld id="{D701140D-C14F-41CA-99FC-0EF83E8DA40A}" type="slidenum">
              <a:rPr lang="fi-FI" smtClean="0"/>
              <a:pPr/>
              <a:t>7</a:t>
            </a:fld>
            <a:endParaRPr lang="fi-FI"/>
          </a:p>
        </p:txBody>
      </p:sp>
      <p:sp>
        <p:nvSpPr>
          <p:cNvPr id="3" name="Rectangle 2">
            <a:extLst>
              <a:ext uri="{FF2B5EF4-FFF2-40B4-BE49-F238E27FC236}">
                <a16:creationId xmlns:a16="http://schemas.microsoft.com/office/drawing/2014/main" id="{88ECA8F7-D26E-A656-38E8-67767331E58B}"/>
              </a:ext>
            </a:extLst>
          </p:cNvPr>
          <p:cNvSpPr/>
          <p:nvPr/>
        </p:nvSpPr>
        <p:spPr>
          <a:xfrm>
            <a:off x="2584450" y="2568910"/>
            <a:ext cx="6696744" cy="1224136"/>
          </a:xfrm>
          <a:prstGeom prst="rect">
            <a:avLst/>
          </a:prstGeom>
          <a:solidFill>
            <a:srgbClr val="282C34"/>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L" sz="1600" err="1">
              <a:solidFill>
                <a:schemeClr val="tx1"/>
              </a:solidFill>
              <a:latin typeface="+mj-lt"/>
            </a:endParaRPr>
          </a:p>
        </p:txBody>
      </p:sp>
      <p:sp>
        <p:nvSpPr>
          <p:cNvPr id="10" name="TextBox 9">
            <a:extLst>
              <a:ext uri="{FF2B5EF4-FFF2-40B4-BE49-F238E27FC236}">
                <a16:creationId xmlns:a16="http://schemas.microsoft.com/office/drawing/2014/main" id="{426FC712-46B6-F9F1-A38A-387D7A539DC2}"/>
              </a:ext>
            </a:extLst>
          </p:cNvPr>
          <p:cNvSpPr txBox="1"/>
          <p:nvPr/>
        </p:nvSpPr>
        <p:spPr>
          <a:xfrm>
            <a:off x="983432" y="1130659"/>
            <a:ext cx="8352928" cy="369332"/>
          </a:xfrm>
          <a:prstGeom prst="rect">
            <a:avLst/>
          </a:prstGeom>
          <a:noFill/>
        </p:spPr>
        <p:txBody>
          <a:bodyPr wrap="square">
            <a:spAutoFit/>
          </a:bodyPr>
          <a:lstStyle/>
          <a:p>
            <a:r>
              <a:rPr lang="en-GB"/>
              <a:t>The common approach is to consider “partially circulant” matrices </a:t>
            </a:r>
            <a:endParaRPr lang="en-PL"/>
          </a:p>
        </p:txBody>
      </p:sp>
      <p:sp>
        <p:nvSpPr>
          <p:cNvPr id="17" name="TextBox 16">
            <a:extLst>
              <a:ext uri="{FF2B5EF4-FFF2-40B4-BE49-F238E27FC236}">
                <a16:creationId xmlns:a16="http://schemas.microsoft.com/office/drawing/2014/main" id="{8D3BEBAE-B7C2-8036-5B31-DD5E2FECEA92}"/>
              </a:ext>
            </a:extLst>
          </p:cNvPr>
          <p:cNvSpPr txBox="1"/>
          <p:nvPr/>
        </p:nvSpPr>
        <p:spPr>
          <a:xfrm>
            <a:off x="1271464" y="4787860"/>
            <a:ext cx="9865096" cy="369332"/>
          </a:xfrm>
          <a:prstGeom prst="rect">
            <a:avLst/>
          </a:prstGeom>
          <a:noFill/>
        </p:spPr>
        <p:txBody>
          <a:bodyPr wrap="square">
            <a:spAutoFit/>
          </a:bodyPr>
          <a:lstStyle/>
          <a:p>
            <a:r>
              <a:rPr lang="en-GB"/>
              <a:t>…and then, the arithmetic can be rephrased as arithmetic over quotient polynomial rings.</a:t>
            </a:r>
            <a:endParaRPr lang="en-PL"/>
          </a:p>
        </p:txBody>
      </p:sp>
      <p:pic>
        <p:nvPicPr>
          <p:cNvPr id="4" name="Picture 3">
            <a:extLst>
              <a:ext uri="{FF2B5EF4-FFF2-40B4-BE49-F238E27FC236}">
                <a16:creationId xmlns:a16="http://schemas.microsoft.com/office/drawing/2014/main" id="{53E67B67-DF60-D9D4-D91E-12427C3BA9A9}"/>
              </a:ext>
            </a:extLst>
          </p:cNvPr>
          <p:cNvPicPr>
            <a:picLocks noChangeAspect="1"/>
          </p:cNvPicPr>
          <p:nvPr/>
        </p:nvPicPr>
        <p:blipFill>
          <a:blip r:embed="rId2"/>
          <a:stretch>
            <a:fillRect/>
          </a:stretch>
        </p:blipFill>
        <p:spPr>
          <a:xfrm>
            <a:off x="2783632" y="2901005"/>
            <a:ext cx="6336704" cy="721903"/>
          </a:xfrm>
          <a:prstGeom prst="rect">
            <a:avLst/>
          </a:prstGeom>
        </p:spPr>
      </p:pic>
    </p:spTree>
    <p:extLst>
      <p:ext uri="{BB962C8B-B14F-4D97-AF65-F5344CB8AC3E}">
        <p14:creationId xmlns:p14="http://schemas.microsoft.com/office/powerpoint/2010/main" val="416962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E6C76-0499-F26A-BB94-D551868EF8A9}"/>
              </a:ext>
            </a:extLst>
          </p:cNvPr>
          <p:cNvSpPr>
            <a:spLocks noGrp="1"/>
          </p:cNvSpPr>
          <p:nvPr>
            <p:ph type="title"/>
          </p:nvPr>
        </p:nvSpPr>
        <p:spPr/>
        <p:txBody>
          <a:bodyPr/>
          <a:lstStyle/>
          <a:p>
            <a:r>
              <a:rPr lang="en-GB" noProof="0"/>
              <a:t>… so we talk about polynomial multiplications</a:t>
            </a:r>
          </a:p>
        </p:txBody>
      </p:sp>
      <p:sp>
        <p:nvSpPr>
          <p:cNvPr id="3" name="Date Placeholder 2">
            <a:extLst>
              <a:ext uri="{FF2B5EF4-FFF2-40B4-BE49-F238E27FC236}">
                <a16:creationId xmlns:a16="http://schemas.microsoft.com/office/drawing/2014/main" id="{B796D575-FF5A-D908-10AC-F184EB85BC62}"/>
              </a:ext>
            </a:extLst>
          </p:cNvPr>
          <p:cNvSpPr>
            <a:spLocks noGrp="1"/>
          </p:cNvSpPr>
          <p:nvPr>
            <p:ph type="dt" sz="half" idx="10"/>
          </p:nvPr>
        </p:nvSpPr>
        <p:spPr>
          <a:xfrm>
            <a:off x="10200456" y="5877272"/>
            <a:ext cx="1152128" cy="143868"/>
          </a:xfrm>
        </p:spPr>
        <p:txBody>
          <a:bodyPr/>
          <a:lstStyle/>
          <a:p>
            <a:fld id="{25D90625-FA8C-4068-92F9-460608BA602B}" type="datetime1">
              <a:rPr lang="fi-FI" smtClean="0"/>
              <a:t>9.6.2025</a:t>
            </a:fld>
            <a:endParaRPr lang="fi-FI"/>
          </a:p>
        </p:txBody>
      </p:sp>
      <p:sp>
        <p:nvSpPr>
          <p:cNvPr id="8" name="Slide Number Placeholder 7">
            <a:extLst>
              <a:ext uri="{FF2B5EF4-FFF2-40B4-BE49-F238E27FC236}">
                <a16:creationId xmlns:a16="http://schemas.microsoft.com/office/drawing/2014/main" id="{C9D88A30-DD82-2E6F-1D6B-DCBF50837002}"/>
              </a:ext>
            </a:extLst>
          </p:cNvPr>
          <p:cNvSpPr>
            <a:spLocks noGrp="1"/>
          </p:cNvSpPr>
          <p:nvPr>
            <p:ph type="sldNum" sz="quarter" idx="12"/>
          </p:nvPr>
        </p:nvSpPr>
        <p:spPr>
          <a:xfrm>
            <a:off x="11352584" y="5877272"/>
            <a:ext cx="431428" cy="143869"/>
          </a:xfrm>
        </p:spPr>
        <p:txBody>
          <a:bodyPr/>
          <a:lstStyle/>
          <a:p>
            <a:fld id="{D701140D-C14F-41CA-99FC-0EF83E8DA40A}" type="slidenum">
              <a:rPr lang="fi-FI" smtClean="0"/>
              <a:t>8</a:t>
            </a:fld>
            <a:endParaRPr lang="fi-FI"/>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63DFFA96-9DED-890D-5976-ACE003D546E9}"/>
                  </a:ext>
                </a:extLst>
              </p:cNvPr>
              <p:cNvSpPr>
                <a:spLocks noGrp="1"/>
              </p:cNvSpPr>
              <p:nvPr>
                <p:ph idx="1"/>
              </p:nvPr>
            </p:nvSpPr>
            <p:spPr>
              <a:xfrm>
                <a:off x="911424" y="980728"/>
                <a:ext cx="10080625" cy="5388174"/>
              </a:xfrm>
            </p:spPr>
            <p:txBody>
              <a:bodyPr/>
              <a:lstStyle/>
              <a:p>
                <a:pPr>
                  <a:buFont typeface="Wingdings" pitchFamily="2" charset="2"/>
                  <a:buChar char="Ø"/>
                </a:pPr>
                <a:endParaRPr lang="en-PL" dirty="0"/>
              </a:p>
              <a:p>
                <a:pPr>
                  <a:buFont typeface="Wingdings" pitchFamily="2" charset="2"/>
                  <a:buChar char="Ø"/>
                </a:pPr>
                <a:r>
                  <a:rPr lang="en-PL" dirty="0"/>
                  <a:t>More conretely, we talk (typically) about multiplcation of polynomial quotient ring elements in the following ring:</a:t>
                </a:r>
              </a:p>
              <a:p>
                <a:pPr marL="0" indent="0" algn="ctr">
                  <a:buNone/>
                </a:pPr>
                <a14:m>
                  <m:oMathPara xmlns:m="http://schemas.openxmlformats.org/officeDocument/2006/math">
                    <m:oMathParaPr>
                      <m:jc m:val="centerGroup"/>
                    </m:oMathParaPr>
                    <m:oMath xmlns:m="http://schemas.openxmlformats.org/officeDocument/2006/math">
                      <m:sSub>
                        <m:sSubPr>
                          <m:ctrlPr>
                            <a:rPr lang="pl-PL" b="0" i="1" smtClean="0">
                              <a:latin typeface="Cambria Math" panose="02040503050406030204" pitchFamily="18" charset="0"/>
                              <a:ea typeface="Cambria Math" panose="02040503050406030204" pitchFamily="18" charset="0"/>
                            </a:rPr>
                          </m:ctrlPr>
                        </m:sSubPr>
                        <m:e>
                          <m:r>
                            <a:rPr lang="en-PL" i="1" smtClean="0">
                              <a:latin typeface="Cambria Math" panose="02040503050406030204" pitchFamily="18" charset="0"/>
                              <a:ea typeface="Cambria Math" panose="02040503050406030204" pitchFamily="18" charset="0"/>
                            </a:rPr>
                            <m:t>ℛ</m:t>
                          </m:r>
                        </m:e>
                        <m:sub>
                          <m:r>
                            <a:rPr lang="pl-PL" b="0" i="1" smtClean="0">
                              <a:latin typeface="Cambria Math" panose="02040503050406030204" pitchFamily="18" charset="0"/>
                              <a:ea typeface="Cambria Math" panose="02040503050406030204" pitchFamily="18" charset="0"/>
                            </a:rPr>
                            <m:t>𝑞</m:t>
                          </m:r>
                        </m:sub>
                      </m:sSub>
                      <m:r>
                        <a:rPr lang="pl-PL" b="0" i="1" smtClean="0">
                          <a:latin typeface="Cambria Math" panose="02040503050406030204" pitchFamily="18" charset="0"/>
                          <a:ea typeface="Cambria Math" panose="02040503050406030204" pitchFamily="18" charset="0"/>
                        </a:rPr>
                        <m:t>≔ </m:t>
                      </m:r>
                      <m:f>
                        <m:fPr>
                          <m:ctrlPr>
                            <a:rPr lang="pl-PL" b="0" i="1" smtClean="0">
                              <a:latin typeface="Cambria Math" panose="02040503050406030204" pitchFamily="18" charset="0"/>
                              <a:ea typeface="Cambria Math" panose="02040503050406030204" pitchFamily="18" charset="0"/>
                            </a:rPr>
                          </m:ctrlPr>
                        </m:fPr>
                        <m:num>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ea typeface="Cambria Math" panose="02040503050406030204" pitchFamily="18" charset="0"/>
                                </a:rPr>
                                <m:t>ℤ</m:t>
                              </m:r>
                            </m:e>
                            <m:sub>
                              <m:r>
                                <a:rPr lang="pl-PL" i="1">
                                  <a:latin typeface="Cambria Math" panose="02040503050406030204" pitchFamily="18" charset="0"/>
                                  <a:ea typeface="Cambria Math" panose="02040503050406030204" pitchFamily="18" charset="0"/>
                                </a:rPr>
                                <m:t>𝑞</m:t>
                              </m:r>
                            </m:sub>
                          </m:sSub>
                          <m:d>
                            <m:dPr>
                              <m:begChr m:val="["/>
                              <m:endChr m:val="]"/>
                              <m:ctrlPr>
                                <a:rPr lang="pl-PL" i="1">
                                  <a:latin typeface="Cambria Math" panose="02040503050406030204" pitchFamily="18" charset="0"/>
                                  <a:ea typeface="Cambria Math" panose="02040503050406030204" pitchFamily="18" charset="0"/>
                                </a:rPr>
                              </m:ctrlPr>
                            </m:dPr>
                            <m:e>
                              <m:r>
                                <m:rPr>
                                  <m:sty m:val="p"/>
                                </m:rPr>
                                <a:rPr lang="pl-PL">
                                  <a:latin typeface="Cambria Math" panose="02040503050406030204" pitchFamily="18" charset="0"/>
                                  <a:ea typeface="Cambria Math" panose="02040503050406030204" pitchFamily="18" charset="0"/>
                                </a:rPr>
                                <m:t>X</m:t>
                              </m:r>
                            </m:e>
                          </m:d>
                        </m:num>
                        <m:den>
                          <m:d>
                            <m:dPr>
                              <m:begChr m:val="⟨"/>
                              <m:endChr m:val="⟩"/>
                              <m:ctrlPr>
                                <a:rPr lang="pl-PL" b="0" i="1" smtClean="0">
                                  <a:latin typeface="Cambria Math" panose="02040503050406030204" pitchFamily="18" charset="0"/>
                                  <a:ea typeface="Cambria Math" panose="02040503050406030204" pitchFamily="18" charset="0"/>
                                </a:rPr>
                              </m:ctrlPr>
                            </m:dPr>
                            <m:e>
                              <m:sSub>
                                <m:sSubPr>
                                  <m:ctrlPr>
                                    <a:rPr lang="pl-PL" b="0" i="1" smtClean="0">
                                      <a:latin typeface="Cambria Math" panose="02040503050406030204" pitchFamily="18" charset="0"/>
                                      <a:ea typeface="Cambria Math" panose="02040503050406030204" pitchFamily="18" charset="0"/>
                                    </a:rPr>
                                  </m:ctrlPr>
                                </m:sSubPr>
                                <m:e>
                                  <m:r>
                                    <m:rPr>
                                      <m:sty m:val="p"/>
                                    </m:rPr>
                                    <a:rPr lang="pl-PL" b="0" i="0" smtClean="0">
                                      <a:latin typeface="Cambria Math" panose="02040503050406030204" pitchFamily="18" charset="0"/>
                                      <a:ea typeface="Cambria Math" panose="02040503050406030204" pitchFamily="18" charset="0"/>
                                    </a:rPr>
                                    <m:t>Φ</m:t>
                                  </m:r>
                                </m:e>
                                <m:sub>
                                  <m:r>
                                    <a:rPr lang="pl-PL" b="0" i="1" smtClean="0">
                                      <a:latin typeface="Cambria Math" panose="02040503050406030204" pitchFamily="18" charset="0"/>
                                      <a:ea typeface="Cambria Math" panose="02040503050406030204" pitchFamily="18" charset="0"/>
                                    </a:rPr>
                                    <m:t>𝑓</m:t>
                                  </m:r>
                                </m:sub>
                              </m:sSub>
                              <m:d>
                                <m:dPr>
                                  <m:ctrlPr>
                                    <a:rPr lang="pl-PL" b="0" i="1" smtClean="0">
                                      <a:latin typeface="Cambria Math" panose="02040503050406030204" pitchFamily="18" charset="0"/>
                                      <a:ea typeface="Cambria Math" panose="02040503050406030204" pitchFamily="18" charset="0"/>
                                    </a:rPr>
                                  </m:ctrlPr>
                                </m:dPr>
                                <m:e>
                                  <m:r>
                                    <m:rPr>
                                      <m:sty m:val="p"/>
                                    </m:rPr>
                                    <a:rPr lang="pl-PL" b="0" i="0" smtClean="0">
                                      <a:latin typeface="Cambria Math" panose="02040503050406030204" pitchFamily="18" charset="0"/>
                                      <a:ea typeface="Cambria Math" panose="02040503050406030204" pitchFamily="18" charset="0"/>
                                    </a:rPr>
                                    <m:t>X</m:t>
                                  </m:r>
                                </m:e>
                              </m:d>
                            </m:e>
                          </m:d>
                        </m:den>
                      </m:f>
                      <m:r>
                        <a:rPr lang="pl-PL" b="0" i="1" smtClean="0">
                          <a:latin typeface="Cambria Math" panose="02040503050406030204" pitchFamily="18" charset="0"/>
                          <a:ea typeface="Cambria Math" panose="02040503050406030204" pitchFamily="18" charset="0"/>
                        </a:rPr>
                        <m:t>,</m:t>
                      </m:r>
                    </m:oMath>
                  </m:oMathPara>
                </a14:m>
                <a:endParaRPr lang="en-PL" dirty="0"/>
              </a:p>
              <a:p>
                <a:pPr marL="0" indent="0">
                  <a:buNone/>
                </a:pPr>
                <a:r>
                  <a:rPr lang="en-PL" dirty="0"/>
                  <a:t>    where </a:t>
                </a:r>
                <a14:m>
                  <m:oMath xmlns:m="http://schemas.openxmlformats.org/officeDocument/2006/math">
                    <m:sSub>
                      <m:sSubPr>
                        <m:ctrlPr>
                          <a:rPr lang="pl-PL" i="1">
                            <a:latin typeface="Cambria Math" panose="02040503050406030204" pitchFamily="18" charset="0"/>
                            <a:ea typeface="Cambria Math" panose="02040503050406030204" pitchFamily="18" charset="0"/>
                          </a:rPr>
                        </m:ctrlPr>
                      </m:sSubPr>
                      <m:e>
                        <m:r>
                          <m:rPr>
                            <m:sty m:val="p"/>
                          </m:rPr>
                          <a:rPr lang="pl-PL">
                            <a:latin typeface="Cambria Math" panose="02040503050406030204" pitchFamily="18" charset="0"/>
                            <a:ea typeface="Cambria Math" panose="02040503050406030204" pitchFamily="18" charset="0"/>
                          </a:rPr>
                          <m:t>Φ</m:t>
                        </m:r>
                      </m:e>
                      <m:sub>
                        <m:r>
                          <a:rPr lang="pl-PL" i="1">
                            <a:latin typeface="Cambria Math" panose="02040503050406030204" pitchFamily="18" charset="0"/>
                            <a:ea typeface="Cambria Math" panose="02040503050406030204" pitchFamily="18" charset="0"/>
                          </a:rPr>
                          <m:t>𝑓</m:t>
                        </m:r>
                      </m:sub>
                    </m:sSub>
                  </m:oMath>
                </a14:m>
                <a:r>
                  <a:rPr lang="en-PL" dirty="0"/>
                  <a:t> is an f-th cyclotomic ring. </a:t>
                </a:r>
              </a:p>
              <a:p>
                <a:pPr>
                  <a:buFont typeface="Wingdings" pitchFamily="2" charset="2"/>
                  <a:buChar char="Ø"/>
                </a:pPr>
                <a:r>
                  <a:rPr lang="en-PL" dirty="0"/>
                  <a:t>Typically, we may assume that:</a:t>
                </a:r>
              </a:p>
              <a:p>
                <a:pPr marL="0" indent="0">
                  <a:buNone/>
                </a:pPr>
                <a14:m>
                  <m:oMathPara xmlns:m="http://schemas.openxmlformats.org/officeDocument/2006/math">
                    <m:oMathParaPr>
                      <m:jc m:val="centerGroup"/>
                    </m:oMathParaPr>
                    <m:oMath xmlns:m="http://schemas.openxmlformats.org/officeDocument/2006/math">
                      <m:sSub>
                        <m:sSubPr>
                          <m:ctrlPr>
                            <a:rPr lang="pl-PL" i="1">
                              <a:latin typeface="Cambria Math" panose="02040503050406030204" pitchFamily="18" charset="0"/>
                              <a:ea typeface="Cambria Math" panose="02040503050406030204" pitchFamily="18" charset="0"/>
                            </a:rPr>
                          </m:ctrlPr>
                        </m:sSubPr>
                        <m:e>
                          <m:r>
                            <a:rPr lang="en-PL" i="1">
                              <a:latin typeface="Cambria Math" panose="02040503050406030204" pitchFamily="18" charset="0"/>
                              <a:ea typeface="Cambria Math" panose="02040503050406030204" pitchFamily="18" charset="0"/>
                            </a:rPr>
                            <m:t>ℛ</m:t>
                          </m:r>
                        </m:e>
                        <m:sub>
                          <m:r>
                            <a:rPr lang="pl-PL" i="1">
                              <a:latin typeface="Cambria Math" panose="02040503050406030204" pitchFamily="18" charset="0"/>
                              <a:ea typeface="Cambria Math" panose="02040503050406030204" pitchFamily="18" charset="0"/>
                            </a:rPr>
                            <m:t>𝑞</m:t>
                          </m:r>
                        </m:sub>
                      </m:sSub>
                      <m:r>
                        <a:rPr lang="pl-PL" i="1">
                          <a:latin typeface="Cambria Math" panose="02040503050406030204" pitchFamily="18" charset="0"/>
                          <a:ea typeface="Cambria Math" panose="02040503050406030204" pitchFamily="18" charset="0"/>
                        </a:rPr>
                        <m:t>≔ </m:t>
                      </m:r>
                      <m:f>
                        <m:fPr>
                          <m:ctrlPr>
                            <a:rPr lang="pl-PL" i="1">
                              <a:latin typeface="Cambria Math" panose="02040503050406030204" pitchFamily="18" charset="0"/>
                              <a:ea typeface="Cambria Math" panose="02040503050406030204" pitchFamily="18" charset="0"/>
                            </a:rPr>
                          </m:ctrlPr>
                        </m:fPr>
                        <m:num>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ea typeface="Cambria Math" panose="02040503050406030204" pitchFamily="18" charset="0"/>
                                </a:rPr>
                                <m:t>ℤ</m:t>
                              </m:r>
                            </m:e>
                            <m:sub>
                              <m:r>
                                <a:rPr lang="pl-PL" i="1">
                                  <a:latin typeface="Cambria Math" panose="02040503050406030204" pitchFamily="18" charset="0"/>
                                  <a:ea typeface="Cambria Math" panose="02040503050406030204" pitchFamily="18" charset="0"/>
                                </a:rPr>
                                <m:t>𝑞</m:t>
                              </m:r>
                            </m:sub>
                          </m:sSub>
                          <m:d>
                            <m:dPr>
                              <m:begChr m:val="["/>
                              <m:endChr m:val="]"/>
                              <m:ctrlPr>
                                <a:rPr lang="pl-PL" i="1">
                                  <a:latin typeface="Cambria Math" panose="02040503050406030204" pitchFamily="18" charset="0"/>
                                  <a:ea typeface="Cambria Math" panose="02040503050406030204" pitchFamily="18" charset="0"/>
                                </a:rPr>
                              </m:ctrlPr>
                            </m:dPr>
                            <m:e>
                              <m:r>
                                <m:rPr>
                                  <m:sty m:val="p"/>
                                </m:rPr>
                                <a:rPr lang="pl-PL">
                                  <a:latin typeface="Cambria Math" panose="02040503050406030204" pitchFamily="18" charset="0"/>
                                  <a:ea typeface="Cambria Math" panose="02040503050406030204" pitchFamily="18" charset="0"/>
                                </a:rPr>
                                <m:t>X</m:t>
                              </m:r>
                            </m:e>
                          </m:d>
                        </m:num>
                        <m:den>
                          <m:d>
                            <m:dPr>
                              <m:begChr m:val="⟨"/>
                              <m:endChr m:val="⟩"/>
                              <m:ctrlPr>
                                <a:rPr lang="pl-PL" i="1">
                                  <a:latin typeface="Cambria Math" panose="02040503050406030204" pitchFamily="18" charset="0"/>
                                  <a:ea typeface="Cambria Math" panose="02040503050406030204" pitchFamily="18" charset="0"/>
                                </a:rPr>
                              </m:ctrlPr>
                            </m:dPr>
                            <m:e>
                              <m:sSup>
                                <m:sSupPr>
                                  <m:ctrlPr>
                                    <a:rPr lang="pl-PL" b="0" i="1" smtClean="0">
                                      <a:latin typeface="Cambria Math" panose="02040503050406030204" pitchFamily="18" charset="0"/>
                                      <a:ea typeface="Cambria Math" panose="02040503050406030204" pitchFamily="18" charset="0"/>
                                    </a:rPr>
                                  </m:ctrlPr>
                                </m:sSupPr>
                                <m:e>
                                  <m:r>
                                    <a:rPr lang="pl-PL" b="0" i="1" smtClean="0">
                                      <a:latin typeface="Cambria Math" panose="02040503050406030204" pitchFamily="18" charset="0"/>
                                      <a:ea typeface="Cambria Math" panose="02040503050406030204" pitchFamily="18" charset="0"/>
                                    </a:rPr>
                                    <m:t>𝑋</m:t>
                                  </m:r>
                                </m:e>
                                <m:sup>
                                  <m:r>
                                    <a:rPr lang="pl-PL" b="0" i="1" smtClean="0">
                                      <a:latin typeface="Cambria Math" panose="02040503050406030204" pitchFamily="18" charset="0"/>
                                      <a:ea typeface="Cambria Math" panose="02040503050406030204" pitchFamily="18" charset="0"/>
                                    </a:rPr>
                                    <m:t>𝑁</m:t>
                                  </m:r>
                                </m:sup>
                              </m:sSup>
                              <m:r>
                                <a:rPr lang="pl-PL" b="0" i="1" smtClean="0">
                                  <a:latin typeface="Cambria Math" panose="02040503050406030204" pitchFamily="18" charset="0"/>
                                  <a:ea typeface="Cambria Math" panose="02040503050406030204" pitchFamily="18" charset="0"/>
                                </a:rPr>
                                <m:t>+1</m:t>
                              </m:r>
                            </m:e>
                          </m:d>
                        </m:den>
                      </m:f>
                      <m:r>
                        <a:rPr lang="pl-PL" i="1">
                          <a:latin typeface="Cambria Math" panose="02040503050406030204" pitchFamily="18" charset="0"/>
                          <a:ea typeface="Cambria Math" panose="02040503050406030204" pitchFamily="18" charset="0"/>
                        </a:rPr>
                        <m:t>,</m:t>
                      </m:r>
                    </m:oMath>
                  </m:oMathPara>
                </a14:m>
                <a:endParaRPr lang="en-PL" dirty="0"/>
              </a:p>
              <a:p>
                <a:pPr marL="0" indent="0">
                  <a:buNone/>
                </a:pPr>
                <a:r>
                  <a:rPr lang="en-PL" dirty="0"/>
                  <a:t>    where N is power-of-two. We will assume so since now.</a:t>
                </a:r>
              </a:p>
              <a:p>
                <a:pPr>
                  <a:buFont typeface="Wingdings" pitchFamily="2" charset="2"/>
                  <a:buChar char="Ø"/>
                </a:pPr>
                <a:r>
                  <a:rPr lang="en-PL" dirty="0"/>
                  <a:t>Then, width and height of the matrix </a:t>
                </a:r>
                <a:r>
                  <a:rPr lang="en-PL" b="1" dirty="0"/>
                  <a:t>A </a:t>
                </a:r>
                <a:r>
                  <a:rPr lang="en-PL" dirty="0"/>
                  <a:t>can be shrink by the factor of N. </a:t>
                </a:r>
              </a:p>
              <a:p>
                <a:pPr>
                  <a:buFont typeface="Wingdings" pitchFamily="2" charset="2"/>
                  <a:buChar char="Ø"/>
                </a:pPr>
                <a:r>
                  <a:rPr lang="en-PL" dirty="0"/>
                  <a:t>Multiplication of two ring elements might is “almost linear by NTT-based multiplcation”. </a:t>
                </a:r>
              </a:p>
              <a:p>
                <a:pPr>
                  <a:buFont typeface="Wingdings" pitchFamily="2" charset="2"/>
                  <a:buChar char="Ø"/>
                </a:pPr>
                <a:r>
                  <a:rPr lang="en-PL" dirty="0"/>
                  <a:t>There are many interesting algorithms, i.e. Karatsuba, Toom-Cook, etc. Yet, this rather old-school research, outside of the scope of this presentation.</a:t>
                </a:r>
              </a:p>
              <a:p>
                <a:pPr>
                  <a:buFont typeface="Wingdings" pitchFamily="2" charset="2"/>
                  <a:buChar char="Ø"/>
                </a:pPr>
                <a:endParaRPr lang="en-PL" dirty="0"/>
              </a:p>
            </p:txBody>
          </p:sp>
        </mc:Choice>
        <mc:Fallback xmlns="">
          <p:sp>
            <p:nvSpPr>
              <p:cNvPr id="6" name="Content Placeholder 5">
                <a:extLst>
                  <a:ext uri="{FF2B5EF4-FFF2-40B4-BE49-F238E27FC236}">
                    <a16:creationId xmlns:a16="http://schemas.microsoft.com/office/drawing/2014/main" id="{63DFFA96-9DED-890D-5976-ACE003D546E9}"/>
                  </a:ext>
                </a:extLst>
              </p:cNvPr>
              <p:cNvSpPr>
                <a:spLocks noGrp="1" noRot="1" noChangeAspect="1" noMove="1" noResize="1" noEditPoints="1" noAdjustHandles="1" noChangeArrowheads="1" noChangeShapeType="1" noTextEdit="1"/>
              </p:cNvSpPr>
              <p:nvPr>
                <p:ph idx="1"/>
              </p:nvPr>
            </p:nvSpPr>
            <p:spPr>
              <a:xfrm>
                <a:off x="911424" y="980728"/>
                <a:ext cx="10080625" cy="5388174"/>
              </a:xfrm>
              <a:blipFill>
                <a:blip r:embed="rId2"/>
                <a:stretch>
                  <a:fillRect l="-1511" r="-630"/>
                </a:stretch>
              </a:blipFill>
            </p:spPr>
            <p:txBody>
              <a:bodyPr/>
              <a:lstStyle/>
              <a:p>
                <a:r>
                  <a:rPr lang="en-GB">
                    <a:noFill/>
                  </a:rPr>
                  <a:t> </a:t>
                </a:r>
              </a:p>
            </p:txBody>
          </p:sp>
        </mc:Fallback>
      </mc:AlternateContent>
    </p:spTree>
    <p:extLst>
      <p:ext uri="{BB962C8B-B14F-4D97-AF65-F5344CB8AC3E}">
        <p14:creationId xmlns:p14="http://schemas.microsoft.com/office/powerpoint/2010/main" val="255695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46227-644D-659A-2B5A-E47CD6A461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2D734A-AA35-037A-081A-9351F3FB4803}"/>
              </a:ext>
            </a:extLst>
          </p:cNvPr>
          <p:cNvSpPr>
            <a:spLocks noGrp="1"/>
          </p:cNvSpPr>
          <p:nvPr>
            <p:ph type="title"/>
          </p:nvPr>
        </p:nvSpPr>
        <p:spPr/>
        <p:txBody>
          <a:bodyPr/>
          <a:lstStyle/>
          <a:p>
            <a:r>
              <a:rPr lang="en-GB"/>
              <a:t>NTT multiplication </a:t>
            </a:r>
            <a:endParaRPr lang="en-GB" noProof="0"/>
          </a:p>
        </p:txBody>
      </p:sp>
      <p:sp>
        <p:nvSpPr>
          <p:cNvPr id="3" name="Date Placeholder 2">
            <a:extLst>
              <a:ext uri="{FF2B5EF4-FFF2-40B4-BE49-F238E27FC236}">
                <a16:creationId xmlns:a16="http://schemas.microsoft.com/office/drawing/2014/main" id="{923EB946-2103-7047-C0CA-76614AB9CBF5}"/>
              </a:ext>
            </a:extLst>
          </p:cNvPr>
          <p:cNvSpPr>
            <a:spLocks noGrp="1"/>
          </p:cNvSpPr>
          <p:nvPr>
            <p:ph type="dt" sz="half" idx="10"/>
          </p:nvPr>
        </p:nvSpPr>
        <p:spPr>
          <a:xfrm>
            <a:off x="10200456" y="5877272"/>
            <a:ext cx="1152128" cy="143868"/>
          </a:xfrm>
        </p:spPr>
        <p:txBody>
          <a:bodyPr/>
          <a:lstStyle/>
          <a:p>
            <a:fld id="{25D90625-FA8C-4068-92F9-460608BA602B}" type="datetime1">
              <a:rPr lang="fi-FI" smtClean="0"/>
              <a:t>9.6.2025</a:t>
            </a:fld>
            <a:endParaRPr lang="fi-FI"/>
          </a:p>
        </p:txBody>
      </p:sp>
      <p:sp>
        <p:nvSpPr>
          <p:cNvPr id="8" name="Slide Number Placeholder 7">
            <a:extLst>
              <a:ext uri="{FF2B5EF4-FFF2-40B4-BE49-F238E27FC236}">
                <a16:creationId xmlns:a16="http://schemas.microsoft.com/office/drawing/2014/main" id="{5EDAE457-9615-8D72-8876-79CD4E4CABBD}"/>
              </a:ext>
            </a:extLst>
          </p:cNvPr>
          <p:cNvSpPr>
            <a:spLocks noGrp="1"/>
          </p:cNvSpPr>
          <p:nvPr>
            <p:ph type="sldNum" sz="quarter" idx="12"/>
          </p:nvPr>
        </p:nvSpPr>
        <p:spPr>
          <a:xfrm>
            <a:off x="11352584" y="5877272"/>
            <a:ext cx="431428" cy="143869"/>
          </a:xfrm>
        </p:spPr>
        <p:txBody>
          <a:bodyPr/>
          <a:lstStyle/>
          <a:p>
            <a:fld id="{D701140D-C14F-41CA-99FC-0EF83E8DA40A}" type="slidenum">
              <a:rPr lang="fi-FI" smtClean="0"/>
              <a:t>9</a:t>
            </a:fld>
            <a:endParaRPr lang="fi-FI"/>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FE456E72-974F-338C-8155-61B9C55BEF76}"/>
                  </a:ext>
                </a:extLst>
              </p:cNvPr>
              <p:cNvSpPr>
                <a:spLocks noGrp="1"/>
              </p:cNvSpPr>
              <p:nvPr>
                <p:ph idx="1"/>
              </p:nvPr>
            </p:nvSpPr>
            <p:spPr>
              <a:xfrm>
                <a:off x="911424" y="980728"/>
                <a:ext cx="10080625" cy="4752528"/>
              </a:xfrm>
            </p:spPr>
            <p:txBody>
              <a:bodyPr/>
              <a:lstStyle/>
              <a:p>
                <a:pPr>
                  <a:buFont typeface="Wingdings" pitchFamily="2" charset="2"/>
                  <a:buChar char="Ø"/>
                </a:pPr>
                <a:endParaRPr lang="en-PL" dirty="0"/>
              </a:p>
              <a:p>
                <a:pPr>
                  <a:buFont typeface="Wingdings" pitchFamily="2" charset="2"/>
                  <a:buChar char="Ø"/>
                </a:pPr>
                <a:r>
                  <a:rPr lang="en-PL" dirty="0"/>
                  <a:t>The multiplcation relies on simple observation that for appropiate modulus q, i.e.</a:t>
                </a:r>
              </a:p>
              <a:p>
                <a:pPr marL="0" indent="0" algn="ctr">
                  <a:buNone/>
                </a:pPr>
                <a:br>
                  <a:rPr lang="en-PL" i="1" dirty="0">
                    <a:latin typeface="Cambria Math" panose="02040503050406030204" pitchFamily="18" charset="0"/>
                  </a:rPr>
                </a:br>
                <a14:m>
                  <m:oMath xmlns:m="http://schemas.openxmlformats.org/officeDocument/2006/math">
                    <m:r>
                      <a:rPr lang="en-PL" i="1" dirty="0" smtClean="0">
                        <a:latin typeface="Cambria Math" panose="02040503050406030204" pitchFamily="18" charset="0"/>
                      </a:rPr>
                      <m:t>2</m:t>
                    </m:r>
                    <m:r>
                      <a:rPr lang="en-PL" i="1" dirty="0" smtClean="0">
                        <a:latin typeface="Cambria Math" panose="02040503050406030204" pitchFamily="18" charset="0"/>
                      </a:rPr>
                      <m:t>𝑁</m:t>
                    </m:r>
                    <m:r>
                      <a:rPr lang="en-PL" i="1" dirty="0">
                        <a:latin typeface="Cambria Math" panose="02040503050406030204" pitchFamily="18" charset="0"/>
                      </a:rPr>
                      <m:t> </m:t>
                    </m:r>
                    <m:r>
                      <a:rPr lang="en-PL" i="1" dirty="0" smtClean="0">
                        <a:latin typeface="Cambria Math" panose="02040503050406030204" pitchFamily="18" charset="0"/>
                      </a:rPr>
                      <m:t>|</m:t>
                    </m:r>
                    <m:r>
                      <a:rPr lang="en-PL" i="1" dirty="0">
                        <a:latin typeface="Cambria Math" panose="02040503050406030204" pitchFamily="18" charset="0"/>
                      </a:rPr>
                      <m:t> </m:t>
                    </m:r>
                    <m:r>
                      <a:rPr lang="en-PL" i="1" dirty="0" smtClean="0">
                        <a:latin typeface="Cambria Math" panose="02040503050406030204" pitchFamily="18" charset="0"/>
                      </a:rPr>
                      <m:t>𝑞</m:t>
                    </m:r>
                    <m:r>
                      <a:rPr lang="en-PL" i="1" dirty="0" smtClean="0">
                        <a:latin typeface="Cambria Math" panose="02040503050406030204" pitchFamily="18" charset="0"/>
                      </a:rPr>
                      <m:t>−1</m:t>
                    </m:r>
                  </m:oMath>
                </a14:m>
                <a:r>
                  <a:rPr lang="en-PL" dirty="0"/>
                  <a:t>,</a:t>
                </a:r>
              </a:p>
              <a:p>
                <a:pPr marL="269875" lvl="1" indent="0">
                  <a:buNone/>
                </a:pPr>
                <a:r>
                  <a:rPr lang="en-PL" dirty="0"/>
                  <a:t>we may observe that: </a:t>
                </a:r>
              </a:p>
              <a:p>
                <a:pPr marL="269875" lvl="1" indent="0">
                  <a:buNone/>
                </a:pPr>
                <a14:m>
                  <m:oMathPara xmlns:m="http://schemas.openxmlformats.org/officeDocument/2006/math">
                    <m:oMathParaPr>
                      <m:jc m:val="centerGroup"/>
                    </m:oMathParaPr>
                    <m:oMath xmlns:m="http://schemas.openxmlformats.org/officeDocument/2006/math">
                      <m:sSub>
                        <m:sSubPr>
                          <m:ctrlPr>
                            <a:rPr lang="pl-PL" b="0" i="1" smtClean="0">
                              <a:latin typeface="Cambria Math" panose="02040503050406030204" pitchFamily="18" charset="0"/>
                            </a:rPr>
                          </m:ctrlPr>
                        </m:sSubPr>
                        <m:e>
                          <m:r>
                            <a:rPr lang="pl-PL" b="0" i="1" smtClean="0">
                              <a:latin typeface="Cambria Math" panose="02040503050406030204" pitchFamily="18" charset="0"/>
                              <a:ea typeface="Cambria Math" panose="02040503050406030204" pitchFamily="18" charset="0"/>
                            </a:rPr>
                            <m:t>ℛ</m:t>
                          </m:r>
                        </m:e>
                        <m:sub>
                          <m:r>
                            <a:rPr lang="pl-PL" b="0" i="1" smtClean="0">
                              <a:latin typeface="Cambria Math" panose="02040503050406030204" pitchFamily="18" charset="0"/>
                            </a:rPr>
                            <m:t>𝑞</m:t>
                          </m:r>
                        </m:sub>
                      </m:sSub>
                      <m:r>
                        <a:rPr lang="pl-PL" b="0" i="1" smtClean="0">
                          <a:latin typeface="Cambria Math" panose="02040503050406030204" pitchFamily="18" charset="0"/>
                        </a:rPr>
                        <m:t> </m:t>
                      </m:r>
                      <m:r>
                        <a:rPr lang="pl-PL" b="0" i="1" smtClean="0">
                          <a:latin typeface="Cambria Math" panose="02040503050406030204" pitchFamily="18" charset="0"/>
                          <a:ea typeface="Cambria Math" panose="02040503050406030204" pitchFamily="18" charset="0"/>
                        </a:rPr>
                        <m:t>≅</m:t>
                      </m:r>
                      <m:sSup>
                        <m:sSupPr>
                          <m:ctrlPr>
                            <a:rPr lang="pl-PL" b="0" i="1" smtClean="0">
                              <a:latin typeface="Cambria Math" panose="02040503050406030204" pitchFamily="18" charset="0"/>
                              <a:ea typeface="Cambria Math" panose="02040503050406030204" pitchFamily="18" charset="0"/>
                            </a:rPr>
                          </m:ctrlPr>
                        </m:sSupPr>
                        <m:e>
                          <m:d>
                            <m:dPr>
                              <m:ctrlPr>
                                <a:rPr lang="pl-PL" b="0" i="1" smtClean="0">
                                  <a:latin typeface="Cambria Math" panose="02040503050406030204" pitchFamily="18" charset="0"/>
                                  <a:ea typeface="Cambria Math" panose="02040503050406030204" pitchFamily="18" charset="0"/>
                                </a:rPr>
                              </m:ctrlPr>
                            </m:dPr>
                            <m:e>
                              <m:sSub>
                                <m:sSubPr>
                                  <m:ctrlPr>
                                    <a:rPr lang="pl-PL" b="0" i="1" smtClean="0">
                                      <a:latin typeface="Cambria Math" panose="02040503050406030204" pitchFamily="18" charset="0"/>
                                      <a:ea typeface="Cambria Math" panose="02040503050406030204" pitchFamily="18" charset="0"/>
                                    </a:rPr>
                                  </m:ctrlPr>
                                </m:sSubPr>
                                <m:e>
                                  <m:r>
                                    <a:rPr lang="pl-PL" b="0" i="1" smtClean="0">
                                      <a:latin typeface="Cambria Math" panose="02040503050406030204" pitchFamily="18" charset="0"/>
                                      <a:ea typeface="Cambria Math" panose="02040503050406030204" pitchFamily="18" charset="0"/>
                                    </a:rPr>
                                    <m:t>ℤ</m:t>
                                  </m:r>
                                </m:e>
                                <m:sub>
                                  <m:r>
                                    <a:rPr lang="pl-PL" b="0" i="1" smtClean="0">
                                      <a:latin typeface="Cambria Math" panose="02040503050406030204" pitchFamily="18" charset="0"/>
                                      <a:ea typeface="Cambria Math" panose="02040503050406030204" pitchFamily="18" charset="0"/>
                                    </a:rPr>
                                    <m:t>𝑞</m:t>
                                  </m:r>
                                </m:sub>
                              </m:sSub>
                            </m:e>
                          </m:d>
                        </m:e>
                        <m:sup>
                          <m:r>
                            <a:rPr lang="pl-PL" b="0" i="1" smtClean="0">
                              <a:latin typeface="Cambria Math" panose="02040503050406030204" pitchFamily="18" charset="0"/>
                              <a:ea typeface="Cambria Math" panose="02040503050406030204" pitchFamily="18" charset="0"/>
                            </a:rPr>
                            <m:t>𝑁</m:t>
                          </m:r>
                        </m:sup>
                      </m:sSup>
                    </m:oMath>
                  </m:oMathPara>
                </a14:m>
                <a:endParaRPr lang="pl-PL" b="0" dirty="0">
                  <a:ea typeface="Cambria Math" panose="02040503050406030204" pitchFamily="18" charset="0"/>
                </a:endParaRPr>
              </a:p>
              <a:p>
                <a:pPr marL="269875" lvl="1" indent="0">
                  <a:buNone/>
                </a:pPr>
                <a:r>
                  <a:rPr lang="en-PL" dirty="0"/>
                  <a:t>with multiplcation defined coordinate-wise. This map (from </a:t>
                </a:r>
                <a14:m>
                  <m:oMath xmlns:m="http://schemas.openxmlformats.org/officeDocument/2006/math">
                    <m:sSub>
                      <m:sSubPr>
                        <m:ctrlPr>
                          <a:rPr lang="pl-PL" i="1">
                            <a:latin typeface="Cambria Math" panose="02040503050406030204" pitchFamily="18" charset="0"/>
                          </a:rPr>
                        </m:ctrlPr>
                      </m:sSubPr>
                      <m:e>
                        <m:r>
                          <a:rPr lang="pl-PL" i="1">
                            <a:latin typeface="Cambria Math" panose="02040503050406030204" pitchFamily="18" charset="0"/>
                            <a:ea typeface="Cambria Math" panose="02040503050406030204" pitchFamily="18" charset="0"/>
                          </a:rPr>
                          <m:t>ℛ</m:t>
                        </m:r>
                      </m:e>
                      <m:sub>
                        <m:r>
                          <a:rPr lang="pl-PL" i="1">
                            <a:latin typeface="Cambria Math" panose="02040503050406030204" pitchFamily="18" charset="0"/>
                          </a:rPr>
                          <m:t>𝑞</m:t>
                        </m:r>
                      </m:sub>
                    </m:sSub>
                  </m:oMath>
                </a14:m>
                <a:r>
                  <a:rPr lang="en-PL" dirty="0"/>
                  <a:t> to </a:t>
                </a:r>
                <a14:m>
                  <m:oMath xmlns:m="http://schemas.openxmlformats.org/officeDocument/2006/math">
                    <m:sSup>
                      <m:sSupPr>
                        <m:ctrlPr>
                          <a:rPr lang="pl-PL" i="1">
                            <a:latin typeface="Cambria Math" panose="02040503050406030204" pitchFamily="18" charset="0"/>
                            <a:ea typeface="Cambria Math" panose="02040503050406030204" pitchFamily="18" charset="0"/>
                          </a:rPr>
                        </m:ctrlPr>
                      </m:sSupPr>
                      <m:e>
                        <m:d>
                          <m:dPr>
                            <m:ctrlPr>
                              <a:rPr lang="pl-PL" i="1">
                                <a:latin typeface="Cambria Math" panose="02040503050406030204" pitchFamily="18" charset="0"/>
                                <a:ea typeface="Cambria Math" panose="02040503050406030204" pitchFamily="18" charset="0"/>
                              </a:rPr>
                            </m:ctrlPr>
                          </m:dPr>
                          <m:e>
                            <m:sSub>
                              <m:sSubPr>
                                <m:ctrlPr>
                                  <a:rPr lang="pl-PL" i="1">
                                    <a:latin typeface="Cambria Math" panose="02040503050406030204" pitchFamily="18" charset="0"/>
                                    <a:ea typeface="Cambria Math" panose="02040503050406030204" pitchFamily="18" charset="0"/>
                                  </a:rPr>
                                </m:ctrlPr>
                              </m:sSubPr>
                              <m:e>
                                <m:r>
                                  <a:rPr lang="pl-PL" i="1">
                                    <a:latin typeface="Cambria Math" panose="02040503050406030204" pitchFamily="18" charset="0"/>
                                    <a:ea typeface="Cambria Math" panose="02040503050406030204" pitchFamily="18" charset="0"/>
                                  </a:rPr>
                                  <m:t>ℤ</m:t>
                                </m:r>
                              </m:e>
                              <m:sub>
                                <m:r>
                                  <a:rPr lang="pl-PL" i="1">
                                    <a:latin typeface="Cambria Math" panose="02040503050406030204" pitchFamily="18" charset="0"/>
                                    <a:ea typeface="Cambria Math" panose="02040503050406030204" pitchFamily="18" charset="0"/>
                                  </a:rPr>
                                  <m:t>𝑞</m:t>
                                </m:r>
                              </m:sub>
                            </m:sSub>
                          </m:e>
                        </m:d>
                      </m:e>
                      <m:sup>
                        <m:r>
                          <a:rPr lang="pl-PL" i="1">
                            <a:latin typeface="Cambria Math" panose="02040503050406030204" pitchFamily="18" charset="0"/>
                            <a:ea typeface="Cambria Math" panose="02040503050406030204" pitchFamily="18" charset="0"/>
                          </a:rPr>
                          <m:t>𝑁</m:t>
                        </m:r>
                      </m:sup>
                    </m:sSup>
                    <m:r>
                      <a:rPr lang="pl-PL" i="1">
                        <a:latin typeface="Cambria Math" panose="02040503050406030204" pitchFamily="18" charset="0"/>
                        <a:ea typeface="Cambria Math" panose="02040503050406030204" pitchFamily="18" charset="0"/>
                      </a:rPr>
                      <m:t> </m:t>
                    </m:r>
                  </m:oMath>
                </a14:m>
                <a:r>
                  <a:rPr lang="en-PL" dirty="0"/>
                  <a:t>) is defined as NTT (number theoretical transform) with its inverse NTT</a:t>
                </a:r>
                <a:r>
                  <a:rPr lang="en-PL" baseline="30000" dirty="0"/>
                  <a:t>-1</a:t>
                </a:r>
                <a:r>
                  <a:rPr lang="en-PL" dirty="0"/>
                  <a:t>.</a:t>
                </a:r>
              </a:p>
              <a:p>
                <a:pPr>
                  <a:buFont typeface="Wingdings" pitchFamily="2" charset="2"/>
                  <a:buChar char="Ø"/>
                </a:pPr>
                <a:r>
                  <a:rPr lang="en-PL" dirty="0"/>
                  <a:t>Intel recently published a library providing an </a:t>
                </a:r>
                <a:r>
                  <a:rPr lang="en-PL" i="1" dirty="0"/>
                  <a:t>opinionated</a:t>
                </a:r>
                <a:r>
                  <a:rPr lang="en-PL" dirty="0"/>
                  <a:t>, yet </a:t>
                </a:r>
                <a:r>
                  <a:rPr lang="en-PL" i="1" dirty="0"/>
                  <a:t>great for general purpose usage</a:t>
                </a:r>
                <a:r>
                  <a:rPr lang="en-PL" dirty="0"/>
                  <a:t>, implemantion of power-of-two ring arithmectic.</a:t>
                </a:r>
              </a:p>
              <a:p>
                <a:pPr>
                  <a:buFont typeface="Wingdings" pitchFamily="2" charset="2"/>
                  <a:buChar char="Ø"/>
                </a:pPr>
                <a:endParaRPr lang="en-PL" dirty="0"/>
              </a:p>
              <a:p>
                <a:pPr marL="0" indent="0">
                  <a:buNone/>
                </a:pPr>
                <a:endParaRPr lang="en-PL" dirty="0"/>
              </a:p>
              <a:p>
                <a:pPr marL="0" indent="0">
                  <a:buNone/>
                </a:pPr>
                <a:endParaRPr lang="en-PL" dirty="0"/>
              </a:p>
              <a:p>
                <a:pPr marL="0" indent="0">
                  <a:buNone/>
                </a:pPr>
                <a:r>
                  <a:rPr lang="en-PL" dirty="0"/>
                  <a:t> </a:t>
                </a:r>
              </a:p>
            </p:txBody>
          </p:sp>
        </mc:Choice>
        <mc:Fallback xmlns="">
          <p:sp>
            <p:nvSpPr>
              <p:cNvPr id="6" name="Content Placeholder 5">
                <a:extLst>
                  <a:ext uri="{FF2B5EF4-FFF2-40B4-BE49-F238E27FC236}">
                    <a16:creationId xmlns:a16="http://schemas.microsoft.com/office/drawing/2014/main" id="{FE456E72-974F-338C-8155-61B9C55BEF76}"/>
                  </a:ext>
                </a:extLst>
              </p:cNvPr>
              <p:cNvSpPr>
                <a:spLocks noGrp="1" noRot="1" noChangeAspect="1" noMove="1" noResize="1" noEditPoints="1" noAdjustHandles="1" noChangeArrowheads="1" noChangeShapeType="1" noTextEdit="1"/>
              </p:cNvSpPr>
              <p:nvPr>
                <p:ph idx="1"/>
              </p:nvPr>
            </p:nvSpPr>
            <p:spPr>
              <a:xfrm>
                <a:off x="911424" y="980728"/>
                <a:ext cx="10080625" cy="4752528"/>
              </a:xfrm>
              <a:blipFill>
                <a:blip r:embed="rId2"/>
                <a:stretch>
                  <a:fillRect l="-1511" r="-2141"/>
                </a:stretch>
              </a:blipFill>
            </p:spPr>
            <p:txBody>
              <a:bodyPr/>
              <a:lstStyle/>
              <a:p>
                <a:r>
                  <a:rPr lang="en-GB">
                    <a:noFill/>
                  </a:rPr>
                  <a:t> </a:t>
                </a:r>
              </a:p>
            </p:txBody>
          </p:sp>
        </mc:Fallback>
      </mc:AlternateContent>
    </p:spTree>
    <p:extLst>
      <p:ext uri="{BB962C8B-B14F-4D97-AF65-F5344CB8AC3E}">
        <p14:creationId xmlns:p14="http://schemas.microsoft.com/office/powerpoint/2010/main" val="136729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3"/>
  <p:tag name="ORIGINALWIDTH" val="856"/>
  <p:tag name="OUTPUTTYPE" val="PNG"/>
  <p:tag name="IGUANATEXVERSION" val="161"/>
  <p:tag name="IGUANATEXSIZE" val="20"/>
  <p:tag name="IGUANATEXCURSOR" val="159"/>
  <p:tag name="TRANSPARENCY" val="True"/>
  <p:tag name="LATEXENGINEID" val="0"/>
  <p:tag name="TEMPFOLDER" val="/Users/osdnk/Library/Containers/com.microsoft.Powerpoint/Data/tmp/TemporaryItems/"/>
  <p:tag name="LATEXFORMHEIGHT" val="426,65"/>
  <p:tag name="LATEXFORMWIDTH" val="513,35"/>
  <p:tag name="LATEXFORMWRAP" val="True"/>
  <p:tag name="BITMAPVECTOR" val="0"/>
  <p:tag name="LATEXADDIN" val="\documentclass{article}&#10;\usepackage{amsmath}&#10;\pagestyle{empty}&#10;\begin{document}&#10;&#10;&#10;\[&#10; \mathbf{b}^{\mathsf{T}} := \mathbf{s}^{\mathsf{T}} \mathbf{A} + \mathbf{e}^{\mathsf{T}}&#10;\]&#10;&#10;\end{document}"/>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87"/>
  <p:tag name="ORIGINALWIDTH" val="468"/>
  <p:tag name="OUTPUTTYPE" val="PNG"/>
  <p:tag name="IGUANATEXVERSION" val="161"/>
  <p:tag name="IGUANATEXSIZE" val="20"/>
  <p:tag name="IGUANATEXCURSOR" val="120"/>
  <p:tag name="TRANSPARENCY" val="True"/>
  <p:tag name="LATEXENGINEID" val="0"/>
  <p:tag name="TEMPFOLDER" val="/Users/osdnk/Library/Containers/com.microsoft.Powerpoint/Data/tmp/TemporaryItems/"/>
  <p:tag name="LATEXFORMHEIGHT" val="426,65"/>
  <p:tag name="LATEXFORMWIDTH" val="513,35"/>
  <p:tag name="LATEXFORMWRAP" val="True"/>
  <p:tag name="BITMAPVECTOR" val="0"/>
  <p:tag name="LATEXADDIN" val="\documentclass{article}&#10;\usepackage{amsmath}&#10;\pagestyle{empty}&#10;\begin{document}&#10;&#10;&#10;\[&#10; \mathbf{c} := \mathbf{A} \mathbf{w}&#10;\]&#10;&#10;\end{document}"/>
</p:tagLst>
</file>

<file path=ppt/theme/theme1.xml><?xml version="1.0" encoding="utf-8"?>
<a:theme xmlns:a="http://schemas.openxmlformats.org/drawingml/2006/main" name="Aalto - Title Slides">
  <a:themeElements>
    <a:clrScheme name="Aalto SCI">
      <a:dk1>
        <a:sysClr val="windowText" lastClr="000000"/>
      </a:dk1>
      <a:lt1>
        <a:sysClr val="window" lastClr="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600" dirty="0" err="1">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_sci_169_en.potx" id="{DA9C63B6-7580-4572-B21B-BBDE06E1F039}" vid="{200EA7F1-448A-4301-88BF-16925F18B305}"/>
    </a:ext>
  </a:extLst>
</a:theme>
</file>

<file path=ppt/theme/theme2.xml><?xml version="1.0" encoding="utf-8"?>
<a:theme xmlns:a="http://schemas.openxmlformats.org/drawingml/2006/main" name="Aalto - Content Slides">
  <a:themeElements>
    <a:clrScheme name="Aalto SCI">
      <a:dk1>
        <a:sysClr val="windowText" lastClr="000000"/>
      </a:dk1>
      <a:lt1>
        <a:sysClr val="window" lastClr="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600" dirty="0" err="1">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_sci_169_en.potx" id="{DA9C63B6-7580-4572-B21B-BBDE06E1F039}" vid="{646259CC-B4F4-468A-9988-15323AF2E02B}"/>
    </a:ext>
  </a:extLst>
</a:theme>
</file>

<file path=ppt/theme/theme3.xml><?xml version="1.0" encoding="utf-8"?>
<a:theme xmlns:a="http://schemas.openxmlformats.org/drawingml/2006/main" name="Aalto - Divider Slides">
  <a:themeElements>
    <a:clrScheme name="Aalto SCI">
      <a:dk1>
        <a:sysClr val="windowText" lastClr="000000"/>
      </a:dk1>
      <a:lt1>
        <a:sysClr val="window" lastClr="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600" dirty="0" err="1">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_sci_169_en.potx" id="{DA9C63B6-7580-4572-B21B-BBDE06E1F039}" vid="{BD94C740-7A18-402F-8F67-713ACF51078A}"/>
    </a:ext>
  </a:extLst>
</a:theme>
</file>

<file path=ppt/theme/theme4.xml><?xml version="1.0" encoding="utf-8"?>
<a:theme xmlns:a="http://schemas.openxmlformats.org/drawingml/2006/main" name="Aalto - Picture Content Slides">
  <a:themeElements>
    <a:clrScheme name="Aalto SCI">
      <a:dk1>
        <a:sysClr val="windowText" lastClr="000000"/>
      </a:dk1>
      <a:lt1>
        <a:sysClr val="window" lastClr="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600" dirty="0" err="1">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_sci_169_en.potx" id="{DA9C63B6-7580-4572-B21B-BBDE06E1F039}" vid="{E33A945C-985E-42AD-97DD-B6A5A9A238D7}"/>
    </a:ext>
  </a:extLst>
</a:theme>
</file>

<file path=ppt/theme/theme5.xml><?xml version="1.0" encoding="utf-8"?>
<a:theme xmlns:a="http://schemas.openxmlformats.org/drawingml/2006/main" name="Aalto - Custom Content Slides">
  <a:themeElements>
    <a:clrScheme name="Aalto SCI">
      <a:dk1>
        <a:sysClr val="windowText" lastClr="000000"/>
      </a:dk1>
      <a:lt1>
        <a:sysClr val="window" lastClr="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600" dirty="0" err="1">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_sci_169_en.potx" id="{DA9C63B6-7580-4572-B21B-BBDE06E1F039}" vid="{D826623B-277C-409B-8806-FCB8AA61E463}"/>
    </a:ext>
  </a:extLst>
</a:theme>
</file>

<file path=ppt/theme/theme6.xml><?xml version="1.0" encoding="utf-8"?>
<a:theme xmlns:a="http://schemas.openxmlformats.org/drawingml/2006/main" name="Aalto - Kiitos Slides">
  <a:themeElements>
    <a:clrScheme name="Aalto SCI">
      <a:dk1>
        <a:sysClr val="windowText" lastClr="000000"/>
      </a:dk1>
      <a:lt1>
        <a:sysClr val="window" lastClr="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600" dirty="0" err="1">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_sci_169_en.potx" id="{DA9C63B6-7580-4572-B21B-BBDE06E1F039}" vid="{DB11C706-2186-4D63-AA00-ECDC6FEC1DA1}"/>
    </a:ext>
  </a:extLst>
</a:theme>
</file>

<file path=ppt/theme/theme7.xml><?xml version="1.0" encoding="utf-8"?>
<a:theme xmlns:a="http://schemas.openxmlformats.org/drawingml/2006/main" name="Office Theme">
  <a:themeElements>
    <a:clrScheme name="AALTO university">
      <a:dk1>
        <a:sysClr val="windowText" lastClr="000000"/>
      </a:dk1>
      <a:lt1>
        <a:sysClr val="window" lastClr="FFFFFF"/>
      </a:lt1>
      <a:dk2>
        <a:srgbClr val="B4B4B4"/>
      </a:dk2>
      <a:lt2>
        <a:srgbClr val="E8E8E8"/>
      </a:lt2>
      <a:accent1>
        <a:srgbClr val="F7E159"/>
      </a:accent1>
      <a:accent2>
        <a:srgbClr val="FD6360"/>
      </a:accent2>
      <a:accent3>
        <a:srgbClr val="46A5FF"/>
      </a:accent3>
      <a:accent4>
        <a:srgbClr val="5A5A5A"/>
      </a:accent4>
      <a:accent5>
        <a:srgbClr val="A0A0A0"/>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Office Theme">
  <a:themeElements>
    <a:clrScheme name="AALTO university">
      <a:dk1>
        <a:sysClr val="windowText" lastClr="000000"/>
      </a:dk1>
      <a:lt1>
        <a:sysClr val="window" lastClr="FFFFFF"/>
      </a:lt1>
      <a:dk2>
        <a:srgbClr val="B4B4B4"/>
      </a:dk2>
      <a:lt2>
        <a:srgbClr val="E8E8E8"/>
      </a:lt2>
      <a:accent1>
        <a:srgbClr val="F7E159"/>
      </a:accent1>
      <a:accent2>
        <a:srgbClr val="FD6360"/>
      </a:accent2>
      <a:accent3>
        <a:srgbClr val="46A5FF"/>
      </a:accent3>
      <a:accent4>
        <a:srgbClr val="5A5A5A"/>
      </a:accent4>
      <a:accent5>
        <a:srgbClr val="A0A0A0"/>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D8067A49724945B01A3FCDF2E7485D" ma:contentTypeVersion="4" ma:contentTypeDescription="Create a new document." ma:contentTypeScope="" ma:versionID="d8cbf66e851f692858053630a4fd929b">
  <xsd:schema xmlns:xsd="http://www.w3.org/2001/XMLSchema" xmlns:xs="http://www.w3.org/2001/XMLSchema" xmlns:p="http://schemas.microsoft.com/office/2006/metadata/properties" xmlns:ns2="1f75d104-e856-40ea-a1e1-b25d46133343" targetNamespace="http://schemas.microsoft.com/office/2006/metadata/properties" ma:root="true" ma:fieldsID="91c2c2fa05b3920c0388e21b562e0193" ns2:_="">
    <xsd:import namespace="1f75d104-e856-40ea-a1e1-b25d4613334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75d104-e856-40ea-a1e1-b25d461333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DC1682-CCF7-4CB8-B8E0-5227E40C496A}">
  <ds:schemaRefs>
    <ds:schemaRef ds:uri="http://schemas.microsoft.com/sharepoint/v3/contenttype/forms"/>
  </ds:schemaRefs>
</ds:datastoreItem>
</file>

<file path=customXml/itemProps2.xml><?xml version="1.0" encoding="utf-8"?>
<ds:datastoreItem xmlns:ds="http://schemas.openxmlformats.org/officeDocument/2006/customXml" ds:itemID="{4960268D-E02B-4777-AF5C-B331BED67753}">
  <ds:schemaRefs>
    <ds:schemaRef ds:uri="http://purl.org/dc/elements/1.1/"/>
    <ds:schemaRef ds:uri="http://schemas.microsoft.com/office/2006/metadata/properties"/>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1f75d104-e856-40ea-a1e1-b25d46133343"/>
    <ds:schemaRef ds:uri="http://purl.org/dc/terms/"/>
  </ds:schemaRefs>
</ds:datastoreItem>
</file>

<file path=customXml/itemProps3.xml><?xml version="1.0" encoding="utf-8"?>
<ds:datastoreItem xmlns:ds="http://schemas.openxmlformats.org/officeDocument/2006/customXml" ds:itemID="{BCCF748E-B06E-49C9-AC3A-060D94337A3D}">
  <ds:schemaRefs>
    <ds:schemaRef ds:uri="1f75d104-e856-40ea-a1e1-b25d4613334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Aalto - Title Slides</Template>
  <TotalTime>3</TotalTime>
  <Words>1552</Words>
  <Application>Microsoft Macintosh PowerPoint</Application>
  <PresentationFormat>Widescreen</PresentationFormat>
  <Paragraphs>245</Paragraphs>
  <Slides>15</Slides>
  <Notes>2</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15</vt:i4>
      </vt:variant>
    </vt:vector>
  </HeadingPairs>
  <TitlesOfParts>
    <vt:vector size="26" baseType="lpstr">
      <vt:lpstr>Google Sans</vt:lpstr>
      <vt:lpstr>Arial</vt:lpstr>
      <vt:lpstr>Calibri</vt:lpstr>
      <vt:lpstr>Cambria Math</vt:lpstr>
      <vt:lpstr>Wingdings</vt:lpstr>
      <vt:lpstr>Aalto - Title Slides</vt:lpstr>
      <vt:lpstr>Aalto - Content Slides</vt:lpstr>
      <vt:lpstr>Aalto - Divider Slides</vt:lpstr>
      <vt:lpstr>Aalto - Picture Content Slides</vt:lpstr>
      <vt:lpstr>Aalto - Custom Content Slides</vt:lpstr>
      <vt:lpstr>Aalto - Kiitos Slides</vt:lpstr>
      <vt:lpstr>Intel HE Acceleration Library </vt:lpstr>
      <vt:lpstr>As we already know… </vt:lpstr>
      <vt:lpstr>… which has certain practical implications  </vt:lpstr>
      <vt:lpstr>… so we need to speed-up our algorithms  </vt:lpstr>
      <vt:lpstr>… so we need to speed-up our algorithms  </vt:lpstr>
      <vt:lpstr>… so we need to speed-up our algorithms  </vt:lpstr>
      <vt:lpstr>… so we need to speed-up our algorithms  </vt:lpstr>
      <vt:lpstr>… so we talk about polynomial multiplications</vt:lpstr>
      <vt:lpstr>NTT multiplication </vt:lpstr>
      <vt:lpstr>HEXL – Homomorphic Encryption Acceleration Library </vt:lpstr>
      <vt:lpstr>Example of usage</vt:lpstr>
      <vt:lpstr>What else HEXL can do?</vt:lpstr>
      <vt:lpstr>Cross-language usage</vt:lpstr>
      <vt:lpstr>Cross-language usage</vt:lpstr>
      <vt:lpstr>More guidance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Osadnik Michal</dc:creator>
  <cp:lastModifiedBy>Osadnik Michal</cp:lastModifiedBy>
  <cp:revision>2</cp:revision>
  <dcterms:created xsi:type="dcterms:W3CDTF">2025-06-03T11:41:30Z</dcterms:created>
  <dcterms:modified xsi:type="dcterms:W3CDTF">2025-06-09T18:56:17Z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0x01010077D8067A49724945B01A3FCDF2E7485D</vt:lpwstr>
  </property>
</Properties>
</file>