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9966"/>
    <a:srgbClr val="66CCFF"/>
    <a:srgbClr val="9966FF"/>
    <a:srgbClr val="FFFF66"/>
    <a:srgbClr val="00589A"/>
    <a:srgbClr val="66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23" autoAdjust="0"/>
  </p:normalViewPr>
  <p:slideViewPr>
    <p:cSldViewPr>
      <p:cViewPr varScale="1">
        <p:scale>
          <a:sx n="85" d="100"/>
          <a:sy n="85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13422</TotalTime>
  <Words>1555</Words>
  <Application>Microsoft Office PowerPoint</Application>
  <PresentationFormat>Apresentação na tela (4:3)</PresentationFormat>
  <Paragraphs>305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Times New Roman</vt:lpstr>
      <vt:lpstr>Wingdings</vt:lpstr>
      <vt:lpstr>1_Tema do Office</vt:lpstr>
      <vt:lpstr>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rpaolill</dc:creator>
  <cp:lastModifiedBy>Oséas Mende</cp:lastModifiedBy>
  <cp:revision>785</cp:revision>
  <dcterms:created xsi:type="dcterms:W3CDTF">2012-04-16T22:19:38Z</dcterms:created>
  <dcterms:modified xsi:type="dcterms:W3CDTF">2020-05-13T14:46:36Z</dcterms:modified>
</cp:coreProperties>
</file>