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1205</Words>
  <Application>Microsoft Office PowerPoint</Application>
  <PresentationFormat>Personalizar</PresentationFormat>
  <Paragraphs>137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Calibri</vt:lpstr>
      <vt:lpstr>Arial</vt:lpstr>
      <vt:lpstr>Helvetica Neue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cebatalh@gmail.com</dc:creator>
  <cp:lastModifiedBy>Cedric Batalha</cp:lastModifiedBy>
  <cp:revision>12</cp:revision>
  <dcterms:created xsi:type="dcterms:W3CDTF">2019-06-10T11:50:31Z</dcterms:created>
  <dcterms:modified xsi:type="dcterms:W3CDTF">2021-07-12T19:07:29Z</dcterms:modified>
</cp:coreProperties>
</file>