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E48B4-A435-429E-ADF2-B296BB303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6DDDD-C239-47BC-8308-FB3780264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ACFEEF-5887-44A3-B9D6-31CBF623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BD3688-A6E0-41B1-A6DE-A00A7403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AE21A8-E782-4C6F-AB51-69A85D6F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72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F669B-1562-439F-8800-589D6DB1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C2C5FE9-21E4-4BBE-B5D8-4CCCA292E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40DA90C-022D-41E9-B1B1-71DE11CD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C1B1F4-6E4A-46A7-BB66-89598A9E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B85431-4222-4796-9C70-121EAA12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26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203F18-E153-4F00-A37E-92599557D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BC6C6D4-2EBD-45B0-A906-1E5BDAB09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48CCBF-012F-48F9-B29A-75F09714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BA00EE-6AFC-48E9-8CA5-8491B696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90C3A1-559D-4E7A-91FF-ADFEAFC6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01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201BF-ACB8-4771-9B2A-5D5E849A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E50FFB-6347-407D-8DAE-ECEDA4AD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976961-F81E-47A7-9944-61AA28F3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3423A9-F02C-4BC7-98F1-40C7511A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E45F6E-3DB1-4056-B9B1-F8C737AB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7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36D57-78FA-49F8-8855-5D8AAE53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5886925-79AB-4791-93F5-CD791AB7F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130BB5-1A08-472E-A76B-1845E61A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7DB326-7694-495A-8D0D-EDE14171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6CBEF0D-CBAF-4BAD-8765-290BF71E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54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8CE5C-A86E-4DDE-B4E1-EBB6C20C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046224-C8B7-4050-9120-1B97A57C9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9EAC79C-F001-4601-8E56-4C150DD5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42041C-2AC7-42DE-98C7-3051D9A5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9628A6D-EEA3-4EDF-A89B-1BB9E7D8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389D428-F29A-463E-9D46-0574224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78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06300-6304-45B8-801B-5CE1378F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EEC4CA3-BA83-453C-9A84-F63F256CA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238DB1-6031-499E-A0D6-B39958019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DB21ACF-F1E5-48C0-AEBE-4EDD806CE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9DF488A-602E-4407-96B8-598B0C487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40B8B45-C8D7-4358-94FF-ADD9CCA1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EF1B59D-7137-4C5D-BCFC-62331282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4C4B135-420F-44D1-BE68-91454CFF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75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63563-223B-4A9E-B300-59CDD026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506B6C3-E992-4000-87F0-DA2DBDF5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6637F09-EB1C-48FA-8194-C79C17E9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7F9CAD9-72BA-49B3-B074-C42FC668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6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9E6D32F-5511-4A87-81C5-6C8F9111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BAC7F78-EDAB-4ED3-A089-3DA5BA8E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752C52C-535A-4F51-8D04-AAE3BC1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83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C2DDB-7A4A-4DB6-94E9-23423FB5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81BF52-02FE-4ED7-B76D-6531E3DAF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0A2BAFB-B15E-4FF7-A522-230D9600E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E08E0E6-C977-44D8-9C7D-D0B4249D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884E6A4-49AC-4461-AF9B-A36F2759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9A5C59B-5E6E-45A7-AB87-E572A99A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35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2846E-D35E-475A-A81B-EE58F88E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C89CAD9-E9F8-4A1C-87CF-716F52770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0C15915-CFDD-4441-808B-FF9AC40F9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4CE962B-C066-4528-A24B-CDDE96B7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9B8CF63-282E-4332-B3DB-57888BF8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356905D-39EF-41F3-84E7-C71F40F4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4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FDE7FB4-1CD1-4491-8F96-495BE729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8A7755-1DC8-4B9A-B437-9816308D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5A11BB-744A-4A72-91C0-C3D168F6B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2FA5-750E-4A00-8538-B51BAF9A351D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CB6321-5363-42B9-B5CB-E2AF99DA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A4BCA4-758F-407F-BFA9-7FF16D822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85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72C48F3-6EE7-4EEE-AAD9-82CAA9CC413A}"/>
              </a:ext>
            </a:extLst>
          </p:cNvPr>
          <p:cNvSpPr/>
          <p:nvPr/>
        </p:nvSpPr>
        <p:spPr>
          <a:xfrm>
            <a:off x="25746" y="421507"/>
            <a:ext cx="201721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176712A1-9700-4357-A741-B003F9DD7FF7}"/>
              </a:ext>
            </a:extLst>
          </p:cNvPr>
          <p:cNvSpPr/>
          <p:nvPr/>
        </p:nvSpPr>
        <p:spPr>
          <a:xfrm>
            <a:off x="25744" y="1189825"/>
            <a:ext cx="4365279" cy="65533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57C4DD-7C2F-4004-ACA4-CF03C3CA07BC}"/>
              </a:ext>
            </a:extLst>
          </p:cNvPr>
          <p:cNvSpPr txBox="1"/>
          <p:nvPr/>
        </p:nvSpPr>
        <p:spPr>
          <a:xfrm>
            <a:off x="25744" y="433607"/>
            <a:ext cx="2017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Dados Mestres</a:t>
            </a:r>
          </a:p>
          <a:p>
            <a:r>
              <a:rPr lang="pt-BR" sz="1200" dirty="0"/>
              <a:t>Debmas : Dados do cliente </a:t>
            </a:r>
            <a:br>
              <a:rPr lang="pt-BR" sz="1200" dirty="0"/>
            </a:br>
            <a:r>
              <a:rPr lang="pt-BR" sz="1200" dirty="0"/>
              <a:t>Matmas : Dados de Materiais</a:t>
            </a:r>
          </a:p>
          <a:p>
            <a:r>
              <a:rPr lang="pt-BR" sz="1200" dirty="0"/>
              <a:t>Estoque : Pen drive  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ABC31DD-8E40-40B0-A6D0-AD57794E3953}"/>
              </a:ext>
            </a:extLst>
          </p:cNvPr>
          <p:cNvSpPr/>
          <p:nvPr/>
        </p:nvSpPr>
        <p:spPr>
          <a:xfrm>
            <a:off x="5230379" y="421507"/>
            <a:ext cx="1731242" cy="8291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541CB17-57A8-4358-B49A-B41B67F03EAC}"/>
              </a:ext>
            </a:extLst>
          </p:cNvPr>
          <p:cNvSpPr txBox="1"/>
          <p:nvPr/>
        </p:nvSpPr>
        <p:spPr>
          <a:xfrm>
            <a:off x="5230377" y="421506"/>
            <a:ext cx="1221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Documentos OV</a:t>
            </a:r>
            <a:br>
              <a:rPr lang="pt-BR" sz="1200" dirty="0"/>
            </a:br>
            <a:r>
              <a:rPr lang="pt-BR" sz="1200" dirty="0"/>
              <a:t>Ovs Encerradas</a:t>
            </a:r>
            <a:br>
              <a:rPr lang="pt-BR" sz="1200" dirty="0"/>
            </a:br>
            <a:r>
              <a:rPr lang="pt-BR" sz="1200" dirty="0"/>
              <a:t>Ovs Abertas 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6FF90C-B26C-4A52-A482-0AB755580AB4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Impactatos para SINx e BJGx </a:t>
            </a:r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E3751177-5CB4-48D8-B378-8A4B32D1995B}"/>
              </a:ext>
            </a:extLst>
          </p:cNvPr>
          <p:cNvCxnSpPr>
            <a:cxnSpLocks/>
          </p:cNvCxnSpPr>
          <p:nvPr/>
        </p:nvCxnSpPr>
        <p:spPr>
          <a:xfrm>
            <a:off x="4476751" y="1079937"/>
            <a:ext cx="0" cy="4454088"/>
          </a:xfrm>
          <a:prstGeom prst="line">
            <a:avLst/>
          </a:prstGeom>
          <a:ln w="539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F345D344-15DA-44AE-9797-80DE0B508CE0}"/>
              </a:ext>
            </a:extLst>
          </p:cNvPr>
          <p:cNvSpPr/>
          <p:nvPr/>
        </p:nvSpPr>
        <p:spPr>
          <a:xfrm>
            <a:off x="4751222" y="1223655"/>
            <a:ext cx="3397631" cy="53916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7A7C8E-8DD0-4805-96E2-73CB56042E7F}"/>
              </a:ext>
            </a:extLst>
          </p:cNvPr>
          <p:cNvSpPr txBox="1"/>
          <p:nvPr/>
        </p:nvSpPr>
        <p:spPr>
          <a:xfrm>
            <a:off x="1552637" y="1332826"/>
            <a:ext cx="14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Pré Blackout 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61AE2EFC-705F-4AA1-8947-234DF3A7EEF3}"/>
              </a:ext>
            </a:extLst>
          </p:cNvPr>
          <p:cNvCxnSpPr>
            <a:cxnSpLocks/>
          </p:cNvCxnSpPr>
          <p:nvPr/>
        </p:nvCxnSpPr>
        <p:spPr>
          <a:xfrm>
            <a:off x="8425989" y="1129046"/>
            <a:ext cx="0" cy="4404979"/>
          </a:xfrm>
          <a:prstGeom prst="line">
            <a:avLst/>
          </a:prstGeom>
          <a:ln w="539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AA107FB5-58B8-46B4-807A-AAB616D41061}"/>
              </a:ext>
            </a:extLst>
          </p:cNvPr>
          <p:cNvSpPr/>
          <p:nvPr/>
        </p:nvSpPr>
        <p:spPr>
          <a:xfrm>
            <a:off x="8524535" y="1213356"/>
            <a:ext cx="3397631" cy="6282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ED96CFB-6061-4490-A816-F0E286EFE428}"/>
              </a:ext>
            </a:extLst>
          </p:cNvPr>
          <p:cNvSpPr txBox="1"/>
          <p:nvPr/>
        </p:nvSpPr>
        <p:spPr>
          <a:xfrm>
            <a:off x="9418387" y="1344404"/>
            <a:ext cx="141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Pós Blackout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C11A2E-D84D-4E5C-89BF-8FDE93C2ED25}"/>
              </a:ext>
            </a:extLst>
          </p:cNvPr>
          <p:cNvSpPr txBox="1"/>
          <p:nvPr/>
        </p:nvSpPr>
        <p:spPr>
          <a:xfrm>
            <a:off x="186334" y="1762816"/>
            <a:ext cx="44510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Os clientes serão expandidos para </a:t>
            </a:r>
            <a:r>
              <a:rPr lang="pt-BR" sz="1500" b="1" dirty="0" err="1"/>
              <a:t>SINx</a:t>
            </a:r>
            <a:r>
              <a:rPr lang="pt-BR" sz="1500" b="1" dirty="0"/>
              <a:t> e </a:t>
            </a:r>
            <a:r>
              <a:rPr lang="pt-BR" sz="1500" b="1" dirty="0" err="1"/>
              <a:t>BJGx</a:t>
            </a:r>
            <a:r>
              <a:rPr lang="pt-BR" sz="1500" b="1" dirty="0"/>
              <a:t> ?</a:t>
            </a:r>
            <a:br>
              <a:rPr lang="pt-BR" b="1" dirty="0"/>
            </a:br>
            <a:r>
              <a:rPr lang="pt-BR" sz="1200" dirty="0"/>
              <a:t>Configuração do blackout – SiNx, BJGx </a:t>
            </a:r>
            <a:r>
              <a:rPr lang="pt-BR" sz="1200" dirty="0">
                <a:solidFill>
                  <a:schemeClr val="accent6"/>
                </a:solidFill>
              </a:rPr>
              <a:t>– Configurar o eparts para a entidade simular a nova sales organization </a:t>
            </a:r>
            <a:br>
              <a:rPr lang="pt-BR" dirty="0">
                <a:solidFill>
                  <a:schemeClr val="accent6"/>
                </a:solidFill>
              </a:rPr>
            </a:br>
            <a:r>
              <a:rPr lang="pt-BR" sz="1500" b="1" dirty="0"/>
              <a:t>Os Materiais serão expandidos para SINx e BJGx ?</a:t>
            </a:r>
            <a:br>
              <a:rPr lang="pt-BR" dirty="0"/>
            </a:br>
            <a:r>
              <a:rPr lang="pt-BR" dirty="0"/>
              <a:t> </a:t>
            </a:r>
            <a:r>
              <a:rPr lang="pt-BR" sz="1200" dirty="0"/>
              <a:t>1 -</a:t>
            </a:r>
            <a:r>
              <a:rPr lang="pt-BR" sz="1200" dirty="0">
                <a:solidFill>
                  <a:schemeClr val="accent6"/>
                </a:solidFill>
              </a:rPr>
              <a:t>Matmas – Não pega referencia de estoque  e não tem impacto na  criação as ordem no sap pois o deve estar  atualizado para  receber a ordem ou seja com as expanções.</a:t>
            </a:r>
            <a:br>
              <a:rPr lang="pt-BR" sz="1200" dirty="0">
                <a:solidFill>
                  <a:schemeClr val="accent6"/>
                </a:solidFill>
              </a:rPr>
            </a:br>
            <a:r>
              <a:rPr lang="pt-BR" sz="1200" dirty="0"/>
              <a:t>2 - </a:t>
            </a:r>
            <a:r>
              <a:rPr lang="pt-BR" sz="1200" dirty="0">
                <a:solidFill>
                  <a:srgbClr val="FF0000"/>
                </a:solidFill>
              </a:rPr>
              <a:t>Extração Estoque: </a:t>
            </a:r>
            <a:r>
              <a:rPr lang="pt-BR" sz="1200" dirty="0"/>
              <a:t>Não vai ter atualização dos estoques para SIX1,SIX2, SIX3 e tb BJX1, BJX2 e BJX3 sendo assim :  segue as propostas </a:t>
            </a:r>
            <a:br>
              <a:rPr lang="pt-BR" sz="1200" dirty="0"/>
            </a:br>
            <a:r>
              <a:rPr lang="pt-BR" sz="1200" dirty="0"/>
              <a:t>- </a:t>
            </a:r>
            <a:r>
              <a:rPr lang="pt-BR" sz="1200" dirty="0">
                <a:solidFill>
                  <a:srgbClr val="00B050"/>
                </a:solidFill>
              </a:rPr>
              <a:t>Após o termino da migração de plantas afetadas, liberar tirar nova posição de estoque: </a:t>
            </a:r>
            <a:r>
              <a:rPr lang="pt-BR" sz="1200" dirty="0">
                <a:solidFill>
                  <a:srgbClr val="FF0000"/>
                </a:solidFill>
              </a:rPr>
              <a:t>Vai estar no sap ou no oracle ?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Vamos  ter que duplicar manualmente essas informações : Confirmar o DE / PARA ;  </a:t>
            </a:r>
          </a:p>
          <a:p>
            <a:r>
              <a:rPr lang="pt-BR" sz="1200" dirty="0"/>
              <a:t>-   Criar uma  integração com a fonte de dados ;  </a:t>
            </a:r>
            <a:br>
              <a:rPr lang="pt-BR" dirty="0"/>
            </a:br>
            <a:endParaRPr lang="pt-BR" sz="1200" dirty="0"/>
          </a:p>
          <a:p>
            <a:endParaRPr lang="pt-BR" sz="1200" dirty="0"/>
          </a:p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6800605-BDCB-4258-A7B5-8702B492FCF2}"/>
              </a:ext>
            </a:extLst>
          </p:cNvPr>
          <p:cNvSpPr txBox="1"/>
          <p:nvPr/>
        </p:nvSpPr>
        <p:spPr>
          <a:xfrm>
            <a:off x="5943598" y="1303003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Blackout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2EB325A-74A6-4EBB-B2F6-E98F3C017C22}"/>
              </a:ext>
            </a:extLst>
          </p:cNvPr>
          <p:cNvSpPr txBox="1"/>
          <p:nvPr/>
        </p:nvSpPr>
        <p:spPr>
          <a:xfrm>
            <a:off x="4506237" y="1687520"/>
            <a:ext cx="389026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dirty="0"/>
              <a:t>Encerramento das Orderns abertas em LBG</a:t>
            </a:r>
          </a:p>
          <a:p>
            <a:r>
              <a:rPr lang="pt-BR" sz="1200" dirty="0"/>
              <a:t>1 – Forçar na WEB eParts colocar como cancelado ; 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Volume de ordens em aberto hoje – SIN / PEK Todos os centros PEK e SCA 1,2 e 3 - Tem 300 ordens em aberto hoje 22/06/21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/>
              <a:t>Já cronograma das atividades?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/>
              <a:t>Após os testes com os </a:t>
            </a:r>
            <a:r>
              <a:rPr lang="pt-BR" sz="1200" dirty="0" err="1"/>
              <a:t>iDocs</a:t>
            </a:r>
            <a:r>
              <a:rPr lang="pt-BR" sz="1200" dirty="0"/>
              <a:t>, definição de como será a interface </a:t>
            </a:r>
            <a:r>
              <a:rPr lang="pt-BR" sz="1200" dirty="0" err="1"/>
              <a:t>eparts</a:t>
            </a:r>
            <a:r>
              <a:rPr lang="pt-BR" sz="1200" dirty="0"/>
              <a:t> x </a:t>
            </a:r>
            <a:r>
              <a:rPr lang="pt-BR" sz="1200" dirty="0" err="1"/>
              <a:t>idocs</a:t>
            </a:r>
            <a:r>
              <a:rPr lang="pt-BR" sz="1200" dirty="0"/>
              <a:t> </a:t>
            </a:r>
            <a:r>
              <a:rPr lang="pt-BR" sz="1200" dirty="0" err="1"/>
              <a:t>sap</a:t>
            </a:r>
            <a:r>
              <a:rPr lang="pt-BR" sz="1200" dirty="0"/>
              <a:t>? (aguardar reunião em 15/07)</a:t>
            </a:r>
          </a:p>
          <a:p>
            <a:pPr lvl="1"/>
            <a:br>
              <a:rPr lang="pt-BR" sz="1200" dirty="0"/>
            </a:br>
            <a:r>
              <a:rPr lang="pt-BR" sz="1500" b="1" dirty="0"/>
              <a:t>Criação das Ovs no novo sales Organization </a:t>
            </a:r>
            <a:br>
              <a:rPr lang="pt-BR" sz="1500" dirty="0"/>
            </a:br>
            <a:r>
              <a:rPr lang="pt-BR" sz="1200" dirty="0"/>
              <a:t>1 – 300 Ordens geradas para aparecer como aberta no eParts impactando core e claim e relatorios </a:t>
            </a:r>
            <a:r>
              <a:rPr lang="pt-BR" sz="1500" dirty="0"/>
              <a:t>:</a:t>
            </a:r>
            <a:br>
              <a:rPr lang="pt-BR" sz="1500" dirty="0"/>
            </a:br>
            <a:r>
              <a:rPr lang="pt-BR" sz="1500" dirty="0"/>
              <a:t>- </a:t>
            </a:r>
            <a:r>
              <a:rPr lang="pt-BR" sz="1200" dirty="0"/>
              <a:t>Testar a possibilidade extração dos XML dos IDOC na fila do PI no SAP – Verificar se eles podem extrair a fila  e nos passar para  o eparts  consumir o dados</a:t>
            </a:r>
          </a:p>
          <a:p>
            <a:endParaRPr lang="pt-BR" sz="1200" dirty="0"/>
          </a:p>
          <a:p>
            <a:r>
              <a:rPr lang="pt-BR" sz="1500" b="1" dirty="0"/>
              <a:t>Regularização do Sistema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Solução da Ti – Vamos entragar os XML de ordens geradas durante o evento </a:t>
            </a:r>
            <a:br>
              <a:rPr lang="pt-BR" sz="1200" dirty="0"/>
            </a:br>
            <a:r>
              <a:rPr lang="pt-BR" sz="1200" dirty="0"/>
              <a:t>- Solução eParts – Precisa do integrador ligado para gerar automatico e já criar invoice -  </a:t>
            </a:r>
            <a:br>
              <a:rPr lang="pt-BR" sz="1200" dirty="0"/>
            </a:br>
            <a:r>
              <a:rPr lang="pt-BR" sz="1200" dirty="0"/>
              <a:t>Ultimo blackout foram 1328 Web number gerados </a:t>
            </a:r>
          </a:p>
          <a:p>
            <a:r>
              <a:rPr lang="pt-BR" sz="1200" dirty="0"/>
              <a:t>Em um mês normal exemplo maio foi gerado 3491 OV </a:t>
            </a:r>
          </a:p>
          <a:p>
            <a:endParaRPr lang="pt-BR" sz="1200" dirty="0"/>
          </a:p>
          <a:p>
            <a:r>
              <a:rPr lang="pt-BR" sz="1200" dirty="0"/>
              <a:t>Definir como será a interface de devolução dos XML para a regularização: manual ou automático (integrador ligado)</a:t>
            </a:r>
          </a:p>
          <a:p>
            <a:pPr marL="171450" indent="-171450">
              <a:buFontTx/>
              <a:buChar char="-"/>
            </a:pPr>
            <a:endParaRPr lang="pt-BR" sz="1200" dirty="0"/>
          </a:p>
          <a:p>
            <a:endParaRPr lang="pt-BR" sz="1500" dirty="0">
              <a:solidFill>
                <a:schemeClr val="accent6"/>
              </a:solidFill>
            </a:endParaRPr>
          </a:p>
          <a:p>
            <a:endParaRPr lang="pt-BR" sz="1500" dirty="0">
              <a:solidFill>
                <a:schemeClr val="accent6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1DF1488-4921-4541-9CC6-3801D549C9CF}"/>
              </a:ext>
            </a:extLst>
          </p:cNvPr>
          <p:cNvSpPr txBox="1"/>
          <p:nvPr/>
        </p:nvSpPr>
        <p:spPr>
          <a:xfrm>
            <a:off x="8524535" y="1708619"/>
            <a:ext cx="3641721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dirty="0"/>
              <a:t>Regularização do Sistema</a:t>
            </a:r>
          </a:p>
          <a:p>
            <a:endParaRPr lang="pt-BR" sz="1500" b="1" dirty="0"/>
          </a:p>
          <a:p>
            <a:r>
              <a:rPr lang="pt-BR" sz="1500" b="1" dirty="0"/>
              <a:t>Outras organizaçoes </a:t>
            </a:r>
            <a:r>
              <a:rPr lang="pt-BR" sz="1500" dirty="0"/>
              <a:t>– Preferencial é liberar o darkness para  buscar os dados das ordens de  regulariação do blackout</a:t>
            </a:r>
          </a:p>
          <a:p>
            <a:endParaRPr lang="pt-BR" sz="1500" dirty="0"/>
          </a:p>
          <a:p>
            <a:r>
              <a:rPr lang="pt-BR" sz="1200" dirty="0">
                <a:solidFill>
                  <a:srgbClr val="FF0000"/>
                </a:solidFill>
              </a:rPr>
              <a:t>Atualização do ambiente quanto ao uso do </a:t>
            </a:r>
            <a:r>
              <a:rPr lang="pt-BR" sz="1200" dirty="0" err="1">
                <a:solidFill>
                  <a:srgbClr val="FF0000"/>
                </a:solidFill>
              </a:rPr>
              <a:t>darkness</a:t>
            </a:r>
            <a:r>
              <a:rPr lang="pt-BR" sz="1200" dirty="0">
                <a:solidFill>
                  <a:srgbClr val="FF0000"/>
                </a:solidFill>
              </a:rPr>
              <a:t> para  buscar os dados das ordens de  </a:t>
            </a:r>
            <a:r>
              <a:rPr lang="pt-BR" sz="1200" dirty="0" err="1">
                <a:solidFill>
                  <a:srgbClr val="FF0000"/>
                </a:solidFill>
              </a:rPr>
              <a:t>regulariação</a:t>
            </a:r>
            <a:r>
              <a:rPr lang="pt-BR" sz="1200" dirty="0">
                <a:solidFill>
                  <a:srgbClr val="FF0000"/>
                </a:solidFill>
              </a:rPr>
              <a:t> do blackout ???</a:t>
            </a:r>
          </a:p>
          <a:p>
            <a:r>
              <a:rPr lang="pt-BR" sz="1500" dirty="0"/>
              <a:t> </a:t>
            </a:r>
          </a:p>
          <a:p>
            <a:r>
              <a:rPr lang="pt-BR" sz="1500" b="1" dirty="0"/>
              <a:t>Segunda opção </a:t>
            </a:r>
            <a:r>
              <a:rPr lang="pt-BR" sz="1500" dirty="0"/>
              <a:t>– Roger buscar os XML dos iDOCs antes de ser deletado para abastecer o eParts com as ordens regularizadas</a:t>
            </a:r>
          </a:p>
        </p:txBody>
      </p:sp>
    </p:spTree>
    <p:extLst>
      <p:ext uri="{BB962C8B-B14F-4D97-AF65-F5344CB8AC3E}">
        <p14:creationId xmlns:p14="http://schemas.microsoft.com/office/powerpoint/2010/main" val="3168579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458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Carvalho Siqueira</dc:creator>
  <cp:lastModifiedBy>Oséas Mende</cp:lastModifiedBy>
  <cp:revision>20</cp:revision>
  <dcterms:created xsi:type="dcterms:W3CDTF">2021-06-22T13:45:30Z</dcterms:created>
  <dcterms:modified xsi:type="dcterms:W3CDTF">2021-07-14T19:13:30Z</dcterms:modified>
</cp:coreProperties>
</file>