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7" autoAdjust="0"/>
    <p:restoredTop sz="94660"/>
  </p:normalViewPr>
  <p:slideViewPr>
    <p:cSldViewPr snapToGrid="0">
      <p:cViewPr>
        <p:scale>
          <a:sx n="70" d="100"/>
          <a:sy n="70" d="100"/>
        </p:scale>
        <p:origin x="8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486</Words>
  <Application>Microsoft Office PowerPoint</Application>
  <PresentationFormat>Widescreen</PresentationFormat>
  <Paragraphs>168</Paragraphs>
  <Slides>5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Sahara Luiza de Oliveira</dc:creator>
  <cp:lastModifiedBy>Sahara Luiza de Oliveira</cp:lastModifiedBy>
  <cp:revision>89</cp:revision>
  <dcterms:created xsi:type="dcterms:W3CDTF">2021-08-06T15:13:46Z</dcterms:created>
  <dcterms:modified xsi:type="dcterms:W3CDTF">2021-08-11T20:06:32Z</dcterms:modified>
</cp:coreProperties>
</file>