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647 Map and Reduce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Omar </a:t>
            </a:r>
            <a:r>
              <a:rPr lang="en-US" dirty="0" err="1" smtClean="0"/>
              <a:t>Badran</a:t>
            </a:r>
            <a:endParaRPr lang="en-US" dirty="0" smtClean="0"/>
          </a:p>
          <a:p>
            <a:r>
              <a:rPr lang="en-US" dirty="0" smtClean="0"/>
              <a:t>Jordan </a:t>
            </a:r>
            <a:r>
              <a:rPr lang="en-US" dirty="0" err="1" smtClean="0"/>
              <a:t>Osecki</a:t>
            </a:r>
            <a:endParaRPr lang="en-US" dirty="0" smtClean="0"/>
          </a:p>
          <a:p>
            <a:r>
              <a:rPr lang="en-US" dirty="0" smtClean="0"/>
              <a:t>Bill </a:t>
            </a:r>
            <a:r>
              <a:rPr lang="en-US" dirty="0" err="1" smtClean="0"/>
              <a:t>Shaya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console application</a:t>
            </a:r>
          </a:p>
          <a:p>
            <a:r>
              <a:rPr lang="en-US" dirty="0" smtClean="0"/>
              <a:t>Simulation of Map and Reduce system to count the number of words in a file</a:t>
            </a:r>
          </a:p>
          <a:p>
            <a:r>
              <a:rPr lang="en-US" dirty="0" smtClean="0"/>
              <a:t>Configurable system parameters to influence system behavior</a:t>
            </a:r>
          </a:p>
          <a:p>
            <a:r>
              <a:rPr lang="en-US" dirty="0" smtClean="0"/>
              <a:t>Simulate various scenarios such as faults, worker performance, etc to exercise self adaptation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Adaptation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 Healing</a:t>
            </a:r>
          </a:p>
          <a:p>
            <a:pPr lvl="1"/>
            <a:r>
              <a:rPr lang="en-US" dirty="0" smtClean="0"/>
              <a:t>Monitoring of worker nodes</a:t>
            </a:r>
          </a:p>
          <a:p>
            <a:pPr lvl="1"/>
            <a:r>
              <a:rPr lang="en-US" dirty="0" smtClean="0"/>
              <a:t>Upon failure, worker computation is redistributed</a:t>
            </a:r>
          </a:p>
          <a:p>
            <a:pPr lvl="1"/>
            <a:r>
              <a:rPr lang="en-US" dirty="0" smtClean="0"/>
              <a:t>Seamless completion despite single failure</a:t>
            </a:r>
          </a:p>
          <a:p>
            <a:r>
              <a:rPr lang="en-US" dirty="0" smtClean="0"/>
              <a:t>Self Optimization</a:t>
            </a:r>
          </a:p>
          <a:p>
            <a:pPr lvl="1"/>
            <a:r>
              <a:rPr lang="en-US" dirty="0" smtClean="0"/>
              <a:t>Evaluation of performance of worker node</a:t>
            </a:r>
          </a:p>
          <a:p>
            <a:pPr lvl="1"/>
            <a:r>
              <a:rPr lang="en-US" dirty="0" smtClean="0"/>
              <a:t>Reallocation of computation to increase performance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Block Diagram</a:t>
            </a:r>
            <a:endParaRPr 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601" name="Object 1"/>
          <p:cNvGraphicFramePr>
            <a:graphicFrameLocks noChangeAspect="1"/>
          </p:cNvGraphicFramePr>
          <p:nvPr/>
        </p:nvGraphicFramePr>
        <p:xfrm>
          <a:off x="1752600" y="2286000"/>
          <a:ext cx="5486400" cy="3943350"/>
        </p:xfrm>
        <a:graphic>
          <a:graphicData uri="http://schemas.openxmlformats.org/presentationml/2006/ole">
            <p:oleObj spid="_x0000_s25601" r:id="rId3" imgW="5841111" imgH="419519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Flow Block Diagram</a:t>
            </a:r>
            <a:endParaRPr 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2057400" y="2171700"/>
          <a:ext cx="4816305" cy="4381500"/>
        </p:xfrm>
        <a:graphic>
          <a:graphicData uri="http://schemas.openxmlformats.org/presentationml/2006/ole">
            <p:oleObj spid="_x0000_s39939" r:id="rId3" imgW="6915531" imgH="629831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</TotalTime>
  <Words>94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Flow</vt:lpstr>
      <vt:lpstr>Visio.Drawing.11</vt:lpstr>
      <vt:lpstr>CS 647 Map and Reduce Project</vt:lpstr>
      <vt:lpstr>Overview</vt:lpstr>
      <vt:lpstr>Self Adaptation</vt:lpstr>
      <vt:lpstr>System Block Diagram</vt:lpstr>
      <vt:lpstr>System Flow Block Diagram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647 Map and Reduce Project</dc:title>
  <dc:creator>Bill</dc:creator>
  <cp:lastModifiedBy>Bill</cp:lastModifiedBy>
  <cp:revision>12</cp:revision>
  <dcterms:created xsi:type="dcterms:W3CDTF">2006-08-16T00:00:00Z</dcterms:created>
  <dcterms:modified xsi:type="dcterms:W3CDTF">2009-04-11T22:05:14Z</dcterms:modified>
</cp:coreProperties>
</file>