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0" r:id="rId6"/>
    <p:sldId id="259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2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and Self-*</a:t>
            </a:r>
            <a:br>
              <a:rPr lang="en-US" dirty="0" smtClean="0"/>
            </a:br>
            <a:r>
              <a:rPr lang="en-US" dirty="0" smtClean="0"/>
              <a:t> CS 647 Project, Spring 2009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Badran</a:t>
            </a:r>
            <a:endParaRPr lang="en-US" dirty="0" smtClean="0"/>
          </a:p>
          <a:p>
            <a:r>
              <a:rPr lang="en-US" dirty="0" smtClean="0"/>
              <a:t>Jordan </a:t>
            </a:r>
            <a:r>
              <a:rPr lang="en-US" dirty="0" err="1" smtClean="0"/>
              <a:t>Osecki</a:t>
            </a:r>
            <a:endParaRPr lang="en-US" dirty="0" smtClean="0"/>
          </a:p>
          <a:p>
            <a:r>
              <a:rPr lang="en-US" dirty="0" smtClean="0"/>
              <a:t>Bill </a:t>
            </a:r>
            <a:r>
              <a:rPr lang="en-US" dirty="0" err="1" smtClean="0"/>
              <a:t>Shaya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the </a:t>
            </a:r>
            <a:r>
              <a:rPr lang="en-US" dirty="0" err="1" smtClean="0"/>
              <a:t>MapReduce</a:t>
            </a:r>
            <a:r>
              <a:rPr lang="en-US" dirty="0" smtClean="0"/>
              <a:t> technology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are multiple Self-* issues that can be addressed to make this type of distributed system more efficient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Issues regarding if nodes perform horribly compared to its peer worker nodes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Issues regarding if nodes fail completely, not performing its workload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work is split up between multiple nodes, only as good as the weakest link</a:t>
            </a:r>
          </a:p>
          <a:p>
            <a:pPr lvl="1"/>
            <a:r>
              <a:rPr lang="en-US" dirty="0" smtClean="0"/>
              <a:t>How can we analyze this to make task faster than the weakest link?</a:t>
            </a:r>
          </a:p>
          <a:p>
            <a:endParaRPr lang="en-US" dirty="0" smtClean="0"/>
          </a:p>
          <a:p>
            <a:r>
              <a:rPr lang="en-US" dirty="0" smtClean="0"/>
              <a:t>When nodes go down, their work is lost, which can cause a huge delay</a:t>
            </a:r>
          </a:p>
          <a:p>
            <a:pPr lvl="1"/>
            <a:r>
              <a:rPr lang="en-US" dirty="0" smtClean="0"/>
              <a:t>How can these nodes be watched to ensure if they fail, the delay time is not catastrophic?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Relevant Work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– Apache Java software framework </a:t>
            </a:r>
          </a:p>
          <a:p>
            <a:endParaRPr lang="en-US" dirty="0" smtClean="0"/>
          </a:p>
          <a:p>
            <a:r>
              <a:rPr lang="en-US" dirty="0" err="1" smtClean="0"/>
              <a:t>Skynet</a:t>
            </a:r>
            <a:r>
              <a:rPr lang="en-US" dirty="0" smtClean="0"/>
              <a:t> – Ruby </a:t>
            </a:r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TODO – WHY ARE THEIR SOLUTIONS NOT FULLY ADDRESSING THE PROBLEM?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Adaptation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Healing</a:t>
            </a:r>
          </a:p>
          <a:p>
            <a:pPr lvl="1"/>
            <a:r>
              <a:rPr lang="en-US" dirty="0" smtClean="0"/>
              <a:t>Monitoring of worker nodes</a:t>
            </a:r>
          </a:p>
          <a:p>
            <a:pPr lvl="1"/>
            <a:r>
              <a:rPr lang="en-US" dirty="0" smtClean="0"/>
              <a:t>Upon failure, worker computation is redistributed</a:t>
            </a:r>
          </a:p>
          <a:p>
            <a:pPr lvl="1"/>
            <a:r>
              <a:rPr lang="en-US" dirty="0" smtClean="0"/>
              <a:t>Seamless completion despite single failure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Self Optimization</a:t>
            </a:r>
          </a:p>
          <a:p>
            <a:pPr lvl="1"/>
            <a:r>
              <a:rPr lang="en-US" dirty="0" smtClean="0"/>
              <a:t>Evaluation of performance of worker node</a:t>
            </a:r>
          </a:p>
          <a:p>
            <a:pPr lvl="1"/>
            <a:r>
              <a:rPr lang="en-US" dirty="0" smtClean="0"/>
              <a:t>Reallocation of computation to increase performance</a:t>
            </a:r>
          </a:p>
          <a:p>
            <a:pPr lvl="1"/>
            <a:r>
              <a:rPr lang="en-US" dirty="0" smtClean="0"/>
              <a:t>Performance greater than “weakest node”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Java console application</a:t>
            </a:r>
          </a:p>
          <a:p>
            <a:endParaRPr lang="en-US" dirty="0" smtClean="0"/>
          </a:p>
          <a:p>
            <a:r>
              <a:rPr lang="en-US" dirty="0" smtClean="0"/>
              <a:t>Simulation of Map and Reduce system to count the number of words in a file</a:t>
            </a:r>
          </a:p>
          <a:p>
            <a:endParaRPr lang="en-US" dirty="0" smtClean="0"/>
          </a:p>
          <a:p>
            <a:r>
              <a:rPr lang="en-US" dirty="0" smtClean="0"/>
              <a:t>Configurable system parameters to influence system behavior</a:t>
            </a:r>
          </a:p>
          <a:p>
            <a:endParaRPr lang="en-US" dirty="0" smtClean="0"/>
          </a:p>
          <a:p>
            <a:r>
              <a:rPr lang="en-US" dirty="0" smtClean="0"/>
              <a:t>Simulate various scenarios such as faults, worker performance, etc. to exercise self adaptation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Block Diagram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752600" y="2286000"/>
          <a:ext cx="5486400" cy="3943350"/>
        </p:xfrm>
        <a:graphic>
          <a:graphicData uri="http://schemas.openxmlformats.org/presentationml/2006/ole">
            <p:oleObj spid="_x0000_s25601" r:id="rId3" imgW="5841111" imgH="41951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Implementation Flow Block Diagram</a:t>
            </a:r>
            <a:endParaRPr lang="en-US" sz="44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057400" y="2171700"/>
          <a:ext cx="4816305" cy="4381500"/>
        </p:xfrm>
        <a:graphic>
          <a:graphicData uri="http://schemas.openxmlformats.org/presentationml/2006/ole">
            <p:oleObj spid="_x0000_s39939" r:id="rId3" imgW="6915531" imgH="629831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249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MapReduce and Self-*  CS 647 Project, Spring 2009</vt:lpstr>
      <vt:lpstr>Research Area</vt:lpstr>
      <vt:lpstr>Problem and Interest</vt:lpstr>
      <vt:lpstr>Relevant Work and Technologies</vt:lpstr>
      <vt:lpstr>Self Adaptation Solutions</vt:lpstr>
      <vt:lpstr>Implementation Solution Overview</vt:lpstr>
      <vt:lpstr>Implementation Block Diagram</vt:lpstr>
      <vt:lpstr>Implementation Flow Block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 Map and Reduce Project</dc:title>
  <dc:creator>Bill</dc:creator>
  <cp:lastModifiedBy>Jordan Osecki</cp:lastModifiedBy>
  <cp:revision>23</cp:revision>
  <dcterms:created xsi:type="dcterms:W3CDTF">2006-08-16T00:00:00Z</dcterms:created>
  <dcterms:modified xsi:type="dcterms:W3CDTF">2009-04-12T04:07:25Z</dcterms:modified>
</cp:coreProperties>
</file>