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8F99-D255-4981-BBC9-2E76A94E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82028-4383-4EE9-930C-BD19067A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71AE3-9739-4AAD-AB2A-5BE1D94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7739E-FCB7-44BE-989C-556B858E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5D3FB-7044-47C8-B07B-A1AB809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6F402-CACD-49F5-9C00-6E05F2B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9B4BC-9316-4875-9EE3-8BC60D78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F54AA-081D-4975-A90B-A082D7F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18E5C-2E77-4B12-8D2D-3404C6D8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3EC84-B48A-4FDA-86F8-4A462C1D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70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5F13E-5E1A-49AA-8E23-13426628E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04E4BC-013E-4A26-B1A2-68193B413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EB8BB-24FB-4A9A-8E09-DC59A4AA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F3ABC-28E9-4AEC-B6A1-A2B89A5D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08E52-C61B-48C3-9266-9648C9CE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88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D17E-6AC6-4ECF-85DF-BD6611DF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547F5-1A4B-4FAA-8918-242313F3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3A84A-9F49-4ECC-A113-7AB938C7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48780-9D8E-4D9C-9098-ADD426AE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D1845-B6B9-4CF7-8AB1-1CFDEBB9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FE1BB-328D-4C14-A6BD-913DE81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6CF2-A2AA-46AF-8F37-B3134274E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DAFEB-6131-4517-A694-5E63B419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467C9-90FD-4745-8AA8-A9F7877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2C651-50DA-42C8-8A8C-DEC817D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4667-CEF1-4F9E-8215-2041C62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F25BF-8DC8-4D0E-842F-E6023B1B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92479-1418-4A78-B197-9268A1EB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93D5AE-1F05-4EED-A446-328AF609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1EFA4B-D192-4AD9-950F-A7A107C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CD2C2-1155-4C3E-BB25-79282152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7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E1C6-BCDC-4ECA-ABF4-1ADD71BF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C08E4-2FE1-4319-820C-8CB79DEF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2552AB-0EC5-4966-B276-2ED84993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890F42-517E-4389-B360-F8AED0D9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D31BFC-87EF-43F0-A18B-736060D0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0A4AE-E244-4B19-B79A-961DFDE2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D1291B-FAE2-445E-B76D-A9C39EF2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9AC08A-155A-468D-B900-1B0CA712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1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DC47-9397-4374-9469-08302442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E612C0-205B-4D80-9CBA-1A40F87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39C286-3C0F-4FE0-9018-CED4909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B5E7C6-512B-47D8-9370-03C7672B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8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F8508-1846-49F5-8D95-817AAC2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D3C696-9475-40DE-A42C-8C9F94B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E3E30E-991B-4518-A8E3-50EF3C4B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1D24-2768-460C-9A67-B28F4939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82EDF-4833-43DB-A90A-DBCBAD0A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B29D68-3F6A-452A-A471-DA6F6356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95958-AFBB-4176-9261-5D7ABA8C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B6E0BF-447E-4141-B22F-B3D4970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A20972-DD41-4CEA-BB13-DF846564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8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CA643-BB97-4738-B815-0A694F8C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A8FA82-9518-4162-A924-92D1E6CC6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C974D-695F-4258-BE9F-FEC4D247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C73CE-B264-4882-8AEC-03E6F435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B8C269-E27F-494F-A3DF-83E4CC3F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931B06-0140-4D12-86DB-417AF7C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0000">
              <a:schemeClr val="accent3"/>
            </a:gs>
            <a:gs pos="55000">
              <a:schemeClr val="accent2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F29F7F-5494-42FC-ACA5-D8F47101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25FCCC-87F1-4692-88CF-E9B688CA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4A394-A2A7-479E-A121-A3E4D9EAD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D7E3-075C-47E7-9589-5353F3D922B7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8FAE3-A309-4FFC-87C0-78CC859F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87235-D1F0-4AA3-AA71-D8B16E248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8809-153A-4281-ADE8-B6B2D3F62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22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C2BCBD91-2E1B-450A-923E-B3360323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11" y="2645235"/>
            <a:ext cx="3132889" cy="209004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ABA890B0-236C-4951-9FAC-207A70A7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" y="81315"/>
            <a:ext cx="3630692" cy="2677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7EE3A6-93EB-4848-BCAD-33C1828BF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3" y="152972"/>
            <a:ext cx="2677886" cy="26778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0EF808F-2FA5-4869-BEF1-D3FCC21A5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81" y="13005"/>
            <a:ext cx="3733800" cy="12287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7F9216E-666F-4F2A-BC9A-F15A28EB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94" y="1830178"/>
            <a:ext cx="2743200" cy="16668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E632851-53AA-4550-B4AE-29F2409A8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78" y="2735643"/>
            <a:ext cx="2952750" cy="15525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AAA713B-6385-486F-A20E-E7BDCB95C8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22" y="1505629"/>
            <a:ext cx="2040913" cy="11429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ED78FEC-AD9B-4E3F-959A-2B152DF576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6" y="0"/>
            <a:ext cx="2619375" cy="17430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D9EA0BD-1C25-4991-BA50-0741EEDC83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60" y="2572377"/>
            <a:ext cx="2714625" cy="168592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AA96A39-73B7-4E13-85BE-7C2669407C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11" y="443125"/>
            <a:ext cx="2539682" cy="253968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F81E5A3-B1D7-4593-B1C9-B749970B71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74" y="5166038"/>
            <a:ext cx="3133725" cy="145732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79DDC6-A350-40FF-9ED6-E149B1D3E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74" y="3725809"/>
            <a:ext cx="3228975" cy="141922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C203F45-9BDE-4419-BDC7-7E9053EF1D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44" y="1214553"/>
            <a:ext cx="2743200" cy="166687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5B958D1A-D9AB-4F4D-8B55-B9E02E7CAF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92" y="4121825"/>
            <a:ext cx="2895007" cy="289500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D1C1203-98D0-4E16-8446-045714BD40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" y="4518504"/>
            <a:ext cx="2143125" cy="21431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30265DB-B61B-4A04-AD90-DD55F44ADA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28" y="4774747"/>
            <a:ext cx="3408865" cy="191748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4315EA4-1CEF-4386-AF92-CD0B64B1C0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9423">
            <a:off x="3655917" y="4854574"/>
            <a:ext cx="2119760" cy="11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Romero</dc:creator>
  <cp:lastModifiedBy>Oscar Romero</cp:lastModifiedBy>
  <cp:revision>3</cp:revision>
  <dcterms:created xsi:type="dcterms:W3CDTF">2021-04-14T17:00:11Z</dcterms:created>
  <dcterms:modified xsi:type="dcterms:W3CDTF">2021-04-14T17:19:25Z</dcterms:modified>
</cp:coreProperties>
</file>