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EDE2-41E0-4A36-9FD1-5ABE20038C8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FB6F-F02E-4F71-B211-98E04AE9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EDE2-41E0-4A36-9FD1-5ABE20038C8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FB6F-F02E-4F71-B211-98E04AE9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7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EDE2-41E0-4A36-9FD1-5ABE20038C8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FB6F-F02E-4F71-B211-98E04AE9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8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EDE2-41E0-4A36-9FD1-5ABE20038C8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FB6F-F02E-4F71-B211-98E04AE9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4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EDE2-41E0-4A36-9FD1-5ABE20038C8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FB6F-F02E-4F71-B211-98E04AE9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EDE2-41E0-4A36-9FD1-5ABE20038C8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FB6F-F02E-4F71-B211-98E04AE9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3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EDE2-41E0-4A36-9FD1-5ABE20038C8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FB6F-F02E-4F71-B211-98E04AE9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2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EDE2-41E0-4A36-9FD1-5ABE20038C8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FB6F-F02E-4F71-B211-98E04AE9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0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EDE2-41E0-4A36-9FD1-5ABE20038C8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FB6F-F02E-4F71-B211-98E04AE9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9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EDE2-41E0-4A36-9FD1-5ABE20038C8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FB6F-F02E-4F71-B211-98E04AE9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8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EDE2-41E0-4A36-9FD1-5ABE20038C8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FB6F-F02E-4F71-B211-98E04AE9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EDE2-41E0-4A36-9FD1-5ABE20038C8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2FB6F-F02E-4F71-B211-98E04AE9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2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786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</dc:creator>
  <cp:lastModifiedBy>Om</cp:lastModifiedBy>
  <cp:revision>2</cp:revision>
  <dcterms:created xsi:type="dcterms:W3CDTF">2018-05-04T13:23:23Z</dcterms:created>
  <dcterms:modified xsi:type="dcterms:W3CDTF">2018-05-04T13:49:51Z</dcterms:modified>
</cp:coreProperties>
</file>