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64" r:id="rId8"/>
    <p:sldId id="258" r:id="rId9"/>
    <p:sldId id="259" r:id="rId10"/>
    <p:sldId id="260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7D2-EE31-7B56-9341-2826BF3F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8227-4F6F-A2F6-1CB4-C120C48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0F1-F73A-213A-3FBE-965B8D0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D550-E8C0-D60D-AAF8-1A493B1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774-AB6A-772F-BEF4-F9901E0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1B90-293D-82FA-63BB-ED75200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9703-3C20-8B51-0ADE-740C2819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5EDF-806A-B239-F4AC-6A4FC84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218-C229-0B21-795F-1B1D4C0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0EB-144F-8ABC-B147-E3734A2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61C-C91D-673E-4BC0-C3F01DC71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ACF82-E620-5E71-F3FA-8D825949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60A-7D67-42F8-959A-A2D2E2C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3FBC-3BA8-3E5D-650B-659C279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44A-13A5-A099-52BE-2E893F2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A75-D001-C8BE-5391-2F9742F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27-CBD1-025B-0D76-F397D72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3DB-4FCE-C0DE-8429-5B46298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854D-FB08-C308-6AAB-DFCB029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EA91-4417-F4A2-2450-6194E8C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236-3AD0-12D4-D697-CB4BD3D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442-0D6E-7949-D4E3-76C325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B17E-8775-16DA-5C0B-003C661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0DA0-7BF7-9C97-3B49-3822A0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A0C-C997-1A14-380F-FE7D068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765-98EA-E846-EE8E-F1A3C9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BD4-B38D-7809-BE14-0D15962E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1156-F717-D0A2-48E8-17484FC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2AAE-B364-BAF5-8311-F8DADB0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62A4-0FEC-0438-6068-E4D284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AFC6-D71C-DCBC-21A6-EE025C1F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ABA-0AFF-13E8-A65A-BE5E589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446-D29C-D963-686D-7B5B1C0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F516-86A1-8C47-63E3-305C67C52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EECB-D825-724E-231F-A06006B2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5E8-F297-035D-83BE-1F6AD42E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534A-39EA-83D7-416C-E46FE2E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558E-084E-2EC6-7A15-7124DE1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28FE-EC44-E35E-6037-AF4F829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C252-86CF-3844-030F-02EA252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1EAE-07DC-FC53-15FC-688F843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C7C2-BE1E-1945-F836-940661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3246-5BBA-0E87-A127-78F7F69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BC21-2C32-86F6-5FD5-EB9CCFD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67F99-552C-D621-BB5D-A308A70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FCD-0014-F90B-47E3-86752CB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EE2-6F4D-FA82-88F7-FB84B45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11E-4FE0-7076-A196-CACCEF5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6049-00DB-2490-F969-3FDE5AC6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A23-2514-698A-73E5-2EB231A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627E-94D4-60E5-3D69-056E485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CD7D-DAFC-519E-0774-BE294C3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384-9BCE-ACC7-52AF-FC9D9FC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403-3FBA-537B-ECFD-3BC96BB1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9E3A-5CEF-5FB5-7ED6-E07E4F2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33BF-4BA0-0FED-542F-409FF8C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0A91-6824-8B85-FDA9-722DAB6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2569-F651-F8D8-0EBB-22F547A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F8AA-7080-3676-7A41-CB48F2B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039B-D3D4-A41A-558A-114E5F64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8B9D-F2DF-DF0E-5C82-D5073A06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EE1-3CD0-4DFE-9865-EEDFCBBE01D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D2-4C4B-4A6D-8FF0-9A6B4E6E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1B5-A15D-B6B2-DF8D-3390A9A5D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E477-2B4E-AE3F-7427-8F9F17CF4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Journey Roadmap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F4C9-642A-8ED4-9AC2-19F245363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Oseghale Victory</a:t>
            </a:r>
          </a:p>
        </p:txBody>
      </p:sp>
    </p:spTree>
    <p:extLst>
      <p:ext uri="{BB962C8B-B14F-4D97-AF65-F5344CB8AC3E}">
        <p14:creationId xmlns:p14="http://schemas.microsoft.com/office/powerpoint/2010/main" val="179298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0135-967A-500E-C031-04D5039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DCD2-EB73-F10F-8B3C-B3E07F6D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for the analysis and design phase, ECP should: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and refine business requirements with all stakeholders.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technical readiness and align system monitoring practices with SAP Cloud ALM.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stakeholder roles and responsibilities for ongoing support.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performance tuning, data completeness, and GDPR compliance.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structured training and change management plan to ensure user adoption.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sustainability reporting capabilities with customer and regulatory expectations.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8E9-E3EE-668F-B5C3-98B1032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90F-FF7D-3AD2-CC03-8EF44BB7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SAP S/4HANA implementation at East Canada Paper (ECP) aims to modernize core business processes, improve customer engagement, and enhance operational efficiency.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project’s goals include ensuring accurate and timely product delivery information, improving system performance during critical business periods (e.g., month-end), supporting sustainability reporting (environmental impact field), and driving user adoption of productivity-enhancing features.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2D6-963C-2567-C57D-D40DAA6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646E-5F70-C40A-EF0B-D78744C2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real-time display of product delivery 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environmental impact data into customer-facing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reporting tools for sales trends across offices.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vendor management (preferred vendor status tracking).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adoption of pre-filled templates and simplified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86E-F3CB-9F7E-DD78-9647B7BE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0366-6B44-EB74-6992-0DB30C85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Cloud ALM for monitoring and incident management.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Fiori applications for better response times.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completeness (including legacy vendor attributes).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query optimization for analytical reports.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and compliance with GDPR.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569-BA78-E999-C93C-5745C3FA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238-674B-E07F-7E9E-7DA9C46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(ECP Board / CIO):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sponsors, approval authority.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Oversee vendor management, supply chain, and reporting processes.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Customer Engagement Teams: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users of mobile apps and templates.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&amp; Support Teams: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Owners of SAP Cloud ALM monitoring, incident management, and technical support.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Implementation Partner: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configuration, data migration, and technical expertise.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Regulatory/Compliance Officers: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GDPR and sustainability requirements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595-A029-8553-7125-2660E75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DC30-0B1D-EEE2-533F-A820AF1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Canada Paper operates in a competitive paper products industry where sustainability and delivery reliability are major differentiators. Customers demand transparency in environmental impact data, while management requires real-time sales reporting for strategic decisions. Compliance with data protection regulations (GDPR) and efficient operations during high-volume cycles (like month-end) are critical to maintaining competitiveness and customer trust.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E962-8A2F-C041-E226-03F89174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Products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358E-7BC1-EDBE-8331-E60B114B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Points &amp; Solutions: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Delivery date inconsistencies.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SAP Fiori App optimization and corrective configuration.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environmental impact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SAP Product Master Data integration with sustainability fields.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Point: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Slow sales trend reporting.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SAP HANA database performance tuning and optimized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4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A491-629D-0C6B-51C2-6C6296DB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 Products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C419-0653-1B4E-4102-3AF60182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SAP Tools: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S/4HANA (core ERP).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Fiori apps (customer engagement and reporting).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Cloud ALM (lifecycle management, monitoring, incident tracking).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Sustainability Solutions (for environmental impact reporting).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43D-27C0-A51C-7B71-D8E15330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Team Training Strategies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EB4F1-D029-22AE-B931-8C00C6A27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112304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training for end-users (sales, operations, support).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SAP Fiori training for customer engagement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validation workshops for IT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GDPR compliance and security awareness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through SAP Learning Hub and certification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Super-user enablement to provide first-line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1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E1C02C-AAC9-4852-8983-CECEAED02A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B5443-CEEF-4081-A11C-0FC16B773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cef-3a2d-40a6-90b0-1d334f8ecdca"/>
    <ds:schemaRef ds:uri="631fbadb-5215-4657-8cd0-66e907a8a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66B778-5923-467D-998C-2567787E1066}">
  <ds:schemaRefs>
    <ds:schemaRef ds:uri="http://schemas.microsoft.com/office/2006/metadata/properties"/>
    <ds:schemaRef ds:uri="http://schemas.microsoft.com/office/infopath/2007/PartnerControls"/>
    <ds:schemaRef ds:uri="631fbadb-5215-4657-8cd0-66e907a8ae8a"/>
    <ds:schemaRef ds:uri="a2ed0cef-3a2d-40a6-90b0-1d334f8ecd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584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Customer Journey Roadmap Presentation</vt:lpstr>
      <vt:lpstr>Overview</vt:lpstr>
      <vt:lpstr>Business and Technical Requirements</vt:lpstr>
      <vt:lpstr>Business and Technical Requirements</vt:lpstr>
      <vt:lpstr>Stakeholders and Partners</vt:lpstr>
      <vt:lpstr>Business Environment</vt:lpstr>
      <vt:lpstr>SAP Products and Solutions </vt:lpstr>
      <vt:lpstr>SAP Products and Solutions </vt:lpstr>
      <vt:lpstr>SAP Team Training Strategies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Scott</dc:creator>
  <cp:lastModifiedBy>oseghale victory</cp:lastModifiedBy>
  <cp:revision>15</cp:revision>
  <dcterms:created xsi:type="dcterms:W3CDTF">2022-12-03T14:16:29Z</dcterms:created>
  <dcterms:modified xsi:type="dcterms:W3CDTF">2025-08-31T16:44:15Z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</Properties>
</file>