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21599525" cy="32399288"/>
  <p:notesSz cx="6858000" cy="9144000"/>
  <p:defaultTextStyle>
    <a:defPPr>
      <a:defRPr lang="ko-KR"/>
    </a:defPPr>
    <a:lvl1pPr marL="0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1pPr>
    <a:lvl2pPr marL="1295933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2pPr>
    <a:lvl3pPr marL="2591867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3pPr>
    <a:lvl4pPr marL="3887800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4pPr>
    <a:lvl5pPr marL="5183734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5pPr>
    <a:lvl6pPr marL="6479667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6pPr>
    <a:lvl7pPr marL="7775600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7pPr>
    <a:lvl8pPr marL="9071534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8pPr>
    <a:lvl9pPr marL="10367467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4">
          <p15:clr>
            <a:srgbClr val="A4A3A4"/>
          </p15:clr>
        </p15:guide>
        <p15:guide id="2" pos="68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370" autoAdjust="0"/>
  </p:normalViewPr>
  <p:slideViewPr>
    <p:cSldViewPr snapToGrid="0">
      <p:cViewPr>
        <p:scale>
          <a:sx n="25" d="100"/>
          <a:sy n="25" d="100"/>
        </p:scale>
        <p:origin x="2844" y="36"/>
      </p:cViewPr>
      <p:guideLst>
        <p:guide orient="horz" pos="10204"/>
        <p:guide pos="68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CDA69-7308-4F3A-9A22-08514AA0987F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129AB-81A6-4DA7-B91C-89E2978DA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86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B129C-E9E9-424A-9B9C-E1A7D7556C11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815E2-83EB-46D5-A6EA-2736235D9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02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815E2-83EB-46D5-A6EA-2736235D91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64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AE07-521E-418E-AD12-2CA53CA264B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76A-EBCF-40EA-AA76-3A293F0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2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AE07-521E-418E-AD12-2CA53CA264B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76A-EBCF-40EA-AA76-3A293F0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4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AE07-521E-418E-AD12-2CA53CA264B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76A-EBCF-40EA-AA76-3A293F0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82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00338" y="5302250"/>
            <a:ext cx="16198850" cy="112791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00338" y="17016413"/>
            <a:ext cx="16198850" cy="7823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7FD9-3236-4B73-A627-0959083A282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2F41-F79C-46B8-AC9D-EBFE05B7D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33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7FD9-3236-4B73-A627-0959083A282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2F41-F79C-46B8-AC9D-EBFE05B7D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932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3200" y="8077200"/>
            <a:ext cx="18630900" cy="134778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73200" y="21682075"/>
            <a:ext cx="18630900" cy="7086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7FD9-3236-4B73-A627-0959083A282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2F41-F79C-46B8-AC9D-EBFE05B7D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892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84313" y="8624888"/>
            <a:ext cx="9239250" cy="205565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75963" y="8624888"/>
            <a:ext cx="9239250" cy="205565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7FD9-3236-4B73-A627-0959083A282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2F41-F79C-46B8-AC9D-EBFE05B7D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63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7488" y="1725613"/>
            <a:ext cx="18629312" cy="62611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7488" y="7942263"/>
            <a:ext cx="9137650" cy="389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487488" y="11834813"/>
            <a:ext cx="9137650" cy="174069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34700" y="7942263"/>
            <a:ext cx="9182100" cy="389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34700" y="11834813"/>
            <a:ext cx="9182100" cy="174069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7FD9-3236-4B73-A627-0959083A282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2F41-F79C-46B8-AC9D-EBFE05B7D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29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7FD9-3236-4B73-A627-0959083A282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2F41-F79C-46B8-AC9D-EBFE05B7D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730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7FD9-3236-4B73-A627-0959083A282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2F41-F79C-46B8-AC9D-EBFE05B7D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495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7488" y="2160588"/>
            <a:ext cx="6965950" cy="75596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82100" y="4665663"/>
            <a:ext cx="10934700" cy="230235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7488" y="9720263"/>
            <a:ext cx="6965950" cy="180070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7FD9-3236-4B73-A627-0959083A282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2F41-F79C-46B8-AC9D-EBFE05B7D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39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AE07-521E-418E-AD12-2CA53CA264B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76A-EBCF-40EA-AA76-3A293F0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53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7488" y="2160588"/>
            <a:ext cx="6965950" cy="75596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9182100" y="4665663"/>
            <a:ext cx="10934700" cy="230235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7488" y="9720263"/>
            <a:ext cx="6965950" cy="180070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7FD9-3236-4B73-A627-0959083A282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2F41-F79C-46B8-AC9D-EBFE05B7D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74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7FD9-3236-4B73-A627-0959083A282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2F41-F79C-46B8-AC9D-EBFE05B7D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670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457488" y="1725613"/>
            <a:ext cx="4657725" cy="274558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84313" y="1725613"/>
            <a:ext cx="13820775" cy="274558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7FD9-3236-4B73-A627-0959083A282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2F41-F79C-46B8-AC9D-EBFE05B7D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37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7FD9-3236-4B73-A627-0959083A282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2F41-F79C-46B8-AC9D-EBFE05B7D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AE07-521E-418E-AD12-2CA53CA264B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76A-EBCF-40EA-AA76-3A293F0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8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AE07-521E-418E-AD12-2CA53CA264B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76A-EBCF-40EA-AA76-3A293F0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25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AE07-521E-418E-AD12-2CA53CA264B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76A-EBCF-40EA-AA76-3A293F0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4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AE07-521E-418E-AD12-2CA53CA264B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76A-EBCF-40EA-AA76-3A293F0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AE07-521E-418E-AD12-2CA53CA264B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76A-EBCF-40EA-AA76-3A293F0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9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AE07-521E-418E-AD12-2CA53CA264B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76A-EBCF-40EA-AA76-3A293F0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7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AE07-521E-418E-AD12-2CA53CA264B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76A-EBCF-40EA-AA76-3A293F0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CAE07-521E-418E-AD12-2CA53CA264B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F76A-EBCF-40EA-AA76-3A293F0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0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84313" y="1725613"/>
            <a:ext cx="18630900" cy="6261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3" y="8624888"/>
            <a:ext cx="18630900" cy="20556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484313" y="30029150"/>
            <a:ext cx="4860925" cy="1725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7FD9-3236-4B73-A627-0959083A2827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154863" y="30029150"/>
            <a:ext cx="7289800" cy="1725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254288" y="30029150"/>
            <a:ext cx="4860925" cy="1725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F2F41-F79C-46B8-AC9D-EBFE05B7D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3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6"/>
          <a:stretch/>
        </p:blipFill>
        <p:spPr>
          <a:xfrm>
            <a:off x="-6978" y="-129620"/>
            <a:ext cx="21601555" cy="323992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9909"/>
            <a:ext cx="17332219" cy="178904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CEBU </a:t>
            </a:r>
            <a:r>
              <a:rPr lang="en-US" altLang="ko-KR" sz="6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[Cooling Eco Bag Using Thermoelectric Module]</a:t>
            </a:r>
            <a:endParaRPr lang="ko-KR" altLang="en-US" sz="6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81880" y="4247794"/>
            <a:ext cx="9236510" cy="1954226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FFFF00"/>
                </a:solidFill>
              </a:rPr>
              <a:t>참여 학생 </a:t>
            </a:r>
            <a:r>
              <a:rPr lang="en-US" altLang="ko-KR" sz="4000" b="1" dirty="0">
                <a:solidFill>
                  <a:srgbClr val="FFFF00"/>
                </a:solidFill>
              </a:rPr>
              <a:t>: </a:t>
            </a:r>
            <a:r>
              <a:rPr lang="ko-KR" altLang="en-US" sz="4000" b="1" dirty="0">
                <a:solidFill>
                  <a:schemeClr val="bg1"/>
                </a:solidFill>
              </a:rPr>
              <a:t>오세현</a:t>
            </a:r>
            <a:r>
              <a:rPr lang="en-US" altLang="ko-KR" sz="4000" b="1" dirty="0">
                <a:solidFill>
                  <a:schemeClr val="bg1"/>
                </a:solidFill>
              </a:rPr>
              <a:t>, </a:t>
            </a:r>
            <a:r>
              <a:rPr lang="ko-KR" altLang="en-US" sz="4000" b="1" dirty="0">
                <a:solidFill>
                  <a:schemeClr val="bg1"/>
                </a:solidFill>
              </a:rPr>
              <a:t>전우영</a:t>
            </a:r>
            <a:r>
              <a:rPr lang="en-US" altLang="ko-KR" sz="4000" b="1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4000" b="1" dirty="0">
                <a:solidFill>
                  <a:schemeClr val="bg1"/>
                </a:solidFill>
              </a:rPr>
              <a:t>                     문주승</a:t>
            </a:r>
            <a:r>
              <a:rPr lang="en-US" altLang="ko-KR" sz="4000" b="1" dirty="0">
                <a:solidFill>
                  <a:schemeClr val="bg1"/>
                </a:solidFill>
              </a:rPr>
              <a:t>, </a:t>
            </a:r>
            <a:r>
              <a:rPr lang="ko-KR" altLang="en-US" sz="4000" b="1" dirty="0">
                <a:solidFill>
                  <a:schemeClr val="bg1"/>
                </a:solidFill>
              </a:rPr>
              <a:t>도송민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0" y="5758833"/>
            <a:ext cx="88265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2727" y="5693007"/>
            <a:ext cx="7116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아이디어 개요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113" y="3835368"/>
            <a:ext cx="62444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FFFF00"/>
                </a:solidFill>
                <a:latin typeface="+mn-ea"/>
              </a:rPr>
              <a:t>학과명</a:t>
            </a:r>
            <a:r>
              <a:rPr lang="en-US" altLang="ko-KR" sz="4400" b="1" dirty="0">
                <a:solidFill>
                  <a:srgbClr val="FFFF00"/>
                </a:solidFill>
                <a:latin typeface="+mn-ea"/>
              </a:rPr>
              <a:t>:</a:t>
            </a:r>
            <a:r>
              <a:rPr lang="en-US" altLang="ko-KR" sz="4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400" b="1" dirty="0">
                <a:solidFill>
                  <a:schemeClr val="bg1"/>
                </a:solidFill>
                <a:latin typeface="+mn-ea"/>
              </a:rPr>
              <a:t>기계자동차로봇부품공학부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85" y="25324909"/>
            <a:ext cx="8826500" cy="914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15527" y="25289041"/>
            <a:ext cx="7116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기대효과 및 활용방안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9" y="17676713"/>
            <a:ext cx="8826500" cy="914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72508" y="17685883"/>
            <a:ext cx="7604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아이디어 구성 및 상세내용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52" y="30236051"/>
            <a:ext cx="8446850" cy="185830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799210" y="4125498"/>
            <a:ext cx="3583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FFFF00"/>
                </a:solidFill>
                <a:latin typeface="+mn-ea"/>
              </a:rPr>
              <a:t>팀 명</a:t>
            </a:r>
            <a:r>
              <a:rPr lang="en-US" altLang="ko-KR" sz="4400" b="1" dirty="0">
                <a:solidFill>
                  <a:srgbClr val="FFFF00"/>
                </a:solidFill>
                <a:latin typeface="+mn-ea"/>
              </a:rPr>
              <a:t>:</a:t>
            </a:r>
            <a:r>
              <a:rPr lang="en-US" altLang="ko-KR" sz="4400" b="1" dirty="0">
                <a:latin typeface="+mn-ea"/>
              </a:rPr>
              <a:t> </a:t>
            </a:r>
            <a:r>
              <a:rPr lang="ko-KR" altLang="en-US" sz="4400" b="1" dirty="0">
                <a:solidFill>
                  <a:schemeClr val="bg1"/>
                </a:solidFill>
                <a:latin typeface="+mn-ea"/>
              </a:rPr>
              <a:t>에코스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13046" y="4158338"/>
            <a:ext cx="1287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400" b="1" dirty="0">
                <a:solidFill>
                  <a:schemeClr val="bg1"/>
                </a:solidFill>
                <a:latin typeface="+mn-ea"/>
              </a:rPr>
              <a:t>│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88C0F-725C-47A3-8B88-03C92C306804}"/>
              </a:ext>
            </a:extLst>
          </p:cNvPr>
          <p:cNvSpPr txBox="1"/>
          <p:nvPr/>
        </p:nvSpPr>
        <p:spPr>
          <a:xfrm>
            <a:off x="520630" y="6987216"/>
            <a:ext cx="15284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동의대 오르막길의 더위를 타파할 신개념 친환경 배낭</a:t>
            </a: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289AC55-FBBA-41E4-B9FE-08CB027FCE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048" y="8641843"/>
            <a:ext cx="5181805" cy="8114054"/>
          </a:xfrm>
          <a:prstGeom prst="rect">
            <a:avLst/>
          </a:prstGeom>
        </p:spPr>
      </p:pic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6BE94619-08C9-494F-9BE6-96B4649DCD9F}"/>
              </a:ext>
            </a:extLst>
          </p:cNvPr>
          <p:cNvSpPr/>
          <p:nvPr/>
        </p:nvSpPr>
        <p:spPr>
          <a:xfrm rot="2588343">
            <a:off x="1942808" y="13156089"/>
            <a:ext cx="1592077" cy="230761"/>
          </a:xfrm>
          <a:prstGeom prst="rightArrow">
            <a:avLst>
              <a:gd name="adj1" fmla="val 50000"/>
              <a:gd name="adj2" fmla="val 492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1662CD56-4C60-414A-85CC-12110CF4F482}"/>
              </a:ext>
            </a:extLst>
          </p:cNvPr>
          <p:cNvSpPr/>
          <p:nvPr/>
        </p:nvSpPr>
        <p:spPr>
          <a:xfrm rot="10800000">
            <a:off x="6224358" y="15810383"/>
            <a:ext cx="937672" cy="225109"/>
          </a:xfrm>
          <a:prstGeom prst="rightArrow">
            <a:avLst>
              <a:gd name="adj1" fmla="val 50000"/>
              <a:gd name="adj2" fmla="val 492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0C14DF9E-282A-474D-849D-75FA441A38B7}"/>
              </a:ext>
            </a:extLst>
          </p:cNvPr>
          <p:cNvSpPr/>
          <p:nvPr/>
        </p:nvSpPr>
        <p:spPr>
          <a:xfrm rot="7668518">
            <a:off x="5752657" y="10910900"/>
            <a:ext cx="1290394" cy="259865"/>
          </a:xfrm>
          <a:prstGeom prst="rightArrow">
            <a:avLst>
              <a:gd name="adj1" fmla="val 50000"/>
              <a:gd name="adj2" fmla="val 492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1CDAEBF8-DD27-4B6A-8E6F-EE8F383D4AE6}"/>
              </a:ext>
            </a:extLst>
          </p:cNvPr>
          <p:cNvSpPr/>
          <p:nvPr/>
        </p:nvSpPr>
        <p:spPr>
          <a:xfrm rot="9169395">
            <a:off x="6002083" y="14256383"/>
            <a:ext cx="937672" cy="203164"/>
          </a:xfrm>
          <a:prstGeom prst="rightArrow">
            <a:avLst>
              <a:gd name="adj1" fmla="val 50000"/>
              <a:gd name="adj2" fmla="val 492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49BA6B7A-C884-4384-A5A7-B9B030BC54C3}"/>
              </a:ext>
            </a:extLst>
          </p:cNvPr>
          <p:cNvSpPr/>
          <p:nvPr/>
        </p:nvSpPr>
        <p:spPr>
          <a:xfrm rot="10800000">
            <a:off x="5320794" y="9564260"/>
            <a:ext cx="1454105" cy="304969"/>
          </a:xfrm>
          <a:prstGeom prst="rightArrow">
            <a:avLst>
              <a:gd name="adj1" fmla="val 50000"/>
              <a:gd name="adj2" fmla="val 492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BC14E4F5-3619-477B-90AF-53951A568044}"/>
              </a:ext>
            </a:extLst>
          </p:cNvPr>
          <p:cNvSpPr/>
          <p:nvPr/>
        </p:nvSpPr>
        <p:spPr>
          <a:xfrm rot="2851864">
            <a:off x="2814245" y="9986537"/>
            <a:ext cx="2682986" cy="281517"/>
          </a:xfrm>
          <a:prstGeom prst="rightArrow">
            <a:avLst>
              <a:gd name="adj1" fmla="val 54827"/>
              <a:gd name="adj2" fmla="val 492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349121F3-55CC-4E56-86BD-5A46349A61B9}"/>
              </a:ext>
            </a:extLst>
          </p:cNvPr>
          <p:cNvSpPr/>
          <p:nvPr/>
        </p:nvSpPr>
        <p:spPr>
          <a:xfrm>
            <a:off x="7013046" y="9558755"/>
            <a:ext cx="2718554" cy="9916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태양광 패널</a:t>
            </a: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id="{A0A11B85-069A-4F9E-B368-C6E800A4A03B}"/>
              </a:ext>
            </a:extLst>
          </p:cNvPr>
          <p:cNvSpPr/>
          <p:nvPr/>
        </p:nvSpPr>
        <p:spPr>
          <a:xfrm>
            <a:off x="7080813" y="13515003"/>
            <a:ext cx="1225670" cy="9916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팬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5891C069-598B-4E85-9F16-2B6F352A18CE}"/>
              </a:ext>
            </a:extLst>
          </p:cNvPr>
          <p:cNvSpPr/>
          <p:nvPr/>
        </p:nvSpPr>
        <p:spPr>
          <a:xfrm>
            <a:off x="7354911" y="15375092"/>
            <a:ext cx="2376688" cy="9916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냉각장치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C6F055C3-0001-48F2-A305-F98011DD123D}"/>
              </a:ext>
            </a:extLst>
          </p:cNvPr>
          <p:cNvSpPr/>
          <p:nvPr/>
        </p:nvSpPr>
        <p:spPr>
          <a:xfrm>
            <a:off x="752081" y="11963764"/>
            <a:ext cx="1225670" cy="9916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팬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998CAA74-5738-4F3D-BC6E-8C6AA855592D}"/>
              </a:ext>
            </a:extLst>
          </p:cNvPr>
          <p:cNvSpPr/>
          <p:nvPr/>
        </p:nvSpPr>
        <p:spPr>
          <a:xfrm>
            <a:off x="752081" y="8616072"/>
            <a:ext cx="2234572" cy="83099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컨트롤러</a:t>
            </a:r>
          </a:p>
        </p:txBody>
      </p:sp>
      <p:sp>
        <p:nvSpPr>
          <p:cNvPr id="50" name="제목 1">
            <a:extLst>
              <a:ext uri="{FF2B5EF4-FFF2-40B4-BE49-F238E27FC236}">
                <a16:creationId xmlns:a16="http://schemas.microsoft.com/office/drawing/2014/main" id="{A9461D9D-846B-46F0-8671-13ADF8396153}"/>
              </a:ext>
            </a:extLst>
          </p:cNvPr>
          <p:cNvSpPr txBox="1">
            <a:spLocks/>
          </p:cNvSpPr>
          <p:nvPr/>
        </p:nvSpPr>
        <p:spPr>
          <a:xfrm>
            <a:off x="-1364" y="2233578"/>
            <a:ext cx="9150198" cy="8018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215999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17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열전소자를 이용한 친환경 쿨링 배낭 </a:t>
            </a: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id="{3437641D-E2F7-4E1B-907E-D48F18157938}"/>
              </a:ext>
            </a:extLst>
          </p:cNvPr>
          <p:cNvSpPr/>
          <p:nvPr/>
        </p:nvSpPr>
        <p:spPr>
          <a:xfrm>
            <a:off x="11168702" y="18149739"/>
            <a:ext cx="10064558" cy="3268189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실선 화살표 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전기회로 원리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</a:p>
          <a:p>
            <a:pPr algn="just"/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914400" indent="-914400" algn="just">
              <a:buAutoNum type="arabicPeriod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태양광 패널로부터 전기 생성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914400" indent="-914400" algn="just">
              <a:buAutoNum type="arabicPeriod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인버터로 전압을 조정 후 베터리로 전달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914400" indent="-914400" algn="just">
              <a:buAutoNum type="arabicPeriod"/>
            </a:pP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MCU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 각 부품으로 전력 전달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id="{7D50F042-9E44-46C6-A6AA-A6BD998C2A28}"/>
              </a:ext>
            </a:extLst>
          </p:cNvPr>
          <p:cNvSpPr/>
          <p:nvPr/>
        </p:nvSpPr>
        <p:spPr>
          <a:xfrm>
            <a:off x="11041653" y="22314403"/>
            <a:ext cx="10123281" cy="365167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점선 화살표 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구동 원리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</a:p>
          <a:p>
            <a:pPr algn="just"/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914400" indent="-914400" algn="just">
              <a:buAutoNum type="arabicPeriod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팬이 공기를 흡수한다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914400" indent="-914400" algn="just">
              <a:buAutoNum type="arabicPeriod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냉기모듈이 공기를 시원하게 한다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marL="914400" indent="-914400" algn="just">
              <a:buAutoNum type="arabicPeriod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 뒤 팬을 통해 시원한 공기가 나간다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id="{DC6932BC-77DC-403F-8236-5699DCD0A226}"/>
              </a:ext>
            </a:extLst>
          </p:cNvPr>
          <p:cNvSpPr/>
          <p:nvPr/>
        </p:nvSpPr>
        <p:spPr>
          <a:xfrm>
            <a:off x="11122851" y="14507308"/>
            <a:ext cx="10042083" cy="2745956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아이디어명 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[CEBU]</a:t>
            </a:r>
          </a:p>
          <a:p>
            <a:pPr marL="571500" indent="-571500" algn="just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휴양지 세부의 시원한 바람이 제품에 연상되도록 하였다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38D791B7-7FF1-42B2-8985-D2996832234A}"/>
              </a:ext>
            </a:extLst>
          </p:cNvPr>
          <p:cNvSpPr/>
          <p:nvPr/>
        </p:nvSpPr>
        <p:spPr>
          <a:xfrm>
            <a:off x="11122852" y="8126852"/>
            <a:ext cx="10042082" cy="559605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배경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필요성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571500" indent="-571500" algn="just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오르막길을 오르며 젖는 등 해결 필요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71500" indent="-571500" algn="just">
              <a:buFontTx/>
              <a:buChar char="-"/>
            </a:pP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71500" indent="-571500" algn="just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친환경 에너지 소자인 </a:t>
            </a:r>
            <a:r>
              <a:rPr lang="ko-KR" altLang="en-US" sz="3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열전소자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활용 생각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71500" indent="-571500" algn="just">
              <a:buFontTx/>
              <a:buChar char="-"/>
            </a:pP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71500" indent="-571500" algn="just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지속성을 위해 </a:t>
            </a:r>
            <a:r>
              <a:rPr lang="ko-KR" altLang="en-US" sz="3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태양광 패널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적용을 고려 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71500" indent="-571500" algn="just">
              <a:buFontTx/>
              <a:buChar char="-"/>
            </a:pP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71500" indent="-571500" algn="just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최종적으로 지속적으로 에너지를 생산 후 나의 등을 시원하게 해주는 배낭을 구상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id="{E1D58151-C1F8-4973-B4A2-0B2AD7B295D0}"/>
              </a:ext>
            </a:extLst>
          </p:cNvPr>
          <p:cNvSpPr/>
          <p:nvPr/>
        </p:nvSpPr>
        <p:spPr>
          <a:xfrm>
            <a:off x="11041653" y="26862553"/>
            <a:ext cx="10188353" cy="3268189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활용방안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71500" indent="-571500" algn="just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냉기 모듈 반대 장착으로  히터 효과  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71500" indent="-571500" algn="just">
              <a:buFontTx/>
              <a:buChar char="-"/>
            </a:pP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DIY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지식으로 개조를 통한 기능 추가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71500" indent="-571500" algn="just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배낭에서 탈부착이 가능한 배터리를 이용하여 전자기기 충전 가능 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id="{4520F602-40A8-40E3-9D7A-C3BC9BD053D7}"/>
              </a:ext>
            </a:extLst>
          </p:cNvPr>
          <p:cNvSpPr/>
          <p:nvPr/>
        </p:nvSpPr>
        <p:spPr>
          <a:xfrm>
            <a:off x="526113" y="26897521"/>
            <a:ext cx="10003735" cy="3268189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기대효과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71500" indent="-571500" algn="just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등에 땀이 흐르는 것에 대한 걱정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 </a:t>
            </a:r>
          </a:p>
          <a:p>
            <a:pPr marL="571500" indent="-571500" algn="just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태양광 패널로 인해 전력 걱정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 </a:t>
            </a:r>
          </a:p>
          <a:p>
            <a:pPr marL="571500" indent="-571500" algn="just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등산 등의 외부활용에 사용 될 것으로 예상 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2CDFCFF-A9A4-4F94-BC61-13F11E9B65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3" r="3895"/>
          <a:stretch/>
        </p:blipFill>
        <p:spPr>
          <a:xfrm>
            <a:off x="652572" y="19159947"/>
            <a:ext cx="8979518" cy="559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8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191</Words>
  <Application>Microsoft Office PowerPoint</Application>
  <PresentationFormat>사용자 지정</PresentationFormat>
  <Paragraphs>45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HY견고딕</vt:lpstr>
      <vt:lpstr>맑은 고딕</vt:lpstr>
      <vt:lpstr>Arial</vt:lpstr>
      <vt:lpstr>Calibri</vt:lpstr>
      <vt:lpstr>Calibri Light</vt:lpstr>
      <vt:lpstr>Office 테마</vt:lpstr>
      <vt:lpstr>디자인 사용자 지정</vt:lpstr>
      <vt:lpstr>CEBU [Cooling Eco Bag Using Thermoelectric Module]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디자인청솔</dc:creator>
  <cp:lastModifiedBy>오세현</cp:lastModifiedBy>
  <cp:revision>71</cp:revision>
  <dcterms:created xsi:type="dcterms:W3CDTF">2014-06-16T09:50:39Z</dcterms:created>
  <dcterms:modified xsi:type="dcterms:W3CDTF">2021-10-05T15:26:37Z</dcterms:modified>
</cp:coreProperties>
</file>