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81" r:id="rId2"/>
    <p:sldId id="257" r:id="rId3"/>
    <p:sldId id="282" r:id="rId4"/>
    <p:sldId id="283" r:id="rId5"/>
    <p:sldId id="258" r:id="rId6"/>
    <p:sldId id="259" r:id="rId7"/>
    <p:sldId id="260" r:id="rId8"/>
    <p:sldId id="261"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532A7-6C88-4DC0-858A-5C5825803CE0}" v="28" dt="2025-03-20T21:37:01.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94660"/>
  </p:normalViewPr>
  <p:slideViewPr>
    <p:cSldViewPr snapToGrid="0">
      <p:cViewPr>
        <p:scale>
          <a:sx n="101" d="100"/>
          <a:sy n="101" d="100"/>
        </p:scale>
        <p:origin x="17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gsley Osemudiamne" userId="6f6ef45b65138e57" providerId="LiveId" clId="{9E6532A7-6C88-4DC0-858A-5C5825803CE0}"/>
    <pc:docChg chg="undo custSel addSld delSld modSld sldOrd">
      <pc:chgData name="Kingsley Osemudiamne" userId="6f6ef45b65138e57" providerId="LiveId" clId="{9E6532A7-6C88-4DC0-858A-5C5825803CE0}" dt="2025-03-20T21:42:22.314" v="1127" actId="113"/>
      <pc:docMkLst>
        <pc:docMk/>
      </pc:docMkLst>
      <pc:sldChg chg="addSp delSp modSp mod modTransition delAnim modAnim">
        <pc:chgData name="Kingsley Osemudiamne" userId="6f6ef45b65138e57" providerId="LiveId" clId="{9E6532A7-6C88-4DC0-858A-5C5825803CE0}" dt="2025-03-20T15:57:27.138" v="705" actId="1076"/>
        <pc:sldMkLst>
          <pc:docMk/>
          <pc:sldMk cId="1426790032" sldId="257"/>
        </pc:sldMkLst>
        <pc:spChg chg="add mod">
          <ac:chgData name="Kingsley Osemudiamne" userId="6f6ef45b65138e57" providerId="LiveId" clId="{9E6532A7-6C88-4DC0-858A-5C5825803CE0}" dt="2025-03-20T15:52:55.111" v="701" actId="1076"/>
          <ac:spMkLst>
            <pc:docMk/>
            <pc:sldMk cId="1426790032" sldId="257"/>
            <ac:spMk id="3" creationId="{9AC35D38-8B16-46EE-3B89-4D0436FB6900}"/>
          </ac:spMkLst>
        </pc:spChg>
        <pc:spChg chg="mod">
          <ac:chgData name="Kingsley Osemudiamne" userId="6f6ef45b65138e57" providerId="LiveId" clId="{9E6532A7-6C88-4DC0-858A-5C5825803CE0}" dt="2025-03-20T15:57:27.138" v="705" actId="1076"/>
          <ac:spMkLst>
            <pc:docMk/>
            <pc:sldMk cId="1426790032" sldId="257"/>
            <ac:spMk id="14" creationId="{FF2B5312-98FF-3D5F-00B4-6C4078CA6C1C}"/>
          </ac:spMkLst>
        </pc:spChg>
      </pc:sldChg>
      <pc:sldChg chg="addSp delSp modSp mod modTransition modAnim">
        <pc:chgData name="Kingsley Osemudiamne" userId="6f6ef45b65138e57" providerId="LiveId" clId="{9E6532A7-6C88-4DC0-858A-5C5825803CE0}" dt="2025-03-20T16:20:30.982" v="1009" actId="1076"/>
        <pc:sldMkLst>
          <pc:docMk/>
          <pc:sldMk cId="2283852047" sldId="258"/>
        </pc:sldMkLst>
        <pc:spChg chg="add del mod">
          <ac:chgData name="Kingsley Osemudiamne" userId="6f6ef45b65138e57" providerId="LiveId" clId="{9E6532A7-6C88-4DC0-858A-5C5825803CE0}" dt="2025-03-20T16:20:06.833" v="1003"/>
          <ac:spMkLst>
            <pc:docMk/>
            <pc:sldMk cId="2283852047" sldId="258"/>
            <ac:spMk id="2" creationId="{3336F79F-BEC4-0972-136A-6FEA8475BAB4}"/>
          </ac:spMkLst>
        </pc:spChg>
        <pc:spChg chg="mod">
          <ac:chgData name="Kingsley Osemudiamne" userId="6f6ef45b65138e57" providerId="LiveId" clId="{9E6532A7-6C88-4DC0-858A-5C5825803CE0}" dt="2025-03-20T16:13:00.596" v="951" actId="1076"/>
          <ac:spMkLst>
            <pc:docMk/>
            <pc:sldMk cId="2283852047" sldId="258"/>
            <ac:spMk id="4" creationId="{3B7F795F-20D1-6DF8-D006-DD42480FB7C6}"/>
          </ac:spMkLst>
        </pc:spChg>
        <pc:picChg chg="del">
          <ac:chgData name="Kingsley Osemudiamne" userId="6f6ef45b65138e57" providerId="LiveId" clId="{9E6532A7-6C88-4DC0-858A-5C5825803CE0}" dt="2025-03-20T16:13:21.923" v="952" actId="478"/>
          <ac:picMkLst>
            <pc:docMk/>
            <pc:sldMk cId="2283852047" sldId="258"/>
            <ac:picMk id="3" creationId="{95E42B91-7AE8-EE70-543D-F3050D5C193C}"/>
          </ac:picMkLst>
        </pc:picChg>
        <pc:picChg chg="add mod">
          <ac:chgData name="Kingsley Osemudiamne" userId="6f6ef45b65138e57" providerId="LiveId" clId="{9E6532A7-6C88-4DC0-858A-5C5825803CE0}" dt="2025-03-20T16:20:30.982" v="1009" actId="1076"/>
          <ac:picMkLst>
            <pc:docMk/>
            <pc:sldMk cId="2283852047" sldId="258"/>
            <ac:picMk id="6" creationId="{62B3980B-BD72-5CB9-F4EF-14387009373A}"/>
          </ac:picMkLst>
        </pc:picChg>
      </pc:sldChg>
      <pc:sldChg chg="addSp delSp modSp mod modTransition modAnim">
        <pc:chgData name="Kingsley Osemudiamne" userId="6f6ef45b65138e57" providerId="LiveId" clId="{9E6532A7-6C88-4DC0-858A-5C5825803CE0}" dt="2025-03-20T21:37:58.142" v="1074" actId="1076"/>
        <pc:sldMkLst>
          <pc:docMk/>
          <pc:sldMk cId="1547494027" sldId="259"/>
        </pc:sldMkLst>
        <pc:spChg chg="mod">
          <ac:chgData name="Kingsley Osemudiamne" userId="6f6ef45b65138e57" providerId="LiveId" clId="{9E6532A7-6C88-4DC0-858A-5C5825803CE0}" dt="2025-03-20T21:37:58.142" v="1074" actId="1076"/>
          <ac:spMkLst>
            <pc:docMk/>
            <pc:sldMk cId="1547494027" sldId="259"/>
            <ac:spMk id="7" creationId="{40B82D35-63D9-F71E-C3BB-48300EAE1BF0}"/>
          </ac:spMkLst>
        </pc:spChg>
        <pc:picChg chg="add mod">
          <ac:chgData name="Kingsley Osemudiamne" userId="6f6ef45b65138e57" providerId="LiveId" clId="{9E6532A7-6C88-4DC0-858A-5C5825803CE0}" dt="2025-03-20T16:23:06.598" v="1023" actId="1076"/>
          <ac:picMkLst>
            <pc:docMk/>
            <pc:sldMk cId="1547494027" sldId="259"/>
            <ac:picMk id="3" creationId="{5981C0AC-784F-939C-4E32-8808FF188201}"/>
          </ac:picMkLst>
        </pc:picChg>
        <pc:picChg chg="del">
          <ac:chgData name="Kingsley Osemudiamne" userId="6f6ef45b65138e57" providerId="LiveId" clId="{9E6532A7-6C88-4DC0-858A-5C5825803CE0}" dt="2025-03-20T16:20:41.601" v="1011" actId="478"/>
          <ac:picMkLst>
            <pc:docMk/>
            <pc:sldMk cId="1547494027" sldId="259"/>
            <ac:picMk id="5" creationId="{E0BE4473-5A92-AC71-9D72-FC2F51FF566B}"/>
          </ac:picMkLst>
        </pc:picChg>
        <pc:picChg chg="del">
          <ac:chgData name="Kingsley Osemudiamne" userId="6f6ef45b65138e57" providerId="LiveId" clId="{9E6532A7-6C88-4DC0-858A-5C5825803CE0}" dt="2025-03-20T16:20:39.643" v="1010" actId="478"/>
          <ac:picMkLst>
            <pc:docMk/>
            <pc:sldMk cId="1547494027" sldId="259"/>
            <ac:picMk id="11" creationId="{F52921C6-9375-F18B-E779-DFEADC0D82B5}"/>
          </ac:picMkLst>
        </pc:picChg>
        <pc:picChg chg="del mod">
          <ac:chgData name="Kingsley Osemudiamne" userId="6f6ef45b65138e57" providerId="LiveId" clId="{9E6532A7-6C88-4DC0-858A-5C5825803CE0}" dt="2025-03-20T16:20:43.767" v="1012" actId="478"/>
          <ac:picMkLst>
            <pc:docMk/>
            <pc:sldMk cId="1547494027" sldId="259"/>
            <ac:picMk id="13" creationId="{421E93E5-A7CB-DEA4-77A1-3507A3BA61FE}"/>
          </ac:picMkLst>
        </pc:picChg>
      </pc:sldChg>
      <pc:sldChg chg="addSp delSp modSp mod modTransition modAnim">
        <pc:chgData name="Kingsley Osemudiamne" userId="6f6ef45b65138e57" providerId="LiveId" clId="{9E6532A7-6C88-4DC0-858A-5C5825803CE0}" dt="2025-03-20T16:32:53.152" v="1046" actId="14100"/>
        <pc:sldMkLst>
          <pc:docMk/>
          <pc:sldMk cId="893229117" sldId="260"/>
        </pc:sldMkLst>
        <pc:spChg chg="add mod">
          <ac:chgData name="Kingsley Osemudiamne" userId="6f6ef45b65138e57" providerId="LiveId" clId="{9E6532A7-6C88-4DC0-858A-5C5825803CE0}" dt="2025-03-20T16:23:58.429" v="1035" actId="20577"/>
          <ac:spMkLst>
            <pc:docMk/>
            <pc:sldMk cId="893229117" sldId="260"/>
            <ac:spMk id="2" creationId="{A4F23B75-CD9A-82EC-490B-358793EC61DE}"/>
          </ac:spMkLst>
        </pc:spChg>
        <pc:spChg chg="del mod">
          <ac:chgData name="Kingsley Osemudiamne" userId="6f6ef45b65138e57" providerId="LiveId" clId="{9E6532A7-6C88-4DC0-858A-5C5825803CE0}" dt="2025-03-20T16:23:31.635" v="1026"/>
          <ac:spMkLst>
            <pc:docMk/>
            <pc:sldMk cId="893229117" sldId="260"/>
            <ac:spMk id="7" creationId="{87B7CA8E-AED1-AB23-2C03-4B3A51C052CC}"/>
          </ac:spMkLst>
        </pc:spChg>
        <pc:picChg chg="add del mod">
          <ac:chgData name="Kingsley Osemudiamne" userId="6f6ef45b65138e57" providerId="LiveId" clId="{9E6532A7-6C88-4DC0-858A-5C5825803CE0}" dt="2025-03-20T16:32:36.180" v="1039" actId="478"/>
          <ac:picMkLst>
            <pc:docMk/>
            <pc:sldMk cId="893229117" sldId="260"/>
            <ac:picMk id="4" creationId="{CCAA2444-0455-F95F-19B4-916EB71B0DB1}"/>
          </ac:picMkLst>
        </pc:picChg>
        <pc:picChg chg="del">
          <ac:chgData name="Kingsley Osemudiamne" userId="6f6ef45b65138e57" providerId="LiveId" clId="{9E6532A7-6C88-4DC0-858A-5C5825803CE0}" dt="2025-03-20T16:23:33.070" v="1027" actId="478"/>
          <ac:picMkLst>
            <pc:docMk/>
            <pc:sldMk cId="893229117" sldId="260"/>
            <ac:picMk id="6" creationId="{FF816B1A-9681-9DB7-00EA-FEEED639AE18}"/>
          </ac:picMkLst>
        </pc:picChg>
        <pc:picChg chg="add mod">
          <ac:chgData name="Kingsley Osemudiamne" userId="6f6ef45b65138e57" providerId="LiveId" clId="{9E6532A7-6C88-4DC0-858A-5C5825803CE0}" dt="2025-03-20T16:32:53.152" v="1046" actId="14100"/>
          <ac:picMkLst>
            <pc:docMk/>
            <pc:sldMk cId="893229117" sldId="260"/>
            <ac:picMk id="8" creationId="{F1867BC1-0373-E02B-CB42-22DC1AE925D8}"/>
          </ac:picMkLst>
        </pc:picChg>
        <pc:picChg chg="del">
          <ac:chgData name="Kingsley Osemudiamne" userId="6f6ef45b65138e57" providerId="LiveId" clId="{9E6532A7-6C88-4DC0-858A-5C5825803CE0}" dt="2025-03-20T16:23:33.070" v="1027" actId="478"/>
          <ac:picMkLst>
            <pc:docMk/>
            <pc:sldMk cId="893229117" sldId="260"/>
            <ac:picMk id="10" creationId="{D0F1338A-CAAA-5475-330A-CB791C15737B}"/>
          </ac:picMkLst>
        </pc:picChg>
        <pc:picChg chg="del">
          <ac:chgData name="Kingsley Osemudiamne" userId="6f6ef45b65138e57" providerId="LiveId" clId="{9E6532A7-6C88-4DC0-858A-5C5825803CE0}" dt="2025-03-20T16:23:33.070" v="1027" actId="478"/>
          <ac:picMkLst>
            <pc:docMk/>
            <pc:sldMk cId="893229117" sldId="260"/>
            <ac:picMk id="12" creationId="{C675F6B9-11F0-6081-05A4-C9924D470B00}"/>
          </ac:picMkLst>
        </pc:picChg>
      </pc:sldChg>
      <pc:sldChg chg="addSp delSp modSp mod modTransition modAnim">
        <pc:chgData name="Kingsley Osemudiamne" userId="6f6ef45b65138e57" providerId="LiveId" clId="{9E6532A7-6C88-4DC0-858A-5C5825803CE0}" dt="2025-03-20T16:35:29.618" v="1051" actId="22"/>
        <pc:sldMkLst>
          <pc:docMk/>
          <pc:sldMk cId="4093178164" sldId="261"/>
        </pc:sldMkLst>
        <pc:spChg chg="mod">
          <ac:chgData name="Kingsley Osemudiamne" userId="6f6ef45b65138e57" providerId="LiveId" clId="{9E6532A7-6C88-4DC0-858A-5C5825803CE0}" dt="2025-03-20T16:33:44.873" v="1050" actId="1076"/>
          <ac:spMkLst>
            <pc:docMk/>
            <pc:sldMk cId="4093178164" sldId="261"/>
            <ac:spMk id="7" creationId="{7E704BA4-618D-9DDA-8DE3-ACC76FF80481}"/>
          </ac:spMkLst>
        </pc:spChg>
        <pc:picChg chg="add">
          <ac:chgData name="Kingsley Osemudiamne" userId="6f6ef45b65138e57" providerId="LiveId" clId="{9E6532A7-6C88-4DC0-858A-5C5825803CE0}" dt="2025-03-20T16:35:29.618" v="1051" actId="22"/>
          <ac:picMkLst>
            <pc:docMk/>
            <pc:sldMk cId="4093178164" sldId="261"/>
            <ac:picMk id="3" creationId="{16613104-AC6E-ED64-AAA8-D7B01A419A61}"/>
          </ac:picMkLst>
        </pc:picChg>
        <pc:picChg chg="del">
          <ac:chgData name="Kingsley Osemudiamne" userId="6f6ef45b65138e57" providerId="LiveId" clId="{9E6532A7-6C88-4DC0-858A-5C5825803CE0}" dt="2025-03-20T16:33:34.375" v="1047" actId="478"/>
          <ac:picMkLst>
            <pc:docMk/>
            <pc:sldMk cId="4093178164" sldId="261"/>
            <ac:picMk id="8" creationId="{CC3C5000-4679-DE63-CDDD-065424710504}"/>
          </ac:picMkLst>
        </pc:picChg>
        <pc:picChg chg="del">
          <ac:chgData name="Kingsley Osemudiamne" userId="6f6ef45b65138e57" providerId="LiveId" clId="{9E6532A7-6C88-4DC0-858A-5C5825803CE0}" dt="2025-03-20T16:33:34.375" v="1047" actId="478"/>
          <ac:picMkLst>
            <pc:docMk/>
            <pc:sldMk cId="4093178164" sldId="261"/>
            <ac:picMk id="10" creationId="{B0AD221A-BED3-779C-6800-F33A3ED5202A}"/>
          </ac:picMkLst>
        </pc:picChg>
        <pc:picChg chg="del">
          <ac:chgData name="Kingsley Osemudiamne" userId="6f6ef45b65138e57" providerId="LiveId" clId="{9E6532A7-6C88-4DC0-858A-5C5825803CE0}" dt="2025-03-20T16:33:39.240" v="1048" actId="478"/>
          <ac:picMkLst>
            <pc:docMk/>
            <pc:sldMk cId="4093178164" sldId="261"/>
            <ac:picMk id="13" creationId="{8ABB35D0-CB86-AFF4-EC78-D15043B5643D}"/>
          </ac:picMkLst>
        </pc:picChg>
      </pc:sldChg>
      <pc:sldChg chg="addSp delSp modSp mod modTransition modAnim">
        <pc:chgData name="Kingsley Osemudiamne" userId="6f6ef45b65138e57" providerId="LiveId" clId="{9E6532A7-6C88-4DC0-858A-5C5825803CE0}" dt="2025-03-20T16:58:23.108" v="1058" actId="1076"/>
        <pc:sldMkLst>
          <pc:docMk/>
          <pc:sldMk cId="549920676" sldId="262"/>
        </pc:sldMkLst>
        <pc:spChg chg="mod">
          <ac:chgData name="Kingsley Osemudiamne" userId="6f6ef45b65138e57" providerId="LiveId" clId="{9E6532A7-6C88-4DC0-858A-5C5825803CE0}" dt="2025-03-20T16:36:39.312" v="1056" actId="113"/>
          <ac:spMkLst>
            <pc:docMk/>
            <pc:sldMk cId="549920676" sldId="262"/>
            <ac:spMk id="7" creationId="{8B5168A1-C7B3-CE87-3CC6-03AB12204365}"/>
          </ac:spMkLst>
        </pc:spChg>
        <pc:picChg chg="add mod">
          <ac:chgData name="Kingsley Osemudiamne" userId="6f6ef45b65138e57" providerId="LiveId" clId="{9E6532A7-6C88-4DC0-858A-5C5825803CE0}" dt="2025-03-20T16:58:23.108" v="1058" actId="1076"/>
          <ac:picMkLst>
            <pc:docMk/>
            <pc:sldMk cId="549920676" sldId="262"/>
            <ac:picMk id="3" creationId="{6415B02E-6BEA-98A1-CF79-55F4276D20C6}"/>
          </ac:picMkLst>
        </pc:picChg>
        <pc:picChg chg="del">
          <ac:chgData name="Kingsley Osemudiamne" userId="6f6ef45b65138e57" providerId="LiveId" clId="{9E6532A7-6C88-4DC0-858A-5C5825803CE0}" dt="2025-03-20T16:36:31.238" v="1053" actId="478"/>
          <ac:picMkLst>
            <pc:docMk/>
            <pc:sldMk cId="549920676" sldId="262"/>
            <ac:picMk id="22" creationId="{6A60AAE9-CED4-8D2E-E6B7-367AB1BB3989}"/>
          </ac:picMkLst>
        </pc:picChg>
        <pc:picChg chg="del">
          <ac:chgData name="Kingsley Osemudiamne" userId="6f6ef45b65138e57" providerId="LiveId" clId="{9E6532A7-6C88-4DC0-858A-5C5825803CE0}" dt="2025-03-20T16:36:33.457" v="1054" actId="478"/>
          <ac:picMkLst>
            <pc:docMk/>
            <pc:sldMk cId="549920676" sldId="262"/>
            <ac:picMk id="24" creationId="{DCD90AF2-B3B1-C371-4E82-DFD52CEE97BF}"/>
          </ac:picMkLst>
        </pc:picChg>
        <pc:picChg chg="del">
          <ac:chgData name="Kingsley Osemudiamne" userId="6f6ef45b65138e57" providerId="LiveId" clId="{9E6532A7-6C88-4DC0-858A-5C5825803CE0}" dt="2025-03-20T16:36:28.939" v="1052" actId="478"/>
          <ac:picMkLst>
            <pc:docMk/>
            <pc:sldMk cId="549920676" sldId="262"/>
            <ac:picMk id="26" creationId="{58D6BB0F-8D49-7C84-A7F6-380D66206C8E}"/>
          </ac:picMkLst>
        </pc:picChg>
      </pc:sldChg>
      <pc:sldChg chg="addSp delSp modSp mod modTransition">
        <pc:chgData name="Kingsley Osemudiamne" userId="6f6ef45b65138e57" providerId="LiveId" clId="{9E6532A7-6C88-4DC0-858A-5C5825803CE0}" dt="2025-03-20T17:00:13.018" v="1064" actId="22"/>
        <pc:sldMkLst>
          <pc:docMk/>
          <pc:sldMk cId="697326216" sldId="263"/>
        </pc:sldMkLst>
        <pc:spChg chg="mod">
          <ac:chgData name="Kingsley Osemudiamne" userId="6f6ef45b65138e57" providerId="LiveId" clId="{9E6532A7-6C88-4DC0-858A-5C5825803CE0}" dt="2025-03-20T16:58:53.398" v="1063" actId="113"/>
          <ac:spMkLst>
            <pc:docMk/>
            <pc:sldMk cId="697326216" sldId="263"/>
            <ac:spMk id="7" creationId="{D4B35404-357F-A884-45AF-99FA166818BE}"/>
          </ac:spMkLst>
        </pc:spChg>
        <pc:picChg chg="add">
          <ac:chgData name="Kingsley Osemudiamne" userId="6f6ef45b65138e57" providerId="LiveId" clId="{9E6532A7-6C88-4DC0-858A-5C5825803CE0}" dt="2025-03-20T17:00:13.018" v="1064" actId="22"/>
          <ac:picMkLst>
            <pc:docMk/>
            <pc:sldMk cId="697326216" sldId="263"/>
            <ac:picMk id="3" creationId="{44417271-7E55-46AA-D387-B5FECC5369B0}"/>
          </ac:picMkLst>
        </pc:picChg>
        <pc:picChg chg="del">
          <ac:chgData name="Kingsley Osemudiamne" userId="6f6ef45b65138e57" providerId="LiveId" clId="{9E6532A7-6C88-4DC0-858A-5C5825803CE0}" dt="2025-03-20T16:58:45.829" v="1060" actId="478"/>
          <ac:picMkLst>
            <pc:docMk/>
            <pc:sldMk cId="697326216" sldId="263"/>
            <ac:picMk id="5" creationId="{15FFF449-4637-35D1-A25B-36E827EE33DD}"/>
          </ac:picMkLst>
        </pc:picChg>
        <pc:picChg chg="del">
          <ac:chgData name="Kingsley Osemudiamne" userId="6f6ef45b65138e57" providerId="LiveId" clId="{9E6532A7-6C88-4DC0-858A-5C5825803CE0}" dt="2025-03-20T16:58:44.021" v="1059" actId="478"/>
          <ac:picMkLst>
            <pc:docMk/>
            <pc:sldMk cId="697326216" sldId="263"/>
            <ac:picMk id="9" creationId="{DBB8B701-7FAC-B1C2-C433-7689415F5940}"/>
          </ac:picMkLst>
        </pc:picChg>
        <pc:picChg chg="del">
          <ac:chgData name="Kingsley Osemudiamne" userId="6f6ef45b65138e57" providerId="LiveId" clId="{9E6532A7-6C88-4DC0-858A-5C5825803CE0}" dt="2025-03-20T16:58:47.360" v="1061" actId="478"/>
          <ac:picMkLst>
            <pc:docMk/>
            <pc:sldMk cId="697326216" sldId="263"/>
            <ac:picMk id="12" creationId="{AC5CA1DD-E0CF-33A6-DF0F-5215DAEBBFB3}"/>
          </ac:picMkLst>
        </pc:picChg>
      </pc:sldChg>
      <pc:sldChg chg="addSp delSp modSp mod modTransition">
        <pc:chgData name="Kingsley Osemudiamne" userId="6f6ef45b65138e57" providerId="LiveId" clId="{9E6532A7-6C88-4DC0-858A-5C5825803CE0}" dt="2025-03-20T21:41:25.605" v="1112" actId="1076"/>
        <pc:sldMkLst>
          <pc:docMk/>
          <pc:sldMk cId="1832862263" sldId="266"/>
        </pc:sldMkLst>
        <pc:spChg chg="mod">
          <ac:chgData name="Kingsley Osemudiamne" userId="6f6ef45b65138e57" providerId="LiveId" clId="{9E6532A7-6C88-4DC0-858A-5C5825803CE0}" dt="2025-03-20T21:40:38.305" v="1109" actId="1076"/>
          <ac:spMkLst>
            <pc:docMk/>
            <pc:sldMk cId="1832862263" sldId="266"/>
            <ac:spMk id="9" creationId="{8E5377BA-4FBD-29B7-4533-F33A241813AA}"/>
          </ac:spMkLst>
        </pc:spChg>
        <pc:picChg chg="del">
          <ac:chgData name="Kingsley Osemudiamne" userId="6f6ef45b65138e57" providerId="LiveId" clId="{9E6532A7-6C88-4DC0-858A-5C5825803CE0}" dt="2025-03-20T21:39:45.981" v="1076" actId="478"/>
          <ac:picMkLst>
            <pc:docMk/>
            <pc:sldMk cId="1832862263" sldId="266"/>
            <ac:picMk id="3" creationId="{361875A8-156B-3018-F7E9-921A6B85D903}"/>
          </ac:picMkLst>
        </pc:picChg>
        <pc:picChg chg="del">
          <ac:chgData name="Kingsley Osemudiamne" userId="6f6ef45b65138e57" providerId="LiveId" clId="{9E6532A7-6C88-4DC0-858A-5C5825803CE0}" dt="2025-03-20T21:39:50.195" v="1078" actId="478"/>
          <ac:picMkLst>
            <pc:docMk/>
            <pc:sldMk cId="1832862263" sldId="266"/>
            <ac:picMk id="4" creationId="{E91B1247-4E22-46A1-4B1B-FB5514E6EC3A}"/>
          </ac:picMkLst>
        </pc:picChg>
        <pc:picChg chg="del">
          <ac:chgData name="Kingsley Osemudiamne" userId="6f6ef45b65138e57" providerId="LiveId" clId="{9E6532A7-6C88-4DC0-858A-5C5825803CE0}" dt="2025-03-20T21:39:43.929" v="1075" actId="478"/>
          <ac:picMkLst>
            <pc:docMk/>
            <pc:sldMk cId="1832862263" sldId="266"/>
            <ac:picMk id="5" creationId="{7DF1F240-0361-8A38-2E3F-7BF913892EBA}"/>
          </ac:picMkLst>
        </pc:picChg>
        <pc:picChg chg="add mod">
          <ac:chgData name="Kingsley Osemudiamne" userId="6f6ef45b65138e57" providerId="LiveId" clId="{9E6532A7-6C88-4DC0-858A-5C5825803CE0}" dt="2025-03-20T21:41:25.605" v="1112" actId="1076"/>
          <ac:picMkLst>
            <pc:docMk/>
            <pc:sldMk cId="1832862263" sldId="266"/>
            <ac:picMk id="6" creationId="{3B292022-77CA-7B6E-6D6F-5FA5080934EE}"/>
          </ac:picMkLst>
        </pc:picChg>
        <pc:picChg chg="del">
          <ac:chgData name="Kingsley Osemudiamne" userId="6f6ef45b65138e57" providerId="LiveId" clId="{9E6532A7-6C88-4DC0-858A-5C5825803CE0}" dt="2025-03-20T21:39:47.880" v="1077" actId="478"/>
          <ac:picMkLst>
            <pc:docMk/>
            <pc:sldMk cId="1832862263" sldId="266"/>
            <ac:picMk id="8" creationId="{E94A4580-38F4-D0E5-1CA5-8D21AEA88445}"/>
          </ac:picMkLst>
        </pc:picChg>
      </pc:sldChg>
      <pc:sldChg chg="addSp delSp modSp del mod modTransition">
        <pc:chgData name="Kingsley Osemudiamne" userId="6f6ef45b65138e57" providerId="LiveId" clId="{9E6532A7-6C88-4DC0-858A-5C5825803CE0}" dt="2025-03-20T21:41:43.298" v="1114" actId="47"/>
        <pc:sldMkLst>
          <pc:docMk/>
          <pc:sldMk cId="3926150159" sldId="267"/>
        </pc:sldMkLst>
      </pc:sldChg>
      <pc:sldChg chg="addSp delSp modSp del mod modTransition">
        <pc:chgData name="Kingsley Osemudiamne" userId="6f6ef45b65138e57" providerId="LiveId" clId="{9E6532A7-6C88-4DC0-858A-5C5825803CE0}" dt="2025-03-20T21:41:43.981" v="1115" actId="47"/>
        <pc:sldMkLst>
          <pc:docMk/>
          <pc:sldMk cId="22969751" sldId="268"/>
        </pc:sldMkLst>
      </pc:sldChg>
      <pc:sldChg chg="addSp delSp modSp del mod modTransition">
        <pc:chgData name="Kingsley Osemudiamne" userId="6f6ef45b65138e57" providerId="LiveId" clId="{9E6532A7-6C88-4DC0-858A-5C5825803CE0}" dt="2025-03-20T21:41:44.152" v="1116" actId="47"/>
        <pc:sldMkLst>
          <pc:docMk/>
          <pc:sldMk cId="1336962999" sldId="269"/>
        </pc:sldMkLst>
      </pc:sldChg>
      <pc:sldChg chg="del modTransition">
        <pc:chgData name="Kingsley Osemudiamne" userId="6f6ef45b65138e57" providerId="LiveId" clId="{9E6532A7-6C88-4DC0-858A-5C5825803CE0}" dt="2025-03-20T21:41:44.330" v="1117" actId="47"/>
        <pc:sldMkLst>
          <pc:docMk/>
          <pc:sldMk cId="1493508039" sldId="271"/>
        </pc:sldMkLst>
      </pc:sldChg>
      <pc:sldChg chg="del modTransition">
        <pc:chgData name="Kingsley Osemudiamne" userId="6f6ef45b65138e57" providerId="LiveId" clId="{9E6532A7-6C88-4DC0-858A-5C5825803CE0}" dt="2025-03-20T21:41:44.746" v="1118" actId="47"/>
        <pc:sldMkLst>
          <pc:docMk/>
          <pc:sldMk cId="2923408711" sldId="272"/>
        </pc:sldMkLst>
      </pc:sldChg>
      <pc:sldChg chg="del modTransition">
        <pc:chgData name="Kingsley Osemudiamne" userId="6f6ef45b65138e57" providerId="LiveId" clId="{9E6532A7-6C88-4DC0-858A-5C5825803CE0}" dt="2025-03-20T21:41:44.769" v="1119" actId="47"/>
        <pc:sldMkLst>
          <pc:docMk/>
          <pc:sldMk cId="1900662687" sldId="273"/>
        </pc:sldMkLst>
      </pc:sldChg>
      <pc:sldChg chg="modSp del mod modTransition">
        <pc:chgData name="Kingsley Osemudiamne" userId="6f6ef45b65138e57" providerId="LiveId" clId="{9E6532A7-6C88-4DC0-858A-5C5825803CE0}" dt="2025-03-20T21:41:45.002" v="1121" actId="47"/>
        <pc:sldMkLst>
          <pc:docMk/>
          <pc:sldMk cId="1208651091" sldId="274"/>
        </pc:sldMkLst>
      </pc:sldChg>
      <pc:sldChg chg="del modTransition">
        <pc:chgData name="Kingsley Osemudiamne" userId="6f6ef45b65138e57" providerId="LiveId" clId="{9E6532A7-6C88-4DC0-858A-5C5825803CE0}" dt="2025-03-20T21:41:44.835" v="1120" actId="47"/>
        <pc:sldMkLst>
          <pc:docMk/>
          <pc:sldMk cId="2638990155" sldId="275"/>
        </pc:sldMkLst>
      </pc:sldChg>
      <pc:sldChg chg="del modTransition">
        <pc:chgData name="Kingsley Osemudiamne" userId="6f6ef45b65138e57" providerId="LiveId" clId="{9E6532A7-6C88-4DC0-858A-5C5825803CE0}" dt="2025-03-20T21:41:45.973" v="1122" actId="47"/>
        <pc:sldMkLst>
          <pc:docMk/>
          <pc:sldMk cId="3367358843" sldId="276"/>
        </pc:sldMkLst>
      </pc:sldChg>
      <pc:sldChg chg="modSp del mod modTransition">
        <pc:chgData name="Kingsley Osemudiamne" userId="6f6ef45b65138e57" providerId="LiveId" clId="{9E6532A7-6C88-4DC0-858A-5C5825803CE0}" dt="2025-03-20T21:41:46.548" v="1123" actId="47"/>
        <pc:sldMkLst>
          <pc:docMk/>
          <pc:sldMk cId="1874961179" sldId="277"/>
        </pc:sldMkLst>
      </pc:sldChg>
      <pc:sldChg chg="del modTransition">
        <pc:chgData name="Kingsley Osemudiamne" userId="6f6ef45b65138e57" providerId="LiveId" clId="{9E6532A7-6C88-4DC0-858A-5C5825803CE0}" dt="2025-03-20T21:41:46.952" v="1124" actId="47"/>
        <pc:sldMkLst>
          <pc:docMk/>
          <pc:sldMk cId="817656928" sldId="278"/>
        </pc:sldMkLst>
      </pc:sldChg>
      <pc:sldChg chg="addSp delSp modSp del mod modTransition">
        <pc:chgData name="Kingsley Osemudiamne" userId="6f6ef45b65138e57" providerId="LiveId" clId="{9E6532A7-6C88-4DC0-858A-5C5825803CE0}" dt="2025-03-20T21:41:42.371" v="1113" actId="47"/>
        <pc:sldMkLst>
          <pc:docMk/>
          <pc:sldMk cId="3340868309" sldId="279"/>
        </pc:sldMkLst>
      </pc:sldChg>
      <pc:sldChg chg="del modTransition">
        <pc:chgData name="Kingsley Osemudiamne" userId="6f6ef45b65138e57" providerId="LiveId" clId="{9E6532A7-6C88-4DC0-858A-5C5825803CE0}" dt="2025-03-20T21:41:49.470" v="1125" actId="47"/>
        <pc:sldMkLst>
          <pc:docMk/>
          <pc:sldMk cId="1562062150" sldId="280"/>
        </pc:sldMkLst>
      </pc:sldChg>
      <pc:sldChg chg="addSp delSp modSp new mod ord modTransition delAnim modAnim">
        <pc:chgData name="Kingsley Osemudiamne" userId="6f6ef45b65138e57" providerId="LiveId" clId="{9E6532A7-6C88-4DC0-858A-5C5825803CE0}" dt="2025-03-20T15:55:59.794" v="702" actId="1076"/>
        <pc:sldMkLst>
          <pc:docMk/>
          <pc:sldMk cId="3119218731" sldId="281"/>
        </pc:sldMkLst>
        <pc:spChg chg="mod">
          <ac:chgData name="Kingsley Osemudiamne" userId="6f6ef45b65138e57" providerId="LiveId" clId="{9E6532A7-6C88-4DC0-858A-5C5825803CE0}" dt="2025-03-03T21:52:50.762" v="335" actId="20577"/>
          <ac:spMkLst>
            <pc:docMk/>
            <pc:sldMk cId="3119218731" sldId="281"/>
            <ac:spMk id="2" creationId="{A6E3B50C-E948-8365-6B07-88EBE51C51BC}"/>
          </ac:spMkLst>
        </pc:spChg>
        <pc:spChg chg="mod">
          <ac:chgData name="Kingsley Osemudiamne" userId="6f6ef45b65138e57" providerId="LiveId" clId="{9E6532A7-6C88-4DC0-858A-5C5825803CE0}" dt="2025-03-20T15:55:59.794" v="702" actId="1076"/>
          <ac:spMkLst>
            <pc:docMk/>
            <pc:sldMk cId="3119218731" sldId="281"/>
            <ac:spMk id="3" creationId="{82B3D863-E1B2-4901-8E29-A377CBF00511}"/>
          </ac:spMkLst>
        </pc:spChg>
      </pc:sldChg>
      <pc:sldChg chg="addSp delSp modSp add mod ord modTransition modAnim">
        <pc:chgData name="Kingsley Osemudiamne" userId="6f6ef45b65138e57" providerId="LiveId" clId="{9E6532A7-6C88-4DC0-858A-5C5825803CE0}" dt="2025-03-20T21:42:22.314" v="1127" actId="113"/>
        <pc:sldMkLst>
          <pc:docMk/>
          <pc:sldMk cId="1302570173" sldId="282"/>
        </pc:sldMkLst>
        <pc:spChg chg="mod">
          <ac:chgData name="Kingsley Osemudiamne" userId="6f6ef45b65138e57" providerId="LiveId" clId="{9E6532A7-6C88-4DC0-858A-5C5825803CE0}" dt="2025-03-20T21:42:22.314" v="1127" actId="113"/>
          <ac:spMkLst>
            <pc:docMk/>
            <pc:sldMk cId="1302570173" sldId="282"/>
            <ac:spMk id="14" creationId="{B0D2BF6F-3F4A-3069-5E12-05706B32D6DA}"/>
          </ac:spMkLst>
        </pc:spChg>
        <pc:picChg chg="add del mod">
          <ac:chgData name="Kingsley Osemudiamne" userId="6f6ef45b65138e57" providerId="LiveId" clId="{9E6532A7-6C88-4DC0-858A-5C5825803CE0}" dt="2025-03-20T21:37:00.824" v="1065" actId="478"/>
          <ac:picMkLst>
            <pc:docMk/>
            <pc:sldMk cId="1302570173" sldId="282"/>
            <ac:picMk id="2" creationId="{4AAD3F1A-BD2E-7517-48A0-FB867C001AB2}"/>
          </ac:picMkLst>
        </pc:picChg>
        <pc:picChg chg="add mod">
          <ac:chgData name="Kingsley Osemudiamne" userId="6f6ef45b65138e57" providerId="LiveId" clId="{9E6532A7-6C88-4DC0-858A-5C5825803CE0}" dt="2025-03-20T21:37:23.578" v="1073" actId="1076"/>
          <ac:picMkLst>
            <pc:docMk/>
            <pc:sldMk cId="1302570173" sldId="282"/>
            <ac:picMk id="3" creationId="{33DCDBC8-1520-1F47-6608-2A289B0C3F63}"/>
          </ac:picMkLst>
        </pc:picChg>
      </pc:sldChg>
      <pc:sldChg chg="addSp delSp modSp add mod modTransition modAnim">
        <pc:chgData name="Kingsley Osemudiamne" userId="6f6ef45b65138e57" providerId="LiveId" clId="{9E6532A7-6C88-4DC0-858A-5C5825803CE0}" dt="2025-03-20T16:19:15.120" v="1000" actId="1076"/>
        <pc:sldMkLst>
          <pc:docMk/>
          <pc:sldMk cId="2548479829" sldId="283"/>
        </pc:sldMkLst>
        <pc:spChg chg="add del mod">
          <ac:chgData name="Kingsley Osemudiamne" userId="6f6ef45b65138e57" providerId="LiveId" clId="{9E6532A7-6C88-4DC0-858A-5C5825803CE0}" dt="2025-03-20T16:16:09.946" v="978" actId="478"/>
          <ac:spMkLst>
            <pc:docMk/>
            <pc:sldMk cId="2548479829" sldId="283"/>
            <ac:spMk id="2" creationId="{69DC8782-D386-4C4E-4C9C-ACA46921284D}"/>
          </ac:spMkLst>
        </pc:spChg>
        <pc:spChg chg="add del mod">
          <ac:chgData name="Kingsley Osemudiamne" userId="6f6ef45b65138e57" providerId="LiveId" clId="{9E6532A7-6C88-4DC0-858A-5C5825803CE0}" dt="2025-03-20T16:16:09.946" v="978" actId="478"/>
          <ac:spMkLst>
            <pc:docMk/>
            <pc:sldMk cId="2548479829" sldId="283"/>
            <ac:spMk id="3" creationId="{3699C724-AFEB-AD09-658C-322ED3AFA079}"/>
          </ac:spMkLst>
        </pc:spChg>
        <pc:spChg chg="add del mod">
          <ac:chgData name="Kingsley Osemudiamne" userId="6f6ef45b65138e57" providerId="LiveId" clId="{9E6532A7-6C88-4DC0-858A-5C5825803CE0}" dt="2025-03-20T16:16:09.946" v="978" actId="478"/>
          <ac:spMkLst>
            <pc:docMk/>
            <pc:sldMk cId="2548479829" sldId="283"/>
            <ac:spMk id="4" creationId="{AD0845C3-75F9-B749-CABB-16D8AE59429A}"/>
          </ac:spMkLst>
        </pc:spChg>
        <pc:spChg chg="add del mod">
          <ac:chgData name="Kingsley Osemudiamne" userId="6f6ef45b65138e57" providerId="LiveId" clId="{9E6532A7-6C88-4DC0-858A-5C5825803CE0}" dt="2025-03-20T16:16:09.946" v="978" actId="478"/>
          <ac:spMkLst>
            <pc:docMk/>
            <pc:sldMk cId="2548479829" sldId="283"/>
            <ac:spMk id="6" creationId="{AEFFBD5F-74A3-42DC-C136-AFEA227846BC}"/>
          </ac:spMkLst>
        </pc:spChg>
        <pc:spChg chg="add del mod">
          <ac:chgData name="Kingsley Osemudiamne" userId="6f6ef45b65138e57" providerId="LiveId" clId="{9E6532A7-6C88-4DC0-858A-5C5825803CE0}" dt="2025-03-20T16:16:09.946" v="978" actId="478"/>
          <ac:spMkLst>
            <pc:docMk/>
            <pc:sldMk cId="2548479829" sldId="283"/>
            <ac:spMk id="8" creationId="{C5A44F05-5DCB-0CD9-28DB-6C67D851F1C6}"/>
          </ac:spMkLst>
        </pc:spChg>
        <pc:spChg chg="add del mod">
          <ac:chgData name="Kingsley Osemudiamne" userId="6f6ef45b65138e57" providerId="LiveId" clId="{9E6532A7-6C88-4DC0-858A-5C5825803CE0}" dt="2025-03-20T16:16:09.946" v="978" actId="478"/>
          <ac:spMkLst>
            <pc:docMk/>
            <pc:sldMk cId="2548479829" sldId="283"/>
            <ac:spMk id="10" creationId="{0412A8C7-C6C5-942C-A518-D59A9ED65808}"/>
          </ac:spMkLst>
        </pc:spChg>
        <pc:spChg chg="del mod">
          <ac:chgData name="Kingsley Osemudiamne" userId="6f6ef45b65138e57" providerId="LiveId" clId="{9E6532A7-6C88-4DC0-858A-5C5825803CE0}" dt="2025-03-20T16:00:59.280" v="743" actId="478"/>
          <ac:spMkLst>
            <pc:docMk/>
            <pc:sldMk cId="2548479829" sldId="283"/>
            <ac:spMk id="14" creationId="{92878F60-54D1-84C9-5A49-36E7C9ED3C0B}"/>
          </ac:spMkLst>
        </pc:spChg>
        <pc:spChg chg="add mod">
          <ac:chgData name="Kingsley Osemudiamne" userId="6f6ef45b65138e57" providerId="LiveId" clId="{9E6532A7-6C88-4DC0-858A-5C5825803CE0}" dt="2025-03-20T16:16:01.918" v="972"/>
          <ac:spMkLst>
            <pc:docMk/>
            <pc:sldMk cId="2548479829" sldId="283"/>
            <ac:spMk id="16" creationId="{769E6927-268A-9E3D-9173-7CEC24D43A1D}"/>
          </ac:spMkLst>
        </pc:spChg>
        <pc:spChg chg="add mod">
          <ac:chgData name="Kingsley Osemudiamne" userId="6f6ef45b65138e57" providerId="LiveId" clId="{9E6532A7-6C88-4DC0-858A-5C5825803CE0}" dt="2025-03-20T16:16:19.896" v="982" actId="1076"/>
          <ac:spMkLst>
            <pc:docMk/>
            <pc:sldMk cId="2548479829" sldId="283"/>
            <ac:spMk id="17" creationId="{F9EA20C5-C3A9-DED7-D9C9-5B80DC5C173B}"/>
          </ac:spMkLst>
        </pc:spChg>
        <pc:picChg chg="del">
          <ac:chgData name="Kingsley Osemudiamne" userId="6f6ef45b65138e57" providerId="LiveId" clId="{9E6532A7-6C88-4DC0-858A-5C5825803CE0}" dt="2025-03-20T16:00:59.280" v="743" actId="478"/>
          <ac:picMkLst>
            <pc:docMk/>
            <pc:sldMk cId="2548479829" sldId="283"/>
            <ac:picMk id="5" creationId="{B6D6B075-7B43-6B7B-3777-14340CE98DCB}"/>
          </ac:picMkLst>
        </pc:picChg>
        <pc:picChg chg="del">
          <ac:chgData name="Kingsley Osemudiamne" userId="6f6ef45b65138e57" providerId="LiveId" clId="{9E6532A7-6C88-4DC0-858A-5C5825803CE0}" dt="2025-03-20T16:00:59.280" v="743" actId="478"/>
          <ac:picMkLst>
            <pc:docMk/>
            <pc:sldMk cId="2548479829" sldId="283"/>
            <ac:picMk id="7" creationId="{E3F3AD9E-3894-592B-C234-8CABD42D3CFC}"/>
          </ac:picMkLst>
        </pc:picChg>
        <pc:picChg chg="del">
          <ac:chgData name="Kingsley Osemudiamne" userId="6f6ef45b65138e57" providerId="LiveId" clId="{9E6532A7-6C88-4DC0-858A-5C5825803CE0}" dt="2025-03-20T16:00:59.280" v="743" actId="478"/>
          <ac:picMkLst>
            <pc:docMk/>
            <pc:sldMk cId="2548479829" sldId="283"/>
            <ac:picMk id="9" creationId="{E186C88A-130D-FD7B-3B61-8452831AB66B}"/>
          </ac:picMkLst>
        </pc:picChg>
        <pc:picChg chg="del">
          <ac:chgData name="Kingsley Osemudiamne" userId="6f6ef45b65138e57" providerId="LiveId" clId="{9E6532A7-6C88-4DC0-858A-5C5825803CE0}" dt="2025-03-20T16:00:59.280" v="743" actId="478"/>
          <ac:picMkLst>
            <pc:docMk/>
            <pc:sldMk cId="2548479829" sldId="283"/>
            <ac:picMk id="11" creationId="{613630C0-BC40-FBA9-D834-6996E17C3C0E}"/>
          </ac:picMkLst>
        </pc:picChg>
        <pc:picChg chg="del">
          <ac:chgData name="Kingsley Osemudiamne" userId="6f6ef45b65138e57" providerId="LiveId" clId="{9E6532A7-6C88-4DC0-858A-5C5825803CE0}" dt="2025-03-20T16:00:59.280" v="743" actId="478"/>
          <ac:picMkLst>
            <pc:docMk/>
            <pc:sldMk cId="2548479829" sldId="283"/>
            <ac:picMk id="13" creationId="{A2F55723-0DCF-EDA8-BE53-C809F34335E4}"/>
          </ac:picMkLst>
        </pc:picChg>
        <pc:picChg chg="add del mod">
          <ac:chgData name="Kingsley Osemudiamne" userId="6f6ef45b65138e57" providerId="LiveId" clId="{9E6532A7-6C88-4DC0-858A-5C5825803CE0}" dt="2025-03-20T16:16:09.946" v="978" actId="478"/>
          <ac:picMkLst>
            <pc:docMk/>
            <pc:sldMk cId="2548479829" sldId="283"/>
            <ac:picMk id="15" creationId="{1284A7AC-B097-0D5D-603D-E581810C4A78}"/>
          </ac:picMkLst>
        </pc:picChg>
        <pc:picChg chg="add mod">
          <ac:chgData name="Kingsley Osemudiamne" userId="6f6ef45b65138e57" providerId="LiveId" clId="{9E6532A7-6C88-4DC0-858A-5C5825803CE0}" dt="2025-03-20T16:19:15.120" v="1000" actId="1076"/>
          <ac:picMkLst>
            <pc:docMk/>
            <pc:sldMk cId="2548479829" sldId="283"/>
            <ac:picMk id="19" creationId="{7889BCD7-DCC6-C369-F099-EFB098B95868}"/>
          </ac:picMkLst>
        </pc:picChg>
        <pc:picChg chg="add del">
          <ac:chgData name="Kingsley Osemudiamne" userId="6f6ef45b65138e57" providerId="LiveId" clId="{9E6532A7-6C88-4DC0-858A-5C5825803CE0}" dt="2025-03-20T16:17:50.300" v="987" actId="22"/>
          <ac:picMkLst>
            <pc:docMk/>
            <pc:sldMk cId="2548479829" sldId="283"/>
            <ac:picMk id="21" creationId="{332A0F15-4E8A-F04C-26A3-49815295FFC1}"/>
          </ac:picMkLst>
        </pc:picChg>
        <pc:picChg chg="add mod">
          <ac:chgData name="Kingsley Osemudiamne" userId="6f6ef45b65138e57" providerId="LiveId" clId="{9E6532A7-6C88-4DC0-858A-5C5825803CE0}" dt="2025-03-20T16:18:54.928" v="995" actId="1076"/>
          <ac:picMkLst>
            <pc:docMk/>
            <pc:sldMk cId="2548479829" sldId="283"/>
            <ac:picMk id="23" creationId="{7BEBD5F5-97E7-38E5-C84D-80FC864102FA}"/>
          </ac:picMkLst>
        </pc:picChg>
      </pc:sldChg>
      <pc:sldChg chg="addSp delSp modSp add del mod ord modTransition delAnim modAnim">
        <pc:chgData name="Kingsley Osemudiamne" userId="6f6ef45b65138e57" providerId="LiveId" clId="{9E6532A7-6C88-4DC0-858A-5C5825803CE0}" dt="2025-03-20T15:52:06.918" v="693" actId="47"/>
        <pc:sldMkLst>
          <pc:docMk/>
          <pc:sldMk cId="2126379528" sldId="284"/>
        </pc:sldMkLst>
      </pc:sldChg>
      <pc:sldChg chg="addSp delSp modSp add del mod">
        <pc:chgData name="Kingsley Osemudiamne" userId="6f6ef45b65138e57" providerId="LiveId" clId="{9E6532A7-6C88-4DC0-858A-5C5825803CE0}" dt="2025-03-20T21:41:49.829" v="1126" actId="47"/>
        <pc:sldMkLst>
          <pc:docMk/>
          <pc:sldMk cId="2733370544" sldId="285"/>
        </pc:sldMkLst>
      </pc:sldChg>
      <pc:sldChg chg="addSp delSp modSp add del mod ord">
        <pc:chgData name="Kingsley Osemudiamne" userId="6f6ef45b65138e57" providerId="LiveId" clId="{9E6532A7-6C88-4DC0-858A-5C5825803CE0}" dt="2025-03-20T15:52:09.704" v="694" actId="47"/>
        <pc:sldMkLst>
          <pc:docMk/>
          <pc:sldMk cId="332131128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7AD48-D8A4-4E0D-A0C7-28BEF7396249}" type="datetimeFigureOut">
              <a:rPr lang="en-US" smtClean="0"/>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52701-BAF3-4A6C-A160-EBF347C58140}" type="slidenum">
              <a:rPr lang="en-US" smtClean="0"/>
              <a:t>‹#›</a:t>
            </a:fld>
            <a:endParaRPr lang="en-US"/>
          </a:p>
        </p:txBody>
      </p:sp>
    </p:spTree>
    <p:extLst>
      <p:ext uri="{BB962C8B-B14F-4D97-AF65-F5344CB8AC3E}">
        <p14:creationId xmlns:p14="http://schemas.microsoft.com/office/powerpoint/2010/main" val="4252329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552701-BAF3-4A6C-A160-EBF347C58140}" type="slidenum">
              <a:rPr lang="en-US" smtClean="0"/>
              <a:t>4</a:t>
            </a:fld>
            <a:endParaRPr lang="en-US"/>
          </a:p>
        </p:txBody>
      </p:sp>
    </p:spTree>
    <p:extLst>
      <p:ext uri="{BB962C8B-B14F-4D97-AF65-F5344CB8AC3E}">
        <p14:creationId xmlns:p14="http://schemas.microsoft.com/office/powerpoint/2010/main" val="1360499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12AA1C3-80FB-475C-90D1-8A405C3B3B5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78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4623E-DE54-44F8-8DAB-340247ACFF70}"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AA1C3-80FB-475C-90D1-8A405C3B3B59}" type="slidenum">
              <a:rPr lang="en-US" smtClean="0"/>
              <a:t>‹#›</a:t>
            </a:fld>
            <a:endParaRPr lang="en-US"/>
          </a:p>
        </p:txBody>
      </p:sp>
    </p:spTree>
    <p:extLst>
      <p:ext uri="{BB962C8B-B14F-4D97-AF65-F5344CB8AC3E}">
        <p14:creationId xmlns:p14="http://schemas.microsoft.com/office/powerpoint/2010/main" val="397778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6177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021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spTree>
    <p:extLst>
      <p:ext uri="{BB962C8B-B14F-4D97-AF65-F5344CB8AC3E}">
        <p14:creationId xmlns:p14="http://schemas.microsoft.com/office/powerpoint/2010/main" val="335737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9012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5664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535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41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spTree>
    <p:extLst>
      <p:ext uri="{BB962C8B-B14F-4D97-AF65-F5344CB8AC3E}">
        <p14:creationId xmlns:p14="http://schemas.microsoft.com/office/powerpoint/2010/main" val="298991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04623E-DE54-44F8-8DAB-340247ACFF70}"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AA1C3-80FB-475C-90D1-8A405C3B3B5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620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4623E-DE54-44F8-8DAB-340247ACFF70}"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AA1C3-80FB-475C-90D1-8A405C3B3B59}" type="slidenum">
              <a:rPr lang="en-US" smtClean="0"/>
              <a:t>‹#›</a:t>
            </a:fld>
            <a:endParaRPr lang="en-US"/>
          </a:p>
        </p:txBody>
      </p:sp>
    </p:spTree>
    <p:extLst>
      <p:ext uri="{BB962C8B-B14F-4D97-AF65-F5344CB8AC3E}">
        <p14:creationId xmlns:p14="http://schemas.microsoft.com/office/powerpoint/2010/main" val="311946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4623E-DE54-44F8-8DAB-340247ACFF70}"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AA1C3-80FB-475C-90D1-8A405C3B3B5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905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4623E-DE54-44F8-8DAB-340247ACFF70}"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AA1C3-80FB-475C-90D1-8A405C3B3B5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87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4623E-DE54-44F8-8DAB-340247ACFF70}"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AA1C3-80FB-475C-90D1-8A405C3B3B59}" type="slidenum">
              <a:rPr lang="en-US" smtClean="0"/>
              <a:t>‹#›</a:t>
            </a:fld>
            <a:endParaRPr lang="en-US"/>
          </a:p>
        </p:txBody>
      </p:sp>
    </p:spTree>
    <p:extLst>
      <p:ext uri="{BB962C8B-B14F-4D97-AF65-F5344CB8AC3E}">
        <p14:creationId xmlns:p14="http://schemas.microsoft.com/office/powerpoint/2010/main" val="41850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4623E-DE54-44F8-8DAB-340247ACFF70}"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AA1C3-80FB-475C-90D1-8A405C3B3B5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47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4623E-DE54-44F8-8DAB-340247ACFF70}"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AA1C3-80FB-475C-90D1-8A405C3B3B59}" type="slidenum">
              <a:rPr lang="en-US" smtClean="0"/>
              <a:t>‹#›</a:t>
            </a:fld>
            <a:endParaRPr lang="en-US"/>
          </a:p>
        </p:txBody>
      </p:sp>
    </p:spTree>
    <p:extLst>
      <p:ext uri="{BB962C8B-B14F-4D97-AF65-F5344CB8AC3E}">
        <p14:creationId xmlns:p14="http://schemas.microsoft.com/office/powerpoint/2010/main" val="1189202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04623E-DE54-44F8-8DAB-340247ACFF70}" type="datetimeFigureOut">
              <a:rPr lang="en-US" smtClean="0"/>
              <a:t>3/20/2025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2AA1C3-80FB-475C-90D1-8A405C3B3B59}" type="slidenum">
              <a:rPr lang="en-US" smtClean="0"/>
              <a:t>‹#›</a:t>
            </a:fld>
            <a:endParaRPr lang="en-US"/>
          </a:p>
        </p:txBody>
      </p:sp>
    </p:spTree>
    <p:extLst>
      <p:ext uri="{BB962C8B-B14F-4D97-AF65-F5344CB8AC3E}">
        <p14:creationId xmlns:p14="http://schemas.microsoft.com/office/powerpoint/2010/main" val="27547208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B50C-E948-8365-6B07-88EBE51C51BC}"/>
              </a:ext>
            </a:extLst>
          </p:cNvPr>
          <p:cNvSpPr>
            <a:spLocks noGrp="1"/>
          </p:cNvSpPr>
          <p:nvPr>
            <p:ph type="ctrTitle"/>
          </p:nvPr>
        </p:nvSpPr>
        <p:spPr>
          <a:xfrm>
            <a:off x="1524000" y="1122362"/>
            <a:ext cx="9339072" cy="2416365"/>
          </a:xfrm>
        </p:spPr>
        <p:txBody>
          <a:bodyPr/>
          <a:lstStyle/>
          <a:p>
            <a:r>
              <a:rPr lang="en-US" dirty="0"/>
              <a:t>Database System for a </a:t>
            </a:r>
            <a:br>
              <a:rPr lang="en-US" dirty="0"/>
            </a:br>
            <a:r>
              <a:rPr lang="en-US" dirty="0"/>
              <a:t>Non-profit Organization</a:t>
            </a:r>
          </a:p>
        </p:txBody>
      </p:sp>
      <p:sp>
        <p:nvSpPr>
          <p:cNvPr id="3" name="Subtitle 2">
            <a:extLst>
              <a:ext uri="{FF2B5EF4-FFF2-40B4-BE49-F238E27FC236}">
                <a16:creationId xmlns:a16="http://schemas.microsoft.com/office/drawing/2014/main" id="{82B3D863-E1B2-4901-8E29-A377CBF00511}"/>
              </a:ext>
            </a:extLst>
          </p:cNvPr>
          <p:cNvSpPr>
            <a:spLocks noGrp="1"/>
          </p:cNvSpPr>
          <p:nvPr>
            <p:ph type="subTitle" idx="1"/>
          </p:nvPr>
        </p:nvSpPr>
        <p:spPr>
          <a:xfrm>
            <a:off x="6096000" y="4536281"/>
            <a:ext cx="4770120" cy="1655762"/>
          </a:xfrm>
        </p:spPr>
        <p:txBody>
          <a:bodyPr/>
          <a:lstStyle/>
          <a:p>
            <a:r>
              <a:rPr lang="en-US" dirty="0"/>
              <a:t>Presented by </a:t>
            </a:r>
          </a:p>
          <a:p>
            <a:r>
              <a:rPr lang="en-US" dirty="0"/>
              <a:t>Kingsley Osemudiamne</a:t>
            </a:r>
          </a:p>
        </p:txBody>
      </p:sp>
    </p:spTree>
    <p:extLst>
      <p:ext uri="{BB962C8B-B14F-4D97-AF65-F5344CB8AC3E}">
        <p14:creationId xmlns:p14="http://schemas.microsoft.com/office/powerpoint/2010/main" val="3119218731"/>
      </p:ext>
    </p:extLst>
  </p:cSld>
  <p:clrMapOvr>
    <a:masterClrMapping/>
  </p:clrMapOvr>
  <mc:AlternateContent xmlns:mc="http://schemas.openxmlformats.org/markup-compatibility/2006" xmlns:p14="http://schemas.microsoft.com/office/powerpoint/2010/main">
    <mc:Choice Requires="p14">
      <p:transition spd="slow" p14:dur="2000" advTm="16989"/>
    </mc:Choice>
    <mc:Fallback xmlns="">
      <p:transition spd="slow" advTm="169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87066-A110-005A-D603-143F42F4AE0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4B35404-357F-A884-45AF-99FA166818BE}"/>
              </a:ext>
            </a:extLst>
          </p:cNvPr>
          <p:cNvSpPr txBox="1"/>
          <p:nvPr/>
        </p:nvSpPr>
        <p:spPr>
          <a:xfrm>
            <a:off x="2473121" y="653401"/>
            <a:ext cx="7728154" cy="395173"/>
          </a:xfrm>
          <a:prstGeom prst="rect">
            <a:avLst/>
          </a:prstGeom>
          <a:noFill/>
        </p:spPr>
        <p:txBody>
          <a:bodyPr wrap="square">
            <a:spAutoFit/>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Question 5:- </a:t>
            </a:r>
            <a:r>
              <a:rPr lang="en-US" b="1" dirty="0">
                <a:effectLst/>
              </a:rPr>
              <a:t>What is the percentage of donated items and undonated items</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4417271-7E55-46AA-D387-B5FECC5369B0}"/>
              </a:ext>
            </a:extLst>
          </p:cNvPr>
          <p:cNvPicPr>
            <a:picLocks noChangeAspect="1"/>
          </p:cNvPicPr>
          <p:nvPr/>
        </p:nvPicPr>
        <p:blipFill>
          <a:blip r:embed="rId2"/>
          <a:stretch>
            <a:fillRect/>
          </a:stretch>
        </p:blipFill>
        <p:spPr>
          <a:xfrm>
            <a:off x="944433" y="2049660"/>
            <a:ext cx="10303133" cy="2758679"/>
          </a:xfrm>
          <a:prstGeom prst="rect">
            <a:avLst/>
          </a:prstGeom>
        </p:spPr>
      </p:pic>
    </p:spTree>
    <p:extLst>
      <p:ext uri="{BB962C8B-B14F-4D97-AF65-F5344CB8AC3E}">
        <p14:creationId xmlns:p14="http://schemas.microsoft.com/office/powerpoint/2010/main" val="6973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57310-8B2E-1CB4-A475-3D345BA2C1F3}"/>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8E5377BA-4FBD-29B7-4533-F33A241813AA}"/>
              </a:ext>
            </a:extLst>
          </p:cNvPr>
          <p:cNvSpPr txBox="1"/>
          <p:nvPr/>
        </p:nvSpPr>
        <p:spPr>
          <a:xfrm>
            <a:off x="5562601" y="954643"/>
            <a:ext cx="2638424" cy="369332"/>
          </a:xfrm>
          <a:prstGeom prst="rect">
            <a:avLst/>
          </a:prstGeom>
          <a:noFill/>
        </p:spPr>
        <p:txBody>
          <a:bodyPr wrap="square" rtlCol="0">
            <a:spAutoFit/>
          </a:bodyPr>
          <a:lstStyle/>
          <a:p>
            <a:r>
              <a:rPr lang="en-US" b="1" dirty="0"/>
              <a:t>Query Optimization</a:t>
            </a:r>
          </a:p>
        </p:txBody>
      </p:sp>
      <p:pic>
        <p:nvPicPr>
          <p:cNvPr id="6" name="Picture 5">
            <a:extLst>
              <a:ext uri="{FF2B5EF4-FFF2-40B4-BE49-F238E27FC236}">
                <a16:creationId xmlns:a16="http://schemas.microsoft.com/office/drawing/2014/main" id="{3B292022-77CA-7B6E-6D6F-5FA5080934EE}"/>
              </a:ext>
            </a:extLst>
          </p:cNvPr>
          <p:cNvPicPr>
            <a:picLocks noChangeAspect="1"/>
          </p:cNvPicPr>
          <p:nvPr/>
        </p:nvPicPr>
        <p:blipFill>
          <a:blip r:embed="rId2"/>
          <a:stretch>
            <a:fillRect/>
          </a:stretch>
        </p:blipFill>
        <p:spPr>
          <a:xfrm>
            <a:off x="3388741" y="2125887"/>
            <a:ext cx="5852667" cy="2149026"/>
          </a:xfrm>
          <a:prstGeom prst="rect">
            <a:avLst/>
          </a:prstGeom>
        </p:spPr>
      </p:pic>
    </p:spTree>
    <p:extLst>
      <p:ext uri="{BB962C8B-B14F-4D97-AF65-F5344CB8AC3E}">
        <p14:creationId xmlns:p14="http://schemas.microsoft.com/office/powerpoint/2010/main" val="183286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F2B5312-98FF-3D5F-00B4-6C4078CA6C1C}"/>
              </a:ext>
            </a:extLst>
          </p:cNvPr>
          <p:cNvSpPr txBox="1"/>
          <p:nvPr/>
        </p:nvSpPr>
        <p:spPr>
          <a:xfrm>
            <a:off x="4667632" y="839725"/>
            <a:ext cx="4280362" cy="523220"/>
          </a:xfrm>
          <a:prstGeom prst="rect">
            <a:avLst/>
          </a:prstGeom>
          <a:noFill/>
        </p:spPr>
        <p:txBody>
          <a:bodyPr wrap="square" rtlCol="0">
            <a:spAutoFit/>
          </a:bodyPr>
          <a:lstStyle/>
          <a:p>
            <a:r>
              <a:rPr lang="en-US" sz="2800" b="1" dirty="0"/>
              <a:t>System Requirements</a:t>
            </a:r>
          </a:p>
        </p:txBody>
      </p:sp>
      <p:sp>
        <p:nvSpPr>
          <p:cNvPr id="3" name="TextBox 2">
            <a:extLst>
              <a:ext uri="{FF2B5EF4-FFF2-40B4-BE49-F238E27FC236}">
                <a16:creationId xmlns:a16="http://schemas.microsoft.com/office/drawing/2014/main" id="{9AC35D38-8B16-46EE-3B89-4D0436FB6900}"/>
              </a:ext>
            </a:extLst>
          </p:cNvPr>
          <p:cNvSpPr txBox="1"/>
          <p:nvPr/>
        </p:nvSpPr>
        <p:spPr>
          <a:xfrm>
            <a:off x="828661" y="2327023"/>
            <a:ext cx="10235381" cy="2585323"/>
          </a:xfrm>
          <a:prstGeom prst="rect">
            <a:avLst/>
          </a:prstGeom>
          <a:noFill/>
        </p:spPr>
        <p:txBody>
          <a:bodyPr wrap="square">
            <a:spAutoFit/>
          </a:bodyPr>
          <a:lstStyle/>
          <a:p>
            <a:r>
              <a:rPr lang="en-US" b="0" i="0" dirty="0">
                <a:solidFill>
                  <a:srgbClr val="333333"/>
                </a:solidFill>
                <a:effectLst/>
                <a:latin typeface="Times New Roman" panose="02020603050405020304" pitchFamily="18" charset="0"/>
                <a:cs typeface="Times New Roman" panose="02020603050405020304" pitchFamily="18" charset="0"/>
              </a:rPr>
              <a:t>A nonprofit organization depends on a number of different types of persons for its successful operation. The organization is interested in the following attributes for all of these persons: SSN, name, address, city, state, zip, and telephone. Three types of persons are of greatest interest: employees, volunteers, and donors. Employees have only a date hired attribute, and volunteers have only a skill attribute. Donors have only a relationship (named donates) with an item entity type. A donor must have donated one or more items, and an item may have no donors, or one or more donors. There are persons other than employees, volunteers, and donors who are of interest to the organization so that a person need not belong to any of these three groups. On the other hand, at a given time a person may belong to two or more of these groups (e.g., employee and donor).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790032"/>
      </p:ext>
    </p:extLst>
  </p:cSld>
  <p:clrMapOvr>
    <a:masterClrMapping/>
  </p:clrMapOvr>
  <mc:AlternateContent xmlns:mc="http://schemas.openxmlformats.org/markup-compatibility/2006" xmlns:p14="http://schemas.microsoft.com/office/powerpoint/2010/main">
    <mc:Choice Requires="p14">
      <p:transition spd="slow" p14:dur="2000" advTm="14976"/>
    </mc:Choice>
    <mc:Fallback xmlns="">
      <p:transition spd="slow" advTm="14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6CC0D-33A4-3A20-302B-4EA174D5AA7A}"/>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B0D2BF6F-3F4A-3069-5E12-05706B32D6DA}"/>
              </a:ext>
            </a:extLst>
          </p:cNvPr>
          <p:cNvSpPr txBox="1"/>
          <p:nvPr/>
        </p:nvSpPr>
        <p:spPr>
          <a:xfrm>
            <a:off x="3706762" y="750902"/>
            <a:ext cx="5112774" cy="369332"/>
          </a:xfrm>
          <a:prstGeom prst="rect">
            <a:avLst/>
          </a:prstGeom>
          <a:noFill/>
        </p:spPr>
        <p:txBody>
          <a:bodyPr wrap="square" rtlCol="0">
            <a:spAutoFit/>
          </a:bodyPr>
          <a:lstStyle/>
          <a:p>
            <a:r>
              <a:rPr lang="en-US" b="1" dirty="0"/>
              <a:t>Enhanced Entity Relationship Diagram (EERD)</a:t>
            </a:r>
          </a:p>
        </p:txBody>
      </p:sp>
      <p:pic>
        <p:nvPicPr>
          <p:cNvPr id="3" name="image4.png">
            <a:extLst>
              <a:ext uri="{FF2B5EF4-FFF2-40B4-BE49-F238E27FC236}">
                <a16:creationId xmlns:a16="http://schemas.microsoft.com/office/drawing/2014/main" id="{33DCDBC8-1520-1F47-6608-2A289B0C3F63}"/>
              </a:ext>
            </a:extLst>
          </p:cNvPr>
          <p:cNvPicPr>
            <a:picLocks/>
          </p:cNvPicPr>
          <p:nvPr/>
        </p:nvPicPr>
        <p:blipFill>
          <a:blip r:embed="rId2"/>
          <a:srcRect/>
          <a:stretch>
            <a:fillRect/>
          </a:stretch>
        </p:blipFill>
        <p:spPr>
          <a:xfrm>
            <a:off x="2867024" y="1771650"/>
            <a:ext cx="6994207" cy="3944923"/>
          </a:xfrm>
          <a:prstGeom prst="rect">
            <a:avLst/>
          </a:prstGeom>
          <a:ln/>
        </p:spPr>
      </p:pic>
    </p:spTree>
    <p:extLst>
      <p:ext uri="{BB962C8B-B14F-4D97-AF65-F5344CB8AC3E}">
        <p14:creationId xmlns:p14="http://schemas.microsoft.com/office/powerpoint/2010/main" val="130257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58E73-C94A-63AC-00AF-8A290236C451}"/>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F9EA20C5-C3A9-DED7-D9C9-5B80DC5C173B}"/>
              </a:ext>
            </a:extLst>
          </p:cNvPr>
          <p:cNvSpPr txBox="1"/>
          <p:nvPr/>
        </p:nvSpPr>
        <p:spPr>
          <a:xfrm>
            <a:off x="3829050" y="895350"/>
            <a:ext cx="4857750" cy="646331"/>
          </a:xfrm>
          <a:prstGeom prst="rect">
            <a:avLst/>
          </a:prstGeom>
          <a:noFill/>
        </p:spPr>
        <p:txBody>
          <a:bodyPr wrap="square" rtlCol="0">
            <a:spAutoFit/>
          </a:bodyPr>
          <a:lstStyle/>
          <a:p>
            <a:r>
              <a:rPr lang="en-US" b="1" dirty="0"/>
              <a:t>Create Tables using Data Definition (DDL)</a:t>
            </a:r>
          </a:p>
          <a:p>
            <a:endParaRPr lang="en-US" dirty="0"/>
          </a:p>
        </p:txBody>
      </p:sp>
      <p:pic>
        <p:nvPicPr>
          <p:cNvPr id="19" name="Picture 18">
            <a:extLst>
              <a:ext uri="{FF2B5EF4-FFF2-40B4-BE49-F238E27FC236}">
                <a16:creationId xmlns:a16="http://schemas.microsoft.com/office/drawing/2014/main" id="{7889BCD7-DCC6-C369-F099-EFB098B95868}"/>
              </a:ext>
            </a:extLst>
          </p:cNvPr>
          <p:cNvPicPr>
            <a:picLocks noChangeAspect="1"/>
          </p:cNvPicPr>
          <p:nvPr/>
        </p:nvPicPr>
        <p:blipFill>
          <a:blip r:embed="rId3"/>
          <a:stretch>
            <a:fillRect/>
          </a:stretch>
        </p:blipFill>
        <p:spPr>
          <a:xfrm>
            <a:off x="8078959" y="1822676"/>
            <a:ext cx="2655716" cy="3481164"/>
          </a:xfrm>
          <a:prstGeom prst="rect">
            <a:avLst/>
          </a:prstGeom>
        </p:spPr>
      </p:pic>
      <p:pic>
        <p:nvPicPr>
          <p:cNvPr id="23" name="Picture 22">
            <a:extLst>
              <a:ext uri="{FF2B5EF4-FFF2-40B4-BE49-F238E27FC236}">
                <a16:creationId xmlns:a16="http://schemas.microsoft.com/office/drawing/2014/main" id="{7BEBD5F5-97E7-38E5-C84D-80FC864102FA}"/>
              </a:ext>
            </a:extLst>
          </p:cNvPr>
          <p:cNvPicPr>
            <a:picLocks noChangeAspect="1"/>
          </p:cNvPicPr>
          <p:nvPr/>
        </p:nvPicPr>
        <p:blipFill>
          <a:blip r:embed="rId4"/>
          <a:stretch>
            <a:fillRect/>
          </a:stretch>
        </p:blipFill>
        <p:spPr>
          <a:xfrm>
            <a:off x="1125593" y="1671861"/>
            <a:ext cx="6035563" cy="3782794"/>
          </a:xfrm>
          <a:prstGeom prst="rect">
            <a:avLst/>
          </a:prstGeom>
        </p:spPr>
      </p:pic>
    </p:spTree>
    <p:extLst>
      <p:ext uri="{BB962C8B-B14F-4D97-AF65-F5344CB8AC3E}">
        <p14:creationId xmlns:p14="http://schemas.microsoft.com/office/powerpoint/2010/main" val="254847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7F795F-20D1-6DF8-D006-DD42480FB7C6}"/>
              </a:ext>
            </a:extLst>
          </p:cNvPr>
          <p:cNvSpPr txBox="1"/>
          <p:nvPr/>
        </p:nvSpPr>
        <p:spPr>
          <a:xfrm>
            <a:off x="3148012" y="790575"/>
            <a:ext cx="5895975" cy="369332"/>
          </a:xfrm>
          <a:prstGeom prst="rect">
            <a:avLst/>
          </a:prstGeom>
          <a:noFill/>
        </p:spPr>
        <p:txBody>
          <a:bodyPr wrap="square" rtlCol="0">
            <a:spAutoFit/>
          </a:bodyPr>
          <a:lstStyle/>
          <a:p>
            <a:r>
              <a:rPr lang="en-US" b="1" dirty="0"/>
              <a:t>Insert Data Using Data Manipulation Language (DML)</a:t>
            </a:r>
          </a:p>
        </p:txBody>
      </p:sp>
      <p:pic>
        <p:nvPicPr>
          <p:cNvPr id="6" name="Picture 5">
            <a:extLst>
              <a:ext uri="{FF2B5EF4-FFF2-40B4-BE49-F238E27FC236}">
                <a16:creationId xmlns:a16="http://schemas.microsoft.com/office/drawing/2014/main" id="{62B3980B-BD72-5CB9-F4EF-14387009373A}"/>
              </a:ext>
            </a:extLst>
          </p:cNvPr>
          <p:cNvPicPr>
            <a:picLocks noChangeAspect="1"/>
          </p:cNvPicPr>
          <p:nvPr/>
        </p:nvPicPr>
        <p:blipFill>
          <a:blip r:embed="rId2"/>
          <a:stretch>
            <a:fillRect/>
          </a:stretch>
        </p:blipFill>
        <p:spPr>
          <a:xfrm>
            <a:off x="1752600" y="1935322"/>
            <a:ext cx="8953500" cy="3635055"/>
          </a:xfrm>
          <a:prstGeom prst="rect">
            <a:avLst/>
          </a:prstGeom>
        </p:spPr>
      </p:pic>
    </p:spTree>
    <p:extLst>
      <p:ext uri="{BB962C8B-B14F-4D97-AF65-F5344CB8AC3E}">
        <p14:creationId xmlns:p14="http://schemas.microsoft.com/office/powerpoint/2010/main" val="228385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B82D35-63D9-F71E-C3BB-48300EAE1BF0}"/>
              </a:ext>
            </a:extLst>
          </p:cNvPr>
          <p:cNvSpPr txBox="1"/>
          <p:nvPr/>
        </p:nvSpPr>
        <p:spPr>
          <a:xfrm>
            <a:off x="714375" y="681689"/>
            <a:ext cx="10448925" cy="713722"/>
          </a:xfrm>
          <a:prstGeom prst="rect">
            <a:avLst/>
          </a:prstGeom>
          <a:noFill/>
        </p:spPr>
        <p:txBody>
          <a:bodyPr wrap="square">
            <a:spAutoFit/>
          </a:bodyPr>
          <a:lstStyle/>
          <a:p>
            <a:pPr marR="0" lvl="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Question1 :-  Find all  the donors who are neither employees nor volunteers and have donated more than one items</a:t>
            </a:r>
            <a:endParaRPr lang="en-US" sz="32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981C0AC-784F-939C-4E32-8808FF188201}"/>
              </a:ext>
            </a:extLst>
          </p:cNvPr>
          <p:cNvPicPr>
            <a:picLocks noChangeAspect="1"/>
          </p:cNvPicPr>
          <p:nvPr/>
        </p:nvPicPr>
        <p:blipFill>
          <a:blip r:embed="rId2"/>
          <a:stretch>
            <a:fillRect/>
          </a:stretch>
        </p:blipFill>
        <p:spPr>
          <a:xfrm>
            <a:off x="1642710" y="1671636"/>
            <a:ext cx="8116003" cy="4418460"/>
          </a:xfrm>
          <a:prstGeom prst="rect">
            <a:avLst/>
          </a:prstGeom>
        </p:spPr>
      </p:pic>
    </p:spTree>
    <p:extLst>
      <p:ext uri="{BB962C8B-B14F-4D97-AF65-F5344CB8AC3E}">
        <p14:creationId xmlns:p14="http://schemas.microsoft.com/office/powerpoint/2010/main" val="154749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938DD-3F3E-F4AD-4D79-F84E0E5D76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F23B75-CD9A-82EC-490B-358793EC61DE}"/>
              </a:ext>
            </a:extLst>
          </p:cNvPr>
          <p:cNvSpPr txBox="1"/>
          <p:nvPr/>
        </p:nvSpPr>
        <p:spPr>
          <a:xfrm>
            <a:off x="2390775" y="790575"/>
            <a:ext cx="7134225" cy="369332"/>
          </a:xfrm>
          <a:prstGeom prst="rect">
            <a:avLst/>
          </a:prstGeom>
          <a:noFill/>
        </p:spPr>
        <p:txBody>
          <a:bodyPr wrap="square" rtlCol="0">
            <a:spAutoFit/>
          </a:bodyPr>
          <a:lstStyle/>
          <a:p>
            <a:r>
              <a:rPr lang="en-US" b="1" kern="100" dirty="0">
                <a:latin typeface="Aptos" panose="020B0004020202020204" pitchFamily="34" charset="0"/>
                <a:ea typeface="Aptos" panose="020B0004020202020204" pitchFamily="34" charset="0"/>
                <a:cs typeface="Times New Roman" panose="02020603050405020304" pitchFamily="18" charset="0"/>
              </a:rPr>
              <a:t>Question 2: - List the top 3 states with the highest number of donors</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1867BC1-0373-E02B-CB42-22DC1AE925D8}"/>
              </a:ext>
            </a:extLst>
          </p:cNvPr>
          <p:cNvPicPr>
            <a:picLocks noChangeAspect="1"/>
          </p:cNvPicPr>
          <p:nvPr/>
        </p:nvPicPr>
        <p:blipFill>
          <a:blip r:embed="rId2"/>
          <a:stretch>
            <a:fillRect/>
          </a:stretch>
        </p:blipFill>
        <p:spPr>
          <a:xfrm>
            <a:off x="2196748" y="1600200"/>
            <a:ext cx="7798504" cy="4566464"/>
          </a:xfrm>
          <a:prstGeom prst="rect">
            <a:avLst/>
          </a:prstGeom>
        </p:spPr>
      </p:pic>
    </p:spTree>
    <p:extLst>
      <p:ext uri="{BB962C8B-B14F-4D97-AF65-F5344CB8AC3E}">
        <p14:creationId xmlns:p14="http://schemas.microsoft.com/office/powerpoint/2010/main" val="89322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9C8F-343C-8112-0834-19DDE8DFC8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E704BA4-618D-9DDA-8DE3-ACC76FF80481}"/>
              </a:ext>
            </a:extLst>
          </p:cNvPr>
          <p:cNvSpPr txBox="1"/>
          <p:nvPr/>
        </p:nvSpPr>
        <p:spPr>
          <a:xfrm>
            <a:off x="2713555" y="721889"/>
            <a:ext cx="7495969" cy="395173"/>
          </a:xfrm>
          <a:prstGeom prst="rect">
            <a:avLst/>
          </a:prstGeom>
          <a:noFill/>
        </p:spPr>
        <p:txBody>
          <a:bodyPr wrap="square">
            <a:spAutoFit/>
          </a:bodyPr>
          <a:lstStyle/>
          <a:p>
            <a:pPr marR="0" lvl="0">
              <a:lnSpc>
                <a:spcPct val="115000"/>
              </a:lnSpc>
              <a:spcAft>
                <a:spcPts val="800"/>
              </a:spcAft>
            </a:pPr>
            <a:r>
              <a:rPr lang="en-US" b="1" kern="100" dirty="0">
                <a:latin typeface="Aptos" panose="020B0004020202020204" pitchFamily="34" charset="0"/>
                <a:ea typeface="Aptos" panose="020B0004020202020204" pitchFamily="34" charset="0"/>
                <a:cs typeface="Times New Roman" panose="02020603050405020304" pitchFamily="18" charset="0"/>
              </a:rPr>
              <a:t>Question 3:- What is the total number of items that were not donated</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6613104-AC6E-ED64-AAA8-D7B01A419A61}"/>
              </a:ext>
            </a:extLst>
          </p:cNvPr>
          <p:cNvPicPr>
            <a:picLocks noChangeAspect="1"/>
          </p:cNvPicPr>
          <p:nvPr/>
        </p:nvPicPr>
        <p:blipFill>
          <a:blip r:embed="rId2"/>
          <a:stretch>
            <a:fillRect/>
          </a:stretch>
        </p:blipFill>
        <p:spPr>
          <a:xfrm>
            <a:off x="1706499" y="2678365"/>
            <a:ext cx="8779001" cy="1501270"/>
          </a:xfrm>
          <a:prstGeom prst="rect">
            <a:avLst/>
          </a:prstGeom>
        </p:spPr>
      </p:pic>
    </p:spTree>
    <p:extLst>
      <p:ext uri="{BB962C8B-B14F-4D97-AF65-F5344CB8AC3E}">
        <p14:creationId xmlns:p14="http://schemas.microsoft.com/office/powerpoint/2010/main" val="409317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85C38-B699-3013-0CF3-CD7D4770B49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B5168A1-C7B3-CE87-3CC6-03AB12204365}"/>
              </a:ext>
            </a:extLst>
          </p:cNvPr>
          <p:cNvSpPr txBox="1"/>
          <p:nvPr/>
        </p:nvSpPr>
        <p:spPr>
          <a:xfrm>
            <a:off x="826059" y="894352"/>
            <a:ext cx="10942654" cy="713722"/>
          </a:xfrm>
          <a:prstGeom prst="rect">
            <a:avLst/>
          </a:prstGeom>
          <a:noFill/>
        </p:spPr>
        <p:txBody>
          <a:bodyPr wrap="square">
            <a:spAutoFit/>
          </a:bodyPr>
          <a:lstStyle/>
          <a:p>
            <a:pPr marR="0" lvl="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Question 4:- What is the sum of all unique items that were donated by employees hired between 2000 and 2020</a:t>
            </a:r>
          </a:p>
        </p:txBody>
      </p:sp>
      <p:pic>
        <p:nvPicPr>
          <p:cNvPr id="3" name="Picture 2">
            <a:extLst>
              <a:ext uri="{FF2B5EF4-FFF2-40B4-BE49-F238E27FC236}">
                <a16:creationId xmlns:a16="http://schemas.microsoft.com/office/drawing/2014/main" id="{6415B02E-6BEA-98A1-CF79-55F4276D20C6}"/>
              </a:ext>
            </a:extLst>
          </p:cNvPr>
          <p:cNvPicPr>
            <a:picLocks noChangeAspect="1"/>
          </p:cNvPicPr>
          <p:nvPr/>
        </p:nvPicPr>
        <p:blipFill>
          <a:blip r:embed="rId2"/>
          <a:stretch>
            <a:fillRect/>
          </a:stretch>
        </p:blipFill>
        <p:spPr>
          <a:xfrm>
            <a:off x="1359781" y="2072491"/>
            <a:ext cx="8977138" cy="3436918"/>
          </a:xfrm>
          <a:prstGeom prst="rect">
            <a:avLst/>
          </a:prstGeom>
        </p:spPr>
      </p:pic>
    </p:spTree>
    <p:extLst>
      <p:ext uri="{BB962C8B-B14F-4D97-AF65-F5344CB8AC3E}">
        <p14:creationId xmlns:p14="http://schemas.microsoft.com/office/powerpoint/2010/main" val="5499206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2660</TotalTime>
  <Words>300</Words>
  <Application>Microsoft Office PowerPoint</Application>
  <PresentationFormat>Widescreen</PresentationFormat>
  <Paragraphs>15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Garamond</vt:lpstr>
      <vt:lpstr>Times New Roman</vt:lpstr>
      <vt:lpstr>Organic</vt:lpstr>
      <vt:lpstr>Database System for a  Non-profit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Kingsley Osemudiamne</dc:creator>
  <cp:lastModifiedBy>Kingsley Osemudiamne</cp:lastModifiedBy>
  <cp:revision>1</cp:revision>
  <dcterms:created xsi:type="dcterms:W3CDTF">2025-02-23T15:26:33Z</dcterms:created>
  <dcterms:modified xsi:type="dcterms:W3CDTF">2025-03-20T21:42:31Z</dcterms:modified>
</cp:coreProperties>
</file>