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B972-A77C-4C1E-AAEB-4E79D09D99FC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E7DE-FC22-49BB-B1AE-B9AD968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B972-A77C-4C1E-AAEB-4E79D09D99FC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E7DE-FC22-49BB-B1AE-B9AD968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1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B972-A77C-4C1E-AAEB-4E79D09D99FC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E7DE-FC22-49BB-B1AE-B9AD968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3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B972-A77C-4C1E-AAEB-4E79D09D99FC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E7DE-FC22-49BB-B1AE-B9AD968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1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B972-A77C-4C1E-AAEB-4E79D09D99FC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E7DE-FC22-49BB-B1AE-B9AD968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1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B972-A77C-4C1E-AAEB-4E79D09D99FC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E7DE-FC22-49BB-B1AE-B9AD968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7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B972-A77C-4C1E-AAEB-4E79D09D99FC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E7DE-FC22-49BB-B1AE-B9AD968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0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B972-A77C-4C1E-AAEB-4E79D09D99FC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E7DE-FC22-49BB-B1AE-B9AD968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0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B972-A77C-4C1E-AAEB-4E79D09D99FC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E7DE-FC22-49BB-B1AE-B9AD968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91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B972-A77C-4C1E-AAEB-4E79D09D99FC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E7DE-FC22-49BB-B1AE-B9AD968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B972-A77C-4C1E-AAEB-4E79D09D99FC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E7DE-FC22-49BB-B1AE-B9AD968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76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0B972-A77C-4C1E-AAEB-4E79D09D99FC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8E7DE-FC22-49BB-B1AE-B9AD968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9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473"/>
            <a:ext cx="12192000" cy="5090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466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0"/>
            <a:ext cx="10424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8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390525"/>
            <a:ext cx="1042416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18"/>
          <a:stretch/>
        </p:blipFill>
        <p:spPr>
          <a:xfrm>
            <a:off x="883920" y="0"/>
            <a:ext cx="37338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18"/>
          <a:stretch/>
        </p:blipFill>
        <p:spPr>
          <a:xfrm>
            <a:off x="1181100" y="0"/>
            <a:ext cx="373380" cy="6858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18"/>
          <a:stretch/>
        </p:blipFill>
        <p:spPr>
          <a:xfrm>
            <a:off x="1367790" y="0"/>
            <a:ext cx="373380" cy="6858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18"/>
          <a:stretch/>
        </p:blipFill>
        <p:spPr>
          <a:xfrm>
            <a:off x="1664970" y="0"/>
            <a:ext cx="373380" cy="6858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18"/>
          <a:stretch/>
        </p:blipFill>
        <p:spPr>
          <a:xfrm>
            <a:off x="2038350" y="0"/>
            <a:ext cx="373380" cy="6858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18"/>
          <a:stretch/>
        </p:blipFill>
        <p:spPr>
          <a:xfrm>
            <a:off x="2335530" y="0"/>
            <a:ext cx="373380" cy="6858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18"/>
          <a:stretch/>
        </p:blipFill>
        <p:spPr>
          <a:xfrm>
            <a:off x="2522220" y="0"/>
            <a:ext cx="373380" cy="6858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18"/>
          <a:stretch/>
        </p:blipFill>
        <p:spPr>
          <a:xfrm>
            <a:off x="2819400" y="0"/>
            <a:ext cx="373380" cy="6858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18"/>
          <a:stretch/>
        </p:blipFill>
        <p:spPr>
          <a:xfrm>
            <a:off x="3173730" y="0"/>
            <a:ext cx="373380" cy="6858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18"/>
          <a:stretch/>
        </p:blipFill>
        <p:spPr>
          <a:xfrm>
            <a:off x="3470910" y="0"/>
            <a:ext cx="373380" cy="6858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18"/>
          <a:stretch/>
        </p:blipFill>
        <p:spPr>
          <a:xfrm>
            <a:off x="3657600" y="0"/>
            <a:ext cx="373380" cy="6858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18"/>
          <a:stretch/>
        </p:blipFill>
        <p:spPr>
          <a:xfrm>
            <a:off x="3954780" y="0"/>
            <a:ext cx="373380" cy="6858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18"/>
          <a:stretch/>
        </p:blipFill>
        <p:spPr>
          <a:xfrm>
            <a:off x="4265295" y="0"/>
            <a:ext cx="373380" cy="6858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18"/>
          <a:stretch/>
        </p:blipFill>
        <p:spPr>
          <a:xfrm>
            <a:off x="4562475" y="0"/>
            <a:ext cx="373380" cy="6858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18"/>
          <a:stretch/>
        </p:blipFill>
        <p:spPr>
          <a:xfrm>
            <a:off x="4749165" y="0"/>
            <a:ext cx="373380" cy="6858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18"/>
          <a:stretch/>
        </p:blipFill>
        <p:spPr>
          <a:xfrm>
            <a:off x="5046345" y="0"/>
            <a:ext cx="373380" cy="6858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18"/>
          <a:stretch/>
        </p:blipFill>
        <p:spPr>
          <a:xfrm>
            <a:off x="5233035" y="0"/>
            <a:ext cx="373380" cy="6858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18"/>
          <a:stretch/>
        </p:blipFill>
        <p:spPr>
          <a:xfrm>
            <a:off x="5530215" y="0"/>
            <a:ext cx="373380" cy="6858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18"/>
          <a:stretch/>
        </p:blipFill>
        <p:spPr>
          <a:xfrm>
            <a:off x="5716905" y="0"/>
            <a:ext cx="373380" cy="6858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18"/>
          <a:stretch/>
        </p:blipFill>
        <p:spPr>
          <a:xfrm>
            <a:off x="6014085" y="0"/>
            <a:ext cx="373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6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64870" y="0"/>
            <a:ext cx="10424160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" y="1181100"/>
            <a:ext cx="10424160" cy="43453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64870" y="0"/>
            <a:ext cx="10424160" cy="6858000"/>
          </a:xfrm>
          <a:prstGeom prst="rect">
            <a:avLst/>
          </a:prstGeom>
          <a:solidFill>
            <a:srgbClr val="22222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0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49523" y="0"/>
            <a:ext cx="10439507" cy="6858000"/>
            <a:chOff x="849523" y="0"/>
            <a:chExt cx="10439507" cy="6858000"/>
          </a:xfrm>
        </p:grpSpPr>
        <p:sp>
          <p:nvSpPr>
            <p:cNvPr id="8" name="직사각형 7"/>
            <p:cNvSpPr/>
            <p:nvPr/>
          </p:nvSpPr>
          <p:spPr>
            <a:xfrm>
              <a:off x="864870" y="0"/>
              <a:ext cx="10424160" cy="6858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20" r="12508"/>
            <a:stretch/>
          </p:blipFill>
          <p:spPr>
            <a:xfrm>
              <a:off x="864870" y="1014984"/>
              <a:ext cx="10408813" cy="482803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" name="직사각형 6"/>
            <p:cNvSpPr/>
            <p:nvPr/>
          </p:nvSpPr>
          <p:spPr>
            <a:xfrm>
              <a:off x="849523" y="0"/>
              <a:ext cx="10424160" cy="6858000"/>
            </a:xfrm>
            <a:prstGeom prst="rect">
              <a:avLst/>
            </a:prstGeom>
            <a:solidFill>
              <a:srgbClr val="22222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79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Seulgi Oh</dc:creator>
  <cp:lastModifiedBy>Seulgi Oh</cp:lastModifiedBy>
  <cp:revision>10</cp:revision>
  <dcterms:created xsi:type="dcterms:W3CDTF">2016-08-07T13:03:38Z</dcterms:created>
  <dcterms:modified xsi:type="dcterms:W3CDTF">2016-08-08T01:27:45Z</dcterms:modified>
</cp:coreProperties>
</file>