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F8C"/>
    <a:srgbClr val="FED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28" autoAdjust="0"/>
    <p:restoredTop sz="94660"/>
  </p:normalViewPr>
  <p:slideViewPr>
    <p:cSldViewPr snapToGrid="0">
      <p:cViewPr varScale="1">
        <p:scale>
          <a:sx n="308" d="100"/>
          <a:sy n="308" d="100"/>
        </p:scale>
        <p:origin x="1589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47AD-054B-4000-8B32-B89E1BAA144B}" type="datetimeFigureOut">
              <a:rPr lang="ko-KR" altLang="en-US" smtClean="0"/>
              <a:t>2016-08-07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C1E9-1BC1-41FD-A286-19C943CFC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3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47AD-054B-4000-8B32-B89E1BAA144B}" type="datetimeFigureOut">
              <a:rPr lang="ko-KR" altLang="en-US" smtClean="0"/>
              <a:t>2016-08-07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C1E9-1BC1-41FD-A286-19C943CFC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65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47AD-054B-4000-8B32-B89E1BAA144B}" type="datetimeFigureOut">
              <a:rPr lang="ko-KR" altLang="en-US" smtClean="0"/>
              <a:t>2016-08-07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C1E9-1BC1-41FD-A286-19C943CFC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6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47AD-054B-4000-8B32-B89E1BAA144B}" type="datetimeFigureOut">
              <a:rPr lang="ko-KR" altLang="en-US" smtClean="0"/>
              <a:t>2016-08-07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C1E9-1BC1-41FD-A286-19C943CFC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05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/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75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47AD-054B-4000-8B32-B89E1BAA144B}" type="datetimeFigureOut">
              <a:rPr lang="ko-KR" altLang="en-US" smtClean="0"/>
              <a:t>2016-08-07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C1E9-1BC1-41FD-A286-19C943CFC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17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47AD-054B-4000-8B32-B89E1BAA144B}" type="datetimeFigureOut">
              <a:rPr lang="ko-KR" altLang="en-US" smtClean="0"/>
              <a:t>2016-08-07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C1E9-1BC1-41FD-A286-19C943CFC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09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47AD-054B-4000-8B32-B89E1BAA144B}" type="datetimeFigureOut">
              <a:rPr lang="ko-KR" altLang="en-US" smtClean="0"/>
              <a:t>2016-08-07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C1E9-1BC1-41FD-A286-19C943CFC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46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47AD-054B-4000-8B32-B89E1BAA144B}" type="datetimeFigureOut">
              <a:rPr lang="ko-KR" altLang="en-US" smtClean="0"/>
              <a:t>2016-08-07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C1E9-1BC1-41FD-A286-19C943CFC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02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47AD-054B-4000-8B32-B89E1BAA144B}" type="datetimeFigureOut">
              <a:rPr lang="ko-KR" altLang="en-US" smtClean="0"/>
              <a:t>2016-08-07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C1E9-1BC1-41FD-A286-19C943CFC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23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47AD-054B-4000-8B32-B89E1BAA144B}" type="datetimeFigureOut">
              <a:rPr lang="ko-KR" altLang="en-US" smtClean="0"/>
              <a:t>2016-08-07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C1E9-1BC1-41FD-A286-19C943CFC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9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47AD-054B-4000-8B32-B89E1BAA144B}" type="datetimeFigureOut">
              <a:rPr lang="ko-KR" altLang="en-US" smtClean="0"/>
              <a:t>2016-08-07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C1E9-1BC1-41FD-A286-19C943CFC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3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247AD-054B-4000-8B32-B89E1BAA144B}" type="datetimeFigureOut">
              <a:rPr lang="ko-KR" altLang="en-US" smtClean="0"/>
              <a:t>2016-08-07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6C1E9-1BC1-41FD-A286-19C943CFC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60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0045" rtl="0" eaLnBrk="1" latinLnBrk="1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1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1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1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1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1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1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1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1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1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1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1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1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1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1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1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1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1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24135" y="155744"/>
            <a:ext cx="608231" cy="608231"/>
            <a:chOff x="2894120" y="1358283"/>
            <a:chExt cx="4119239" cy="4119239"/>
          </a:xfrm>
        </p:grpSpPr>
        <p:sp>
          <p:nvSpPr>
            <p:cNvPr id="4" name="타원 3"/>
            <p:cNvSpPr/>
            <p:nvPr/>
          </p:nvSpPr>
          <p:spPr>
            <a:xfrm>
              <a:off x="2894120" y="1358283"/>
              <a:ext cx="4119239" cy="4119239"/>
            </a:xfrm>
            <a:prstGeom prst="ellipse">
              <a:avLst/>
            </a:prstGeom>
            <a:solidFill>
              <a:srgbClr val="FED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2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5103" y="1859266"/>
              <a:ext cx="3117273" cy="3117273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224134" y="895441"/>
            <a:ext cx="608231" cy="608231"/>
            <a:chOff x="2894120" y="1358283"/>
            <a:chExt cx="4119240" cy="4119239"/>
          </a:xfrm>
        </p:grpSpPr>
        <p:sp>
          <p:nvSpPr>
            <p:cNvPr id="8" name="타원 7"/>
            <p:cNvSpPr/>
            <p:nvPr/>
          </p:nvSpPr>
          <p:spPr>
            <a:xfrm>
              <a:off x="2894120" y="1358283"/>
              <a:ext cx="4119239" cy="4119239"/>
            </a:xfrm>
            <a:prstGeom prst="ellipse">
              <a:avLst/>
            </a:prstGeom>
            <a:solidFill>
              <a:srgbClr val="FED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2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43" r="26842"/>
            <a:stretch/>
          </p:blipFill>
          <p:spPr>
            <a:xfrm>
              <a:off x="2894120" y="1580312"/>
              <a:ext cx="4119240" cy="3675180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1111276" y="842402"/>
            <a:ext cx="608231" cy="608231"/>
            <a:chOff x="2894120" y="1358283"/>
            <a:chExt cx="4119239" cy="4119239"/>
          </a:xfrm>
        </p:grpSpPr>
        <p:sp>
          <p:nvSpPr>
            <p:cNvPr id="11" name="타원 10"/>
            <p:cNvSpPr/>
            <p:nvPr/>
          </p:nvSpPr>
          <p:spPr>
            <a:xfrm>
              <a:off x="2894120" y="1358283"/>
              <a:ext cx="4119239" cy="4119239"/>
            </a:xfrm>
            <a:prstGeom prst="ellipse">
              <a:avLst/>
            </a:prstGeom>
            <a:solidFill>
              <a:srgbClr val="FED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2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5" r="8975"/>
            <a:stretch/>
          </p:blipFill>
          <p:spPr>
            <a:xfrm>
              <a:off x="2894120" y="2380631"/>
              <a:ext cx="4119239" cy="207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697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99" y="393799"/>
            <a:ext cx="1012627" cy="101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3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AF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2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0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2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5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0</Words>
  <Application>Microsoft Office PowerPoint</Application>
  <PresentationFormat>사용자 지정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Seulgi Oh</dc:creator>
  <cp:lastModifiedBy>Seulgi Oh</cp:lastModifiedBy>
  <cp:revision>8</cp:revision>
  <dcterms:created xsi:type="dcterms:W3CDTF">2016-08-07T09:04:28Z</dcterms:created>
  <dcterms:modified xsi:type="dcterms:W3CDTF">2016-08-07T12:57:43Z</dcterms:modified>
</cp:coreProperties>
</file>