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F8C"/>
    <a:srgbClr val="FE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8" autoAdjust="0"/>
    <p:restoredTop sz="94660"/>
  </p:normalViewPr>
  <p:slideViewPr>
    <p:cSldViewPr snapToGrid="0">
      <p:cViewPr varScale="1">
        <p:scale>
          <a:sx n="308" d="100"/>
          <a:sy n="308" d="100"/>
        </p:scale>
        <p:origin x="158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3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5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7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47AD-054B-4000-8B32-B89E1BAA144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1E9-1BC1-41FD-A286-19C943CFC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45" rtl="0" eaLnBrk="1" latinLnBrk="1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2995" y="14604"/>
            <a:ext cx="890511" cy="890511"/>
            <a:chOff x="2894120" y="1358283"/>
            <a:chExt cx="4119239" cy="4119239"/>
          </a:xfrm>
        </p:grpSpPr>
        <p:sp>
          <p:nvSpPr>
            <p:cNvPr id="4" name="타원 3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103" y="1859266"/>
              <a:ext cx="3117273" cy="3117273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2994" y="935199"/>
            <a:ext cx="890511" cy="890511"/>
            <a:chOff x="2894120" y="1358283"/>
            <a:chExt cx="4119240" cy="4119239"/>
          </a:xfrm>
        </p:grpSpPr>
        <p:sp>
          <p:nvSpPr>
            <p:cNvPr id="8" name="타원 7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3" r="26842"/>
            <a:stretch/>
          </p:blipFill>
          <p:spPr>
            <a:xfrm>
              <a:off x="2894120" y="1580312"/>
              <a:ext cx="4119240" cy="367518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128731" y="577359"/>
            <a:ext cx="890511" cy="890511"/>
            <a:chOff x="2894120" y="1358283"/>
            <a:chExt cx="4119239" cy="4119239"/>
          </a:xfrm>
        </p:grpSpPr>
        <p:sp>
          <p:nvSpPr>
            <p:cNvPr id="11" name="타원 10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r="8975"/>
            <a:stretch/>
          </p:blipFill>
          <p:spPr>
            <a:xfrm>
              <a:off x="2894120" y="2380631"/>
              <a:ext cx="4119239" cy="207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822" y="19822"/>
            <a:ext cx="1760580" cy="1760580"/>
            <a:chOff x="2894120" y="1358283"/>
            <a:chExt cx="4119239" cy="4119239"/>
          </a:xfrm>
        </p:grpSpPr>
        <p:sp>
          <p:nvSpPr>
            <p:cNvPr id="4" name="타원 3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103" y="1859266"/>
              <a:ext cx="3117273" cy="3117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68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821" y="19822"/>
            <a:ext cx="1760581" cy="1760580"/>
            <a:chOff x="2894120" y="1358283"/>
            <a:chExt cx="4119240" cy="4119239"/>
          </a:xfrm>
        </p:grpSpPr>
        <p:sp>
          <p:nvSpPr>
            <p:cNvPr id="11" name="타원 10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3" r="26842"/>
            <a:stretch/>
          </p:blipFill>
          <p:spPr>
            <a:xfrm>
              <a:off x="2894120" y="1580312"/>
              <a:ext cx="4119240" cy="3675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10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821" y="19821"/>
            <a:ext cx="1760581" cy="1760581"/>
            <a:chOff x="2894120" y="1358283"/>
            <a:chExt cx="4119239" cy="4119239"/>
          </a:xfrm>
        </p:grpSpPr>
        <p:sp>
          <p:nvSpPr>
            <p:cNvPr id="6" name="타원 5"/>
            <p:cNvSpPr/>
            <p:nvPr/>
          </p:nvSpPr>
          <p:spPr>
            <a:xfrm>
              <a:off x="2894120" y="1358283"/>
              <a:ext cx="4119239" cy="4119239"/>
            </a:xfrm>
            <a:prstGeom prst="ellipse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2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r="8975"/>
            <a:stretch/>
          </p:blipFill>
          <p:spPr>
            <a:xfrm>
              <a:off x="2894120" y="2380631"/>
              <a:ext cx="4119239" cy="207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6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9" y="393799"/>
            <a:ext cx="1012627" cy="10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Seulgi Oh</dc:creator>
  <cp:lastModifiedBy>Seulgi Oh</cp:lastModifiedBy>
  <cp:revision>11</cp:revision>
  <dcterms:created xsi:type="dcterms:W3CDTF">2016-08-07T09:04:28Z</dcterms:created>
  <dcterms:modified xsi:type="dcterms:W3CDTF">2016-08-10T06:02:30Z</dcterms:modified>
</cp:coreProperties>
</file>