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2231-C246-4D38-8122-919530F66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Pi-</a:t>
            </a:r>
            <a:r>
              <a:rPr lang="en-US" dirty="0" err="1"/>
              <a:t>Duino</a:t>
            </a:r>
            <a:r>
              <a:rPr lang="en-US" dirty="0"/>
              <a:t> Awesomeness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C67A0-E8F8-43E1-824A-C1D0B2062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CAPT Marcus Catchpole</a:t>
            </a:r>
          </a:p>
          <a:p>
            <a:r>
              <a:rPr lang="en-US" dirty="0" err="1"/>
              <a:t>Capt</a:t>
            </a:r>
            <a:r>
              <a:rPr lang="en-US" dirty="0"/>
              <a:t> Senobio Chavez</a:t>
            </a:r>
          </a:p>
          <a:p>
            <a:r>
              <a:rPr lang="en-US" dirty="0"/>
              <a:t>Lt Clint </a:t>
            </a:r>
            <a:r>
              <a:rPr lang="en-US" dirty="0" err="1"/>
              <a:t>Bramlette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8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592A-8B15-486B-8FC8-14ED7F36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BE60-71A3-4803-AA37-8BC8482F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 err="1"/>
              <a:t>sudo</a:t>
            </a:r>
            <a:r>
              <a:rPr lang="en-US" dirty="0"/>
              <a:t> to install Apache and PHP onto </a:t>
            </a:r>
            <a:r>
              <a:rPr lang="en-US" dirty="0" err="1"/>
              <a:t>Rpi</a:t>
            </a:r>
            <a:endParaRPr lang="en-US" dirty="0"/>
          </a:p>
          <a:p>
            <a:r>
              <a:rPr lang="en-US" dirty="0"/>
              <a:t>Created user group ‘awesome’ with correct permissions for ‘/awesome/q’ folder in root </a:t>
            </a:r>
          </a:p>
          <a:p>
            <a:pPr lvl="1"/>
            <a:r>
              <a:rPr lang="en-US" dirty="0"/>
              <a:t>local users “pi” and Apache software “www-data” needed upgraded permissions (read, write, &amp; execute) to drop and modify files in /awesome/q</a:t>
            </a:r>
          </a:p>
          <a:p>
            <a:r>
              <a:rPr lang="en-US" dirty="0"/>
              <a:t>Default upload location on Apache and PHP needed to be pointed to /awesome/q</a:t>
            </a:r>
          </a:p>
        </p:txBody>
      </p:sp>
    </p:spTree>
    <p:extLst>
      <p:ext uri="{BB962C8B-B14F-4D97-AF65-F5344CB8AC3E}">
        <p14:creationId xmlns:p14="http://schemas.microsoft.com/office/powerpoint/2010/main" val="77585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E689-15CD-40BC-9EAF-4898108A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Compiling Files for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6A8C-40E0-40ED-9FA0-90229EB2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1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A833-368C-49DE-82F2-E436BF1C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Compiled file </a:t>
            </a:r>
            <a:r>
              <a:rPr lang="en-US"/>
              <a:t>to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D340-9527-4F23-8371-03477494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8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100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Pi-Duino Awesomeness</vt:lpstr>
      <vt:lpstr>Apache webserver</vt:lpstr>
      <vt:lpstr>Accessing and Compiling Files for ARduino</vt:lpstr>
      <vt:lpstr>Sending Compiled file to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Pi-Duino Awesomeness</dc:title>
  <dc:creator>Senobio Chavez</dc:creator>
  <cp:lastModifiedBy>Senobio Chavez</cp:lastModifiedBy>
  <cp:revision>2</cp:revision>
  <dcterms:created xsi:type="dcterms:W3CDTF">2017-09-07T22:00:14Z</dcterms:created>
  <dcterms:modified xsi:type="dcterms:W3CDTF">2017-09-07T22:11:46Z</dcterms:modified>
</cp:coreProperties>
</file>