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5" r:id="rId9"/>
    <p:sldId id="266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8" autoAdjust="0"/>
  </p:normalViewPr>
  <p:slideViewPr>
    <p:cSldViewPr snapToGrid="0">
      <p:cViewPr varScale="1">
        <p:scale>
          <a:sx n="86" d="100"/>
          <a:sy n="86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6AF24-77BE-4C9E-8B5E-5675DAAD375D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D4E44-CDF6-4AC0-8B94-53BA59DF0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粉丝数常用于度量用户的影响力，用户属性忽视了用户的活跃程度和与他人的互动性</a:t>
            </a:r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TwitterRank</a:t>
            </a:r>
            <a:r>
              <a:rPr lang="zh-CN" altLang="en-US" dirty="0" smtClean="0"/>
              <a:t>，引入超级节点的</a:t>
            </a:r>
            <a:r>
              <a:rPr lang="en-US" altLang="zh-CN" dirty="0" smtClean="0"/>
              <a:t>LeaderRank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较好的还原信息的传播过程，直观的反应用户的影响力</a:t>
            </a:r>
            <a:endParaRPr lang="en-US" altLang="zh-CN" dirty="0" smtClean="0"/>
          </a:p>
          <a:p>
            <a:r>
              <a:rPr lang="zh-CN" altLang="en-US" dirty="0" smtClean="0"/>
              <a:t>所以，用户属性和网络结构对用户影响力是重要的决定因素，而信息传播特征是更为直观的定量反应用户影响力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4E44-CDF6-4AC0-8B94-53BA59DF05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4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微博网络中信息传播主要基于两种机制：信息推送和用户行为</a:t>
            </a:r>
            <a:endParaRPr lang="en-US" altLang="zh-CN" dirty="0" smtClean="0"/>
          </a:p>
          <a:p>
            <a:r>
              <a:rPr lang="zh-CN" altLang="en-US" dirty="0" smtClean="0"/>
              <a:t>“信息推送”是微博平台的内部机制，主要依赖于用户间的社交关系，有固定的推送规则，由关注人推向粉丝。“用户行为”主要是指用户间的转发、评论、私信、提及等个人行为，因人而异，无明显规律。两种机制共同推动微博信息的传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4E44-CDF6-4AC0-8B94-53BA59DF05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0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话题可以实现信息的聚合，增加用户之间交互的可能性，使碎片化的相关博文整合，扩大了相关博文和用户的影响力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4E44-CDF6-4AC0-8B94-53BA59DF05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7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范冰冰在娱乐领域有很大的影响力，但是在电商的影响力就不明显，马云在电商领域的影响力肯定要强于娱乐领域的影响力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4E44-CDF6-4AC0-8B94-53BA59DF05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9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4E44-CDF6-4AC0-8B94-53BA59DF05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7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因子图是概率图的一种节点表示变量节点或者函数节点，连线表示节点之间的函数关系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4E44-CDF6-4AC0-8B94-53BA59DF05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6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0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5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6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4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51A7-987D-4B5B-BFB4-F89360B9687C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855D-A0E7-4756-9A52-0C3431300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用户影响力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84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异构信息网络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453" y="0"/>
            <a:ext cx="5136997" cy="6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预测用户未来影响力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预测影响力变化趋势</a:t>
            </a:r>
            <a:endParaRPr lang="en-US" altLang="zh-CN" dirty="0" smtClean="0"/>
          </a:p>
          <a:p>
            <a:r>
              <a:rPr lang="zh-CN" altLang="en-US" dirty="0" smtClean="0"/>
              <a:t>根据微博信息传播模型预测用户发布的微博传播效果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7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5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方法和技术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108"/>
            <a:ext cx="10515600" cy="52660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概率图模型</a:t>
            </a:r>
            <a:endParaRPr lang="en-US" altLang="zh-CN" dirty="0" smtClean="0"/>
          </a:p>
          <a:p>
            <a:r>
              <a:rPr lang="en-US" altLang="zh-CN" dirty="0" smtClean="0"/>
              <a:t>PageRank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HITS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中文分词、去噪</a:t>
            </a:r>
            <a:endParaRPr lang="en-US" altLang="zh-CN" dirty="0" smtClean="0"/>
          </a:p>
          <a:p>
            <a:r>
              <a:rPr lang="zh-CN" altLang="en-US" dirty="0" smtClean="0"/>
              <a:t>主题模型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LSA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PLSA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LDA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r>
              <a:rPr lang="zh-CN" altLang="en-US" dirty="0" smtClean="0"/>
              <a:t>文本相似度计算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聚类算法</a:t>
            </a:r>
            <a:endParaRPr lang="en-US" altLang="zh-CN" dirty="0" smtClean="0"/>
          </a:p>
          <a:p>
            <a:pPr lvl="1"/>
            <a:r>
              <a:rPr lang="zh-CN" altLang="en-US" dirty="0"/>
              <a:t>余弦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r>
              <a:rPr lang="zh-CN" altLang="en-US" dirty="0" smtClean="0"/>
              <a:t>矩阵分解</a:t>
            </a:r>
            <a:endParaRPr lang="en-US" altLang="zh-CN" dirty="0" smtClean="0"/>
          </a:p>
          <a:p>
            <a:r>
              <a:rPr lang="zh-CN" altLang="en-US" dirty="0" smtClean="0"/>
              <a:t>回归分析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决策树、随机森林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深度学习、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40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用户影响力研究现状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用户属性层面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转发、提及、粉丝数等</a:t>
            </a:r>
            <a:endParaRPr lang="en-US" altLang="zh-CN" dirty="0" smtClean="0"/>
          </a:p>
          <a:p>
            <a:r>
              <a:rPr lang="zh-CN" altLang="en-US" dirty="0" smtClean="0"/>
              <a:t>网络结构层面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借鉴数据挖掘链接分析的方法，借鉴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HITS</a:t>
            </a:r>
            <a:r>
              <a:rPr lang="zh-CN" altLang="en-US" dirty="0" smtClean="0"/>
              <a:t>等算法的基本思想</a:t>
            </a:r>
            <a:endParaRPr lang="en-US" altLang="zh-CN" dirty="0" smtClean="0"/>
          </a:p>
          <a:p>
            <a:r>
              <a:rPr lang="zh-CN" altLang="en-US" dirty="0" smtClean="0"/>
              <a:t>信息传播层面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信息传播对的速度、范围、距离等，通过统计分析计算用户影响力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08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基于微博信息传播特性建立信息传播模型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微博信息传播机制</a:t>
            </a:r>
            <a:endParaRPr lang="en-US" altLang="zh-CN" dirty="0" smtClean="0"/>
          </a:p>
          <a:p>
            <a:pPr lvl="1"/>
            <a:r>
              <a:rPr lang="zh-CN" altLang="en-US" dirty="0"/>
              <a:t>微</a:t>
            </a:r>
            <a:r>
              <a:rPr lang="zh-CN" altLang="en-US" dirty="0" smtClean="0"/>
              <a:t>博平台基于用户之间关注关系，根据时间轴进行信息推送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用户接收到推送信息，根据个人兴趣爱好采取相应行为</a:t>
            </a:r>
            <a:endParaRPr lang="en-US" altLang="zh-CN" dirty="0" smtClean="0"/>
          </a:p>
          <a:p>
            <a:r>
              <a:rPr lang="zh-CN" altLang="en-US" dirty="0" smtClean="0"/>
              <a:t>建立基于社交关系和用户行为的信息传播模型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通过改进传染病模型、线性阈值、独立级联等模型使更为适应微博信息传播过程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321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基于用户个人属性特征的用户影响力分析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关注：粉丝数量、粉丝的粉丝数量（到达率）、粉丝的关注数量（接收率）、粉丝有效在线时间（时效性）、粉丝活跃程度（参与评论、转发的积极性）</a:t>
            </a:r>
          </a:p>
          <a:p>
            <a:r>
              <a:rPr lang="zh-CN" altLang="en-US" dirty="0" smtClean="0"/>
              <a:t>    搜索和标签：</a:t>
            </a:r>
            <a:r>
              <a:rPr lang="en-US" altLang="zh-CN" dirty="0" smtClean="0"/>
              <a:t>#</a:t>
            </a:r>
            <a:r>
              <a:rPr lang="zh-CN" altLang="en-US" dirty="0" smtClean="0"/>
              <a:t>话题</a:t>
            </a:r>
            <a:r>
              <a:rPr lang="en-US" altLang="zh-CN" dirty="0" smtClean="0"/>
              <a:t>#</a:t>
            </a:r>
            <a:r>
              <a:rPr lang="zh-CN" altLang="en-US" dirty="0" smtClean="0"/>
              <a:t>，用户对自身贴标签（挖掘用户特点偏好，进行高效的分众精准营销）</a:t>
            </a:r>
          </a:p>
          <a:p>
            <a:r>
              <a:rPr lang="zh-CN" altLang="en-US" dirty="0" smtClean="0"/>
              <a:t>    转发：决定微博影响力的关键（影响的发生在于行为的最终实施）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96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218" y="141888"/>
            <a:ext cx="7654811" cy="63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基于话题的用户影响力评估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用户影响力表现出跨主题差异性</a:t>
            </a:r>
            <a:endParaRPr lang="en-US" altLang="zh-CN" dirty="0" smtClean="0"/>
          </a:p>
          <a:p>
            <a:r>
              <a:rPr lang="zh-CN" altLang="en-US" dirty="0" smtClean="0"/>
              <a:t>考虑用户与微博主题的相关性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92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基于话题的用户影响力评估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根据微博信息传播模型构建话题传播网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LDA</a:t>
            </a:r>
            <a:r>
              <a:rPr lang="zh-CN" altLang="en-US" dirty="0" smtClean="0"/>
              <a:t>模型和文本相似度等方法，利用用户所发微博和话题的相关微博计算用户的话题影响力</a:t>
            </a:r>
            <a:endParaRPr lang="en-US" altLang="zh-CN" dirty="0" smtClean="0"/>
          </a:p>
          <a:p>
            <a:r>
              <a:rPr lang="zh-CN" altLang="en-US" dirty="0" smtClean="0"/>
              <a:t>话题因子图模型、异构信息网络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7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8879" y="238075"/>
            <a:ext cx="8939521" cy="63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2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48" y="374573"/>
            <a:ext cx="7321161" cy="61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625</Words>
  <Application>Microsoft Office PowerPoint</Application>
  <PresentationFormat>宽屏</PresentationFormat>
  <Paragraphs>61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用户影响力</vt:lpstr>
      <vt:lpstr>用户影响力研究现状</vt:lpstr>
      <vt:lpstr>基于微博信息传播特性建立信息传播模型</vt:lpstr>
      <vt:lpstr>基于用户个人属性特征的用户影响力分析</vt:lpstr>
      <vt:lpstr>PowerPoint 演示文稿</vt:lpstr>
      <vt:lpstr>基于话题的用户影响力评估</vt:lpstr>
      <vt:lpstr>基于话题的用户影响力评估</vt:lpstr>
      <vt:lpstr>PowerPoint 演示文稿</vt:lpstr>
      <vt:lpstr>PowerPoint 演示文稿</vt:lpstr>
      <vt:lpstr>异构信息网络</vt:lpstr>
      <vt:lpstr>预测用户未来影响力</vt:lpstr>
      <vt:lpstr>方法和技术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主题影响力</dc:title>
  <dc:creator>lenovo</dc:creator>
  <cp:lastModifiedBy>lenovo</cp:lastModifiedBy>
  <cp:revision>17</cp:revision>
  <dcterms:created xsi:type="dcterms:W3CDTF">2016-01-11T07:12:18Z</dcterms:created>
  <dcterms:modified xsi:type="dcterms:W3CDTF">2016-01-11T15:36:18Z</dcterms:modified>
</cp:coreProperties>
</file>