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9" autoAdjust="0"/>
  </p:normalViewPr>
  <p:slideViewPr>
    <p:cSldViewPr>
      <p:cViewPr varScale="1">
        <p:scale>
          <a:sx n="98" d="100"/>
          <a:sy n="98" d="100"/>
        </p:scale>
        <p:origin x="-20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C19BB-8E5D-46E3-849C-F15B83B5C72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6D6D5-9C6B-47F1-BCD6-275E905AF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7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播放时间 </a:t>
            </a:r>
            <a:r>
              <a:rPr lang="en-US" altLang="zh-CN" dirty="0" smtClean="0"/>
              <a:t>t</a:t>
            </a:r>
            <a:r>
              <a:rPr lang="zh-CN" altLang="en-US" dirty="0" smtClean="0"/>
              <a:t>精确到小时</a:t>
            </a:r>
            <a:r>
              <a:rPr lang="zh-CN" altLang="en-US" baseline="0" dirty="0" smtClean="0"/>
              <a:t> 年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月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日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小时</a:t>
            </a:r>
            <a:endParaRPr lang="en-US" altLang="zh-CN" baseline="0" dirty="0" smtClean="0"/>
          </a:p>
          <a:p>
            <a:r>
              <a:rPr lang="zh-CN" altLang="en-US" baseline="0" dirty="0" smtClean="0"/>
              <a:t>行为类型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为播放，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为下载，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为收藏</a:t>
            </a:r>
            <a:endParaRPr lang="en-US" altLang="zh-CN" baseline="0" dirty="0" smtClean="0"/>
          </a:p>
          <a:p>
            <a:r>
              <a:rPr lang="zh-CN" altLang="en-US" dirty="0" smtClean="0"/>
              <a:t>记录日期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20150315 </a:t>
            </a:r>
            <a:r>
              <a:rPr lang="zh-CN" altLang="en-US" baseline="0" dirty="0" smtClean="0"/>
              <a:t>显示该记录什么时候收集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歌曲发行时间 定义歌曲对艺人的作用时间长短</a:t>
            </a:r>
            <a:r>
              <a:rPr lang="en-US" altLang="zh-CN" baseline="0" dirty="0" smtClean="0"/>
              <a:t>----------</a:t>
            </a:r>
            <a:r>
              <a:rPr lang="zh-CN" altLang="en-US" baseline="0" dirty="0" smtClean="0"/>
              <a:t>歌曲属性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歌曲初热度   定义歌曲未发布前试听或其他受关注程度</a:t>
            </a:r>
            <a:r>
              <a:rPr lang="en-US" altLang="zh-CN" baseline="0" dirty="0" smtClean="0"/>
              <a:t>------</a:t>
            </a:r>
            <a:r>
              <a:rPr lang="zh-CN" altLang="en-US" baseline="0" dirty="0" smtClean="0"/>
              <a:t>歌曲属性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语言         一定程度反映歌曲的听众对象大小，华语和英语歌曲听众多于其他语言</a:t>
            </a:r>
            <a:r>
              <a:rPr lang="en-US" altLang="zh-CN" baseline="0" dirty="0" smtClean="0"/>
              <a:t>---------</a:t>
            </a:r>
            <a:r>
              <a:rPr lang="zh-CN" altLang="en-US" baseline="0" dirty="0" smtClean="0"/>
              <a:t>歌曲属性、艺人属性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艺人</a:t>
            </a:r>
            <a:r>
              <a:rPr lang="en-US" altLang="zh-CN" baseline="0" dirty="0" err="1" smtClean="0"/>
              <a:t>Gendeer</a:t>
            </a:r>
            <a:r>
              <a:rPr lang="en-US" altLang="zh-CN" baseline="0" dirty="0" smtClean="0"/>
              <a:t>  1</a:t>
            </a:r>
            <a:r>
              <a:rPr lang="zh-CN" altLang="en-US" baseline="0" dirty="0" smtClean="0"/>
              <a:t>为男。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为女。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为歌手组合。  </a:t>
            </a:r>
            <a:r>
              <a:rPr lang="en-US" altLang="zh-CN" baseline="0" dirty="0" smtClean="0"/>
              <a:t>--------</a:t>
            </a:r>
            <a:r>
              <a:rPr lang="zh-CN" altLang="en-US" baseline="0" dirty="0" smtClean="0"/>
              <a:t>艺人属性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通过艺人间播放次数的排序来判断艺人的受关注度和流行程度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6D5-9C6B-47F1-BCD6-275E905AF2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7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最后的结果只是对这个艺人所有歌曲的加和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6D5-9C6B-47F1-BCD6-275E905AF2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5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zh-CN" altLang="en-US" dirty="0" smtClean="0"/>
              <a:t>角度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趋势变化</a:t>
            </a:r>
            <a:r>
              <a:rPr lang="zh-CN" altLang="en-US" baseline="0" dirty="0" smtClean="0"/>
              <a:t> 较长时间的发展方向</a:t>
            </a:r>
            <a:endParaRPr lang="en-US" altLang="zh-CN" dirty="0" smtClean="0"/>
          </a:p>
          <a:p>
            <a:r>
              <a:rPr lang="zh-CN" altLang="en-US" dirty="0" smtClean="0"/>
              <a:t>季节性变化 长度和幅度固定的周期波动</a:t>
            </a:r>
            <a:endParaRPr lang="en-US" altLang="zh-CN" dirty="0" smtClean="0"/>
          </a:p>
          <a:p>
            <a:r>
              <a:rPr lang="zh-CN" altLang="en-US" dirty="0" smtClean="0"/>
              <a:t>周期性变化 不具有固定周期  循环变动因素</a:t>
            </a:r>
            <a:endParaRPr lang="en-US" altLang="zh-CN" dirty="0" smtClean="0"/>
          </a:p>
          <a:p>
            <a:r>
              <a:rPr lang="zh-CN" altLang="en-US" dirty="0" smtClean="0"/>
              <a:t>随机性变化 偶然因素影响所形成的不规则变动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季节变动和周期波动 不随时间变化而变化  </a:t>
            </a:r>
            <a:r>
              <a:rPr lang="en-US" altLang="zh-CN" baseline="0" dirty="0" smtClean="0"/>
              <a:t>----</a:t>
            </a:r>
            <a:r>
              <a:rPr lang="zh-CN" altLang="en-US" baseline="0" dirty="0" smtClean="0"/>
              <a:t>加法模型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季节变动和周期波动 随时间变化而变化    </a:t>
            </a:r>
            <a:r>
              <a:rPr lang="en-US" altLang="zh-CN" baseline="0" dirty="0" smtClean="0"/>
              <a:t>----</a:t>
            </a:r>
            <a:r>
              <a:rPr lang="zh-CN" altLang="en-US" baseline="0" dirty="0" smtClean="0"/>
              <a:t>乘法模型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D6D5-9C6B-47F1-BCD6-275E905AF2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9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阿</a:t>
            </a:r>
            <a:r>
              <a:rPr lang="zh-CN" altLang="en-US" sz="3600" dirty="0" smtClean="0"/>
              <a:t>里音乐预测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--</a:t>
            </a:r>
            <a:r>
              <a:rPr lang="zh-CN" altLang="en-US" sz="3600" dirty="0" smtClean="0"/>
              <a:t>寻找即将成为潮流的艺人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150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427168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官方</a:t>
            </a:r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50585"/>
            <a:ext cx="8280920" cy="2206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1 </a:t>
            </a:r>
            <a:r>
              <a:rPr lang="zh-CN" altLang="en-US" sz="2400" dirty="0" smtClean="0"/>
              <a:t>用户行为表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单条</a:t>
            </a:r>
            <a:r>
              <a:rPr lang="zh-CN" altLang="en-US" sz="2400" dirty="0" smtClean="0"/>
              <a:t>记录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歌曲艺人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单条记录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66816"/>
              </p:ext>
            </p:extLst>
          </p:nvPr>
        </p:nvGraphicFramePr>
        <p:xfrm>
          <a:off x="395536" y="1988840"/>
          <a:ext cx="7272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歌曲</a:t>
                      </a:r>
                      <a:r>
                        <a:rPr lang="en-US" altLang="zh-CN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播放时间</a:t>
                      </a:r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行为类型</a:t>
                      </a:r>
                      <a:r>
                        <a:rPr lang="en-US" altLang="zh-CN" dirty="0" smtClean="0"/>
                        <a:t>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记录日期</a:t>
                      </a:r>
                      <a:r>
                        <a:rPr lang="en-US" altLang="zh-CN" dirty="0" smtClean="0"/>
                        <a:t>DS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6472"/>
              </p:ext>
            </p:extLst>
          </p:nvPr>
        </p:nvGraphicFramePr>
        <p:xfrm>
          <a:off x="323528" y="3140968"/>
          <a:ext cx="871296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/>
                <a:gridCol w="1452161"/>
                <a:gridCol w="1452161"/>
                <a:gridCol w="1452161"/>
                <a:gridCol w="1452161"/>
                <a:gridCol w="1452161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歌曲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艺人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歌曲发行</a:t>
                      </a:r>
                      <a:r>
                        <a:rPr lang="en-US" altLang="zh-CN" dirty="0" err="1" smtClean="0"/>
                        <a:t>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歌曲初热度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语言</a:t>
                      </a:r>
                      <a:r>
                        <a:rPr lang="en-US" altLang="zh-CN" dirty="0" err="1" smtClean="0"/>
                        <a:t>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艺人</a:t>
                      </a:r>
                      <a:r>
                        <a:rPr lang="en-US" altLang="zh-CN" dirty="0" smtClean="0"/>
                        <a:t>Gender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3651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预测目标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3379"/>
              </p:ext>
            </p:extLst>
          </p:nvPr>
        </p:nvGraphicFramePr>
        <p:xfrm>
          <a:off x="339802" y="4878452"/>
          <a:ext cx="49522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759"/>
                <a:gridCol w="1650759"/>
                <a:gridCol w="165075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艺人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播放次数</a:t>
                      </a:r>
                      <a:r>
                        <a:rPr lang="en-US" altLang="zh-CN" dirty="0" smtClean="0"/>
                        <a:t>plays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记录日期</a:t>
                      </a:r>
                      <a:r>
                        <a:rPr lang="en-US" altLang="zh-CN" dirty="0" smtClean="0"/>
                        <a:t>DS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2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33265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数据分析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052736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通过歌曲库</a:t>
            </a:r>
            <a:r>
              <a:rPr lang="zh-CN" altLang="en-US" dirty="0" smtClean="0"/>
              <a:t>统计，</a:t>
            </a:r>
            <a:endParaRPr lang="en-US" altLang="zh-CN" dirty="0" smtClean="0"/>
          </a:p>
          <a:p>
            <a:r>
              <a:rPr lang="zh-CN" altLang="en-US" dirty="0" smtClean="0"/>
              <a:t>共有</a:t>
            </a:r>
            <a:r>
              <a:rPr lang="en-US" altLang="zh-CN" sz="2400" dirty="0" smtClean="0"/>
              <a:t>50</a:t>
            </a:r>
            <a:r>
              <a:rPr lang="zh-CN" altLang="en-US" dirty="0" smtClean="0"/>
              <a:t>名艺人                                                    </a:t>
            </a:r>
            <a:r>
              <a:rPr lang="en-US" altLang="zh-CN" dirty="0" smtClean="0">
                <a:sym typeface="Wingdings" panose="05000000000000000000" pitchFamily="2" charset="2"/>
              </a:rPr>
              <a:t>          </a:t>
            </a:r>
            <a:r>
              <a:rPr lang="zh-CN" altLang="en-US" dirty="0" smtClean="0">
                <a:sym typeface="Wingdings" panose="05000000000000000000" pitchFamily="2" charset="2"/>
              </a:rPr>
              <a:t>有着</a:t>
            </a:r>
            <a:r>
              <a:rPr lang="en-US" altLang="zh-CN" dirty="0" smtClean="0">
                <a:sym typeface="Wingdings" panose="05000000000000000000" pitchFamily="2" charset="2"/>
              </a:rPr>
              <a:t>5652232</a:t>
            </a:r>
            <a:r>
              <a:rPr lang="zh-CN" altLang="en-US" dirty="0" smtClean="0">
                <a:sym typeface="Wingdings" panose="05000000000000000000" pitchFamily="2" charset="2"/>
              </a:rPr>
              <a:t>条行为数据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共有</a:t>
            </a:r>
            <a:r>
              <a:rPr lang="en-US" altLang="zh-CN" sz="2400" dirty="0" smtClean="0">
                <a:sym typeface="Wingdings" panose="05000000000000000000" pitchFamily="2" charset="2"/>
              </a:rPr>
              <a:t>10842</a:t>
            </a:r>
            <a:r>
              <a:rPr lang="zh-CN" altLang="en-US" dirty="0" smtClean="0">
                <a:sym typeface="Wingdings" panose="05000000000000000000" pitchFamily="2" charset="2"/>
              </a:rPr>
              <a:t>首歌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共有</a:t>
            </a:r>
            <a:r>
              <a:rPr lang="en-US" altLang="zh-CN" sz="2400" dirty="0" smtClean="0"/>
              <a:t>349946</a:t>
            </a:r>
            <a:r>
              <a:rPr lang="zh-CN" altLang="en-US" dirty="0" smtClean="0"/>
              <a:t>个用户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最早艺人歌曲发布在</a:t>
            </a:r>
            <a:r>
              <a:rPr lang="en-US" altLang="zh-CN" dirty="0" smtClean="0"/>
              <a:t>1963-03-22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最新艺人的最早歌曲发布在</a:t>
            </a:r>
            <a:r>
              <a:rPr lang="en-US" altLang="zh-CN" dirty="0" smtClean="0"/>
              <a:t>2014-05-21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              </a:t>
            </a:r>
            <a:r>
              <a:rPr lang="zh-CN" altLang="en-US" dirty="0" smtClean="0"/>
              <a:t>艺人出道时间跨度大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50</a:t>
            </a:r>
            <a:r>
              <a:rPr lang="zh-CN" altLang="en-US" dirty="0" smtClean="0"/>
              <a:t>艺人的单曲热度分布                                    </a:t>
            </a:r>
            <a:r>
              <a:rPr lang="en-US" altLang="zh-CN" dirty="0" smtClean="0">
                <a:sym typeface="Wingdings" panose="05000000000000000000" pitchFamily="2" charset="2"/>
              </a:rPr>
              <a:t>               </a:t>
            </a:r>
            <a:r>
              <a:rPr lang="zh-CN" altLang="en-US" dirty="0" smtClean="0">
                <a:sym typeface="Wingdings" panose="05000000000000000000" pitchFamily="2" charset="2"/>
              </a:rPr>
              <a:t>艺人的歌曲初热度较集中</a:t>
            </a:r>
            <a:endParaRPr lang="en-US" altLang="zh-CN" dirty="0" smtClean="0"/>
          </a:p>
        </p:txBody>
      </p:sp>
      <p:pic>
        <p:nvPicPr>
          <p:cNvPr id="9" name="图片 8" descr="艺人单曲初始热度分布.pdf - 福昕阅读器V3.0 - [艺人单曲初始热度分布.pdf]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10103" r="17660" b="4500"/>
          <a:stretch/>
        </p:blipFill>
        <p:spPr>
          <a:xfrm>
            <a:off x="657716" y="4221088"/>
            <a:ext cx="3816424" cy="22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目标：预测艺人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在日期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的所有歌曲</a:t>
            </a:r>
            <a:r>
              <a:rPr lang="en-US" altLang="zh-CN" dirty="0" smtClean="0"/>
              <a:t>Σ k</a:t>
            </a:r>
            <a:r>
              <a:rPr lang="zh-CN" altLang="en-US" dirty="0" smtClean="0"/>
              <a:t>的播放数之和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实际问题划分为：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什么样的艺人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（创作的）什么歌曲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（在哪一天）什么时候能获得多少关注（播放次数）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因此，可以将所给数据分为三个特征群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248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歌曲特征群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65340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艺人特征群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51248" y="530120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行为</a:t>
            </a:r>
            <a:r>
              <a:rPr lang="zh-CN" altLang="en-US" sz="2400" dirty="0" smtClean="0"/>
              <a:t>特征群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44371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</a:t>
            </a:r>
            <a:r>
              <a:rPr lang="zh-CN" altLang="en-US" sz="2400" dirty="0" smtClean="0"/>
              <a:t>特征群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隐性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艺人特征群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艺人出道时间</a:t>
            </a:r>
            <a:endParaRPr lang="en-US" altLang="zh-CN" dirty="0" smtClean="0"/>
          </a:p>
          <a:p>
            <a:r>
              <a:rPr lang="zh-CN" altLang="en-US" dirty="0" smtClean="0"/>
              <a:t>艺人歌曲数量</a:t>
            </a:r>
            <a:endParaRPr lang="en-US" altLang="zh-CN" dirty="0" smtClean="0"/>
          </a:p>
          <a:p>
            <a:r>
              <a:rPr lang="zh-CN" altLang="en-US" dirty="0" smtClean="0"/>
              <a:t>艺人新歌频率（时间间隔的规律）</a:t>
            </a:r>
            <a:endParaRPr lang="en-US" altLang="zh-CN" dirty="0" smtClean="0"/>
          </a:p>
          <a:p>
            <a:r>
              <a:rPr lang="zh-CN" altLang="en-US" dirty="0" smtClean="0"/>
              <a:t>艺人（月、周、日）播放数</a:t>
            </a:r>
            <a:endParaRPr lang="en-US" altLang="zh-CN" dirty="0" smtClean="0"/>
          </a:p>
          <a:p>
            <a:r>
              <a:rPr lang="zh-CN" altLang="en-US" dirty="0" smtClean="0"/>
              <a:t>艺人类型</a:t>
            </a:r>
            <a:endParaRPr lang="en-US" altLang="zh-CN" dirty="0" smtClean="0"/>
          </a:p>
          <a:p>
            <a:r>
              <a:rPr lang="zh-CN" altLang="en-US" dirty="0" smtClean="0"/>
              <a:t>艺人不同语言的歌曲受关注程度</a:t>
            </a:r>
            <a:endParaRPr lang="en-US" altLang="zh-CN" dirty="0" smtClean="0"/>
          </a:p>
          <a:p>
            <a:r>
              <a:rPr lang="zh-CN" altLang="en-US" dirty="0" smtClean="0"/>
              <a:t>艺人粉丝数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4138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歌曲</a:t>
            </a:r>
            <a:r>
              <a:rPr lang="zh-CN" altLang="en-US" sz="2400" dirty="0" smtClean="0"/>
              <a:t>特征群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61971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歌曲发布时间</a:t>
            </a:r>
            <a:endParaRPr lang="en-US" altLang="zh-CN" dirty="0" smtClean="0"/>
          </a:p>
          <a:p>
            <a:r>
              <a:rPr lang="zh-CN" altLang="en-US" dirty="0" smtClean="0"/>
              <a:t>歌曲初始热度</a:t>
            </a:r>
            <a:endParaRPr lang="en-US" altLang="zh-CN" dirty="0" smtClean="0"/>
          </a:p>
          <a:p>
            <a:r>
              <a:rPr lang="zh-CN" altLang="en-US" dirty="0" smtClean="0"/>
              <a:t>歌曲语言</a:t>
            </a:r>
            <a:endParaRPr lang="en-US" altLang="zh-CN" dirty="0" smtClean="0"/>
          </a:p>
          <a:p>
            <a:r>
              <a:rPr lang="zh-CN" altLang="en-US" dirty="0" smtClean="0"/>
              <a:t>歌曲（月、周、日）播放次数</a:t>
            </a:r>
            <a:endParaRPr lang="en-US" altLang="zh-CN" dirty="0" smtClean="0"/>
          </a:p>
          <a:p>
            <a:r>
              <a:rPr lang="zh-CN" altLang="en-US" dirty="0" smtClean="0"/>
              <a:t>歌曲演唱者类型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9992" y="40466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行为</a:t>
            </a:r>
            <a:r>
              <a:rPr lang="zh-CN" altLang="en-US" sz="2400" dirty="0" smtClean="0"/>
              <a:t>特征群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10527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歌曲下载次数</a:t>
            </a:r>
            <a:endParaRPr lang="en-US" altLang="zh-CN" dirty="0" smtClean="0"/>
          </a:p>
          <a:p>
            <a:r>
              <a:rPr lang="zh-CN" altLang="en-US" dirty="0" smtClean="0"/>
              <a:t>歌曲收藏次数</a:t>
            </a:r>
            <a:endParaRPr lang="en-US" altLang="zh-CN" dirty="0" smtClean="0"/>
          </a:p>
          <a:p>
            <a:r>
              <a:rPr lang="zh-CN" altLang="en-US" dirty="0" smtClean="0"/>
              <a:t>两者与歌曲播放次数的关系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34290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用户</a:t>
            </a:r>
            <a:r>
              <a:rPr lang="zh-CN" altLang="en-US" sz="2400" dirty="0" smtClean="0"/>
              <a:t>特征群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407707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用户是否仅关注某些艺人</a:t>
            </a:r>
            <a:endParaRPr lang="en-US" altLang="zh-CN" dirty="0" smtClean="0"/>
          </a:p>
          <a:p>
            <a:r>
              <a:rPr lang="zh-CN" altLang="en-US" dirty="0" smtClean="0"/>
              <a:t>用户对歌曲语言的偏好</a:t>
            </a:r>
            <a:endParaRPr lang="en-US" altLang="zh-CN" dirty="0" smtClean="0"/>
          </a:p>
          <a:p>
            <a:r>
              <a:rPr lang="zh-CN" altLang="en-US" dirty="0" smtClean="0"/>
              <a:t>用户的数量增长会影响播放次数增长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15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26064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以上的特征抽取是基于数据分析，用于回归模型。而目前工作处在数据分析阶段和模型理解阶段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068960"/>
            <a:ext cx="23042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数据理解、数据分析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>
            <a:off x="2699792" y="325362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1860" y="3068960"/>
            <a:ext cx="13321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420888"/>
            <a:ext cx="158417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时间序列分析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3698643"/>
            <a:ext cx="13321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回归模型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 flipV="1">
            <a:off x="4644008" y="2605554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12" idx="1"/>
          </p:cNvCxnSpPr>
          <p:nvPr/>
        </p:nvCxnSpPr>
        <p:spPr>
          <a:xfrm>
            <a:off x="4644008" y="3253626"/>
            <a:ext cx="648072" cy="62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296" y="3068960"/>
            <a:ext cx="11161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模型融合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6876256" y="2605554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7" idx="1"/>
          </p:cNvCxnSpPr>
          <p:nvPr/>
        </p:nvCxnSpPr>
        <p:spPr>
          <a:xfrm flipV="1">
            <a:off x="6624228" y="3253626"/>
            <a:ext cx="612068" cy="62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5685" y="12687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6296" y="4221088"/>
            <a:ext cx="11161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预测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17" idx="2"/>
            <a:endCxn id="15" idx="0"/>
          </p:cNvCxnSpPr>
          <p:nvPr/>
        </p:nvCxnSpPr>
        <p:spPr>
          <a:xfrm>
            <a:off x="7794358" y="3438292"/>
            <a:ext cx="0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4725144"/>
            <a:ext cx="21435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时间序列组成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长期趋势因素（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季节变动因素（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周期变动因素（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随机变动因素（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023828" y="5517232"/>
            <a:ext cx="306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观察季节变动和周期变动来选择模型：加法或乘法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58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568</Words>
  <Application>Microsoft Office PowerPoint</Application>
  <PresentationFormat>全屏显示(4:3)</PresentationFormat>
  <Paragraphs>105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阿里音乐预测 --寻找即将成为潮流的艺人</vt:lpstr>
      <vt:lpstr>官方数据集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阿里音乐预测 --寻找即将成为潮流的艺人</dc:title>
  <dc:creator>Administrator</dc:creator>
  <cp:lastModifiedBy>tclsevers</cp:lastModifiedBy>
  <cp:revision>20</cp:revision>
  <dcterms:created xsi:type="dcterms:W3CDTF">2016-04-14T01:57:25Z</dcterms:created>
  <dcterms:modified xsi:type="dcterms:W3CDTF">2016-04-15T02:02:21Z</dcterms:modified>
</cp:coreProperties>
</file>