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65" r:id="rId10"/>
    <p:sldId id="260" r:id="rId11"/>
    <p:sldId id="267" r:id="rId12"/>
    <p:sldId id="261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33B0-F81E-124D-B8D8-D95274B9B3B4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06BF-FC5B-B848-A88D-9A7AA5C911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840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33B0-F81E-124D-B8D8-D95274B9B3B4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06BF-FC5B-B848-A88D-9A7AA5C911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8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33B0-F81E-124D-B8D8-D95274B9B3B4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06BF-FC5B-B848-A88D-9A7AA5C911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69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33B0-F81E-124D-B8D8-D95274B9B3B4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06BF-FC5B-B848-A88D-9A7AA5C911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10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33B0-F81E-124D-B8D8-D95274B9B3B4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06BF-FC5B-B848-A88D-9A7AA5C911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76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33B0-F81E-124D-B8D8-D95274B9B3B4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06BF-FC5B-B848-A88D-9A7AA5C911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7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33B0-F81E-124D-B8D8-D95274B9B3B4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06BF-FC5B-B848-A88D-9A7AA5C911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21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33B0-F81E-124D-B8D8-D95274B9B3B4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06BF-FC5B-B848-A88D-9A7AA5C911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98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33B0-F81E-124D-B8D8-D95274B9B3B4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06BF-FC5B-B848-A88D-9A7AA5C911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91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33B0-F81E-124D-B8D8-D95274B9B3B4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06BF-FC5B-B848-A88D-9A7AA5C911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64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33B0-F81E-124D-B8D8-D95274B9B3B4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06BF-FC5B-B848-A88D-9A7AA5C911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2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3B0-F81E-124D-B8D8-D95274B9B3B4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06BF-FC5B-B848-A88D-9A7AA5C911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5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汇报文档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3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一、研究工作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b="1" dirty="0" smtClean="0"/>
              <a:t>Identifying Topical Authorities in Microblogs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参量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155383"/>
            <a:ext cx="4553262" cy="484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一、研究工作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个人构思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559" y="1367820"/>
            <a:ext cx="5491500" cy="549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二、其他工作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看书、读报、办连刊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0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汇报完毕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55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一、研究工作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二、其他工作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0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一、研究工作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阅读文献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基于个人属性特征的微博用户影响力分析</a:t>
            </a:r>
            <a:endParaRPr kumimoji="1" lang="en-US" altLang="zh-CN" dirty="0" smtClean="0"/>
          </a:p>
          <a:p>
            <a:pPr lvl="1"/>
            <a:r>
              <a:rPr lang="en-US" altLang="zh-CN" b="1" dirty="0" smtClean="0"/>
              <a:t>Identifying Topical Authorities in Microblogs</a:t>
            </a:r>
            <a:endParaRPr kumimoji="1" lang="en-US" altLang="zh-CN" dirty="0" smtClean="0"/>
          </a:p>
          <a:p>
            <a:r>
              <a:rPr kumimoji="1" lang="zh-CN" altLang="en-US" dirty="0" smtClean="0"/>
              <a:t>个人构思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部分指标参量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346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一、研究工作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基于个人属性特征的微博用户影响力分析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新的度量指标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基于个人属性的量化指标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研究方法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存在问题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11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一、研究工作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基于个人属性特征的微博用户影响力分析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新的度量指标</a:t>
            </a:r>
            <a:endParaRPr kumimoji="1" lang="en-US" altLang="zh-CN" dirty="0" smtClean="0"/>
          </a:p>
          <a:p>
            <a:pPr lvl="2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543" y="2273419"/>
            <a:ext cx="56896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1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一、研究工作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基于个人属性特征的微博用户影响力分析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基于个人属性的量化指标</a:t>
            </a:r>
            <a:endParaRPr kumimoji="1" lang="en-US" altLang="zh-CN" dirty="0" smtClean="0"/>
          </a:p>
          <a:p>
            <a:pPr lvl="2"/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22" y="2605177"/>
            <a:ext cx="4566249" cy="46496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0" y="2605177"/>
            <a:ext cx="5270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一、研究工作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基于个人属性特征的微博用户影响力分析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研究方法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Cox</a:t>
            </a:r>
            <a:r>
              <a:rPr kumimoji="1" lang="zh-CN" altLang="en-US" dirty="0" smtClean="0"/>
              <a:t>比例风险回归模型</a:t>
            </a:r>
            <a:endParaRPr kumimoji="1" lang="en-US" altLang="zh-CN" dirty="0" smtClean="0"/>
          </a:p>
          <a:p>
            <a:pPr lvl="2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2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一、研究工作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基于个人属性特征的微博用户影响力分析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存在问题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度量指标未证明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分析结果不科学，未提出指标，或者指标过于单一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实际排名？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5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一、研究工作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zh-CN" altLang="en-US" dirty="0" smtClean="0"/>
              <a:t>存在问题</a:t>
            </a:r>
            <a:endParaRPr kumimoji="1" lang="en-US" altLang="zh-CN" dirty="0" smtClean="0"/>
          </a:p>
          <a:p>
            <a:pPr lvl="2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038" y="1444354"/>
            <a:ext cx="5248694" cy="541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191</Words>
  <Application>Microsoft Macintosh PowerPoint</Application>
  <PresentationFormat>宽屏</PresentationFormat>
  <Paragraphs>42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DengXian</vt:lpstr>
      <vt:lpstr>DengXian Light</vt:lpstr>
      <vt:lpstr>Arial</vt:lpstr>
      <vt:lpstr>Office 主题</vt:lpstr>
      <vt:lpstr>汇报文档</vt:lpstr>
      <vt:lpstr>目录</vt:lpstr>
      <vt:lpstr>一、研究工作</vt:lpstr>
      <vt:lpstr>一、研究工作</vt:lpstr>
      <vt:lpstr>一、研究工作</vt:lpstr>
      <vt:lpstr>一、研究工作</vt:lpstr>
      <vt:lpstr>一、研究工作</vt:lpstr>
      <vt:lpstr>一、研究工作</vt:lpstr>
      <vt:lpstr>一、研究工作</vt:lpstr>
      <vt:lpstr>一、研究工作</vt:lpstr>
      <vt:lpstr>一、研究工作</vt:lpstr>
      <vt:lpstr>二、其他工作</vt:lpstr>
      <vt:lpstr>汇报完毕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汇报文档</dc:title>
  <dc:creator>lombl</dc:creator>
  <cp:lastModifiedBy>lombl</cp:lastModifiedBy>
  <cp:revision>7</cp:revision>
  <dcterms:created xsi:type="dcterms:W3CDTF">2016-03-09T00:36:20Z</dcterms:created>
  <dcterms:modified xsi:type="dcterms:W3CDTF">2016-03-09T02:30:14Z</dcterms:modified>
</cp:coreProperties>
</file>