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3" r:id="rId5"/>
    <p:sldId id="745" r:id="rId6"/>
    <p:sldId id="846" r:id="rId7"/>
    <p:sldId id="69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진우(Jinwoo Park)" initials="박P" lastIdx="1" clrIdx="0">
    <p:extLst>
      <p:ext uri="{19B8F6BF-5375-455C-9EA6-DF929625EA0E}">
        <p15:presenceInfo xmlns:p15="http://schemas.microsoft.com/office/powerpoint/2012/main" userId="S::jwpark@gaia3d.com::ba930574-2424-454d-a573-766a598108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  <a:srgbClr val="0000FF"/>
    <a:srgbClr val="FF6600"/>
    <a:srgbClr val="FF00FF"/>
    <a:srgbClr val="003366"/>
    <a:srgbClr val="CC00FF"/>
    <a:srgbClr val="FF33CC"/>
    <a:srgbClr val="F3FFFF"/>
    <a:srgbClr val="003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6" autoAdjust="0"/>
    <p:restoredTop sz="93767" autoAdjust="0"/>
  </p:normalViewPr>
  <p:slideViewPr>
    <p:cSldViewPr>
      <p:cViewPr varScale="1">
        <p:scale>
          <a:sx n="63" d="100"/>
          <a:sy n="63" d="100"/>
        </p:scale>
        <p:origin x="14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208"/>
    </p:cViewPr>
  </p:sorterViewPr>
  <p:notesViewPr>
    <p:cSldViewPr showGuides="1">
      <p:cViewPr varScale="1">
        <p:scale>
          <a:sx n="48" d="100"/>
          <a:sy n="48" d="100"/>
        </p:scale>
        <p:origin x="1976" y="2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6489A3D-141B-475B-898C-A805411F0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69CFC47-234E-4870-9EA0-2E8DBBB608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817A-FE59-4226-92A6-831CF4CCA15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3787D8B-DCB6-403B-905E-2FA70DA9A5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BD443BE-C5D7-4FB3-B00D-53E217E0A6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8A256-5F4E-4446-B9FD-F0ECB2FC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20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959-E5A2-486C-B6D9-F11E87B8C76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AAB44-8824-4DAA-8945-550B24AC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1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0051" y="233005"/>
            <a:ext cx="8349385" cy="7187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6372" y="332739"/>
            <a:ext cx="7348669" cy="560071"/>
          </a:xfrm>
          <a:noFill/>
          <a:effectLst>
            <a:softEdge rad="12700"/>
          </a:effectLst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210" y="1250302"/>
            <a:ext cx="8081010" cy="5186356"/>
          </a:xfrm>
        </p:spPr>
        <p:txBody>
          <a:bodyPr/>
          <a:lstStyle>
            <a:lvl1pPr marL="354013" indent="-354013">
              <a:buSzPct val="100000"/>
              <a:buFont typeface="Wingdings" panose="05000000000000000000" pitchFamily="2" charset="2"/>
              <a:buChar char=""/>
              <a:defRPr sz="2000" b="1"/>
            </a:lvl1pPr>
            <a:lvl2pPr marL="644525" indent="-215900">
              <a:defRPr sz="1800" b="1"/>
            </a:lvl2pPr>
            <a:lvl3pPr marL="952500" indent="-233363">
              <a:buClrTx/>
              <a:buFont typeface="MS Gothic" panose="020B0609070205080204" pitchFamily="49" charset="-128"/>
              <a:buChar char="­"/>
              <a:defRPr sz="1600" b="1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xmlns="" id="{D29E8C25-4F62-4CEA-ADA2-5BAEF11E91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40519" y="6572272"/>
            <a:ext cx="463551" cy="2857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ctr" eaLnBrk="0" latinLnBrk="0" hangingPunct="0"/>
            <a:fld id="{BD2CCAF4-4570-4472-AAF1-EC9FDCB8EE14}" type="slidenum">
              <a:rPr kumimoji="0" lang="en-US" altLang="ko-KR" sz="900" b="0" smtClean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pPr algn="ctr" eaLnBrk="0" latinLnBrk="0" hangingPunct="0"/>
              <a:t>‹#›</a:t>
            </a:fld>
            <a:endParaRPr kumimoji="0" lang="en-US" altLang="ko-KR" sz="900" b="0" dirty="0"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99D51D2-3497-40C5-96AC-16FD4268E501}"/>
              </a:ext>
            </a:extLst>
          </p:cNvPr>
          <p:cNvSpPr txBox="1"/>
          <p:nvPr userDrawn="1"/>
        </p:nvSpPr>
        <p:spPr>
          <a:xfrm>
            <a:off x="7370790" y="6567155"/>
            <a:ext cx="1717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395AFA"/>
                </a:solidFill>
              </a:rPr>
              <a:t>발표 제목 </a:t>
            </a:r>
            <a:r>
              <a:rPr lang="en-US" altLang="ko-KR" sz="1000" b="1" dirty="0">
                <a:solidFill>
                  <a:srgbClr val="395AFA"/>
                </a:solidFill>
              </a:rPr>
              <a:t>~~~~~~~~~~</a:t>
            </a:r>
            <a:endParaRPr lang="ko-KR" altLang="en-US" sz="1000" b="1" dirty="0">
              <a:solidFill>
                <a:srgbClr val="395AFA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2BB8B8C-F86B-401F-9EDF-0A0C69233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72" y="6557581"/>
            <a:ext cx="1451144" cy="2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3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2683" y="96621"/>
            <a:ext cx="7461345" cy="560071"/>
          </a:xfrm>
          <a:noFill/>
          <a:effectLst>
            <a:softEdge rad="12700"/>
          </a:effectLst>
        </p:spPr>
        <p:txBody>
          <a:bodyPr>
            <a:normAutofit/>
          </a:bodyPr>
          <a:lstStyle>
            <a:lvl1pPr algn="ctr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210" y="1004047"/>
            <a:ext cx="8081010" cy="5432611"/>
          </a:xfrm>
        </p:spPr>
        <p:txBody>
          <a:bodyPr/>
          <a:lstStyle>
            <a:lvl1pPr marL="268288" indent="-268288">
              <a:lnSpc>
                <a:spcPct val="12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"/>
              <a:defRPr sz="1600" b="1"/>
            </a:lvl1pPr>
            <a:lvl2pPr marL="511175" indent="-188913">
              <a:lnSpc>
                <a:spcPct val="125000"/>
              </a:lnSpc>
              <a:spcBef>
                <a:spcPts val="0"/>
              </a:spcBef>
              <a:defRPr sz="1400" b="1"/>
            </a:lvl2pPr>
            <a:lvl3pPr marL="779463" indent="-214313">
              <a:lnSpc>
                <a:spcPct val="125000"/>
              </a:lnSpc>
              <a:spcBef>
                <a:spcPts val="0"/>
              </a:spcBef>
              <a:buClrTx/>
              <a:buSzPct val="120000"/>
              <a:buFont typeface="MS Gothic" panose="020B0609070205080204" pitchFamily="49" charset="-128"/>
              <a:buChar char="­"/>
              <a:defRPr sz="1400" b="1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4340519" y="6572272"/>
            <a:ext cx="463551" cy="2857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ctr" eaLnBrk="0" latinLnBrk="0" hangingPunct="0"/>
            <a:fld id="{BD2CCAF4-4570-4472-AAF1-EC9FDCB8EE14}" type="slidenum">
              <a:rPr kumimoji="0" lang="en-US" altLang="ko-KR" sz="900" b="0" smtClean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pPr algn="ctr" eaLnBrk="0" latinLnBrk="0" hangingPunct="0"/>
              <a:t>‹#›</a:t>
            </a:fld>
            <a:endParaRPr kumimoji="0" lang="en-US" altLang="ko-KR" sz="900" b="0" dirty="0"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37210" y="725862"/>
            <a:ext cx="8086837" cy="27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370790" y="6567155"/>
            <a:ext cx="1717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395AFA"/>
                </a:solidFill>
              </a:rPr>
              <a:t>발표 제목 </a:t>
            </a:r>
            <a:r>
              <a:rPr lang="en-US" altLang="ko-KR" sz="1000" b="1" dirty="0">
                <a:solidFill>
                  <a:srgbClr val="395AFA"/>
                </a:solidFill>
              </a:rPr>
              <a:t>~~~~~~~~~~</a:t>
            </a:r>
            <a:endParaRPr lang="ko-KR" altLang="en-US" sz="1000" b="1" dirty="0">
              <a:solidFill>
                <a:srgbClr val="395AFA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7FA8F37-0F81-4806-9D4A-7C1D69085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72" y="6557581"/>
            <a:ext cx="1451144" cy="2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7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41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5DA8-AA60-4AA9-8144-2AAC1C97D793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A0AA-19DF-4AB1-BF20-EB236475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1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49" r:id="rId3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2343453" y="5000709"/>
            <a:ext cx="4457093" cy="15568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800" b="1" dirty="0"/>
              <a:t>2021. 10. 28.</a:t>
            </a:r>
          </a:p>
          <a:p>
            <a:pPr marL="0" indent="0" algn="ctr">
              <a:buNone/>
            </a:pPr>
            <a:endParaRPr lang="en-US" altLang="ko-KR" sz="1000" b="1" dirty="0"/>
          </a:p>
          <a:p>
            <a:pPr marL="0" indent="0" algn="ctr">
              <a:buNone/>
            </a:pPr>
            <a:r>
              <a:rPr lang="ko-KR" altLang="en-US" sz="2000" b="1" dirty="0"/>
              <a:t>소속 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직급 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성명</a:t>
            </a:r>
            <a:endParaRPr lang="en-US" altLang="ko-KR" sz="2000" b="1" dirty="0"/>
          </a:p>
          <a:p>
            <a:pPr marL="0" indent="0" algn="ctr">
              <a:buNone/>
            </a:pPr>
            <a:r>
              <a:rPr lang="en-US" altLang="ko-KR" sz="1800" b="1" i="1" dirty="0" err="1">
                <a:solidFill>
                  <a:srgbClr val="395AFA"/>
                </a:solidFill>
                <a:latin typeface="Book Antiqua" panose="02040602050305030304" pitchFamily="18" charset="0"/>
              </a:rPr>
              <a:t>email@account.domain</a:t>
            </a:r>
            <a:endParaRPr lang="ko-KR" altLang="en-US" sz="1800" b="1" i="1" dirty="0">
              <a:solidFill>
                <a:srgbClr val="395AFA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5E0FBE-F0C4-4361-BD81-7395F946728C}"/>
              </a:ext>
            </a:extLst>
          </p:cNvPr>
          <p:cNvSpPr txBox="1"/>
          <p:nvPr/>
        </p:nvSpPr>
        <p:spPr>
          <a:xfrm>
            <a:off x="791834" y="1556792"/>
            <a:ext cx="7560331" cy="88714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000" b="1" dirty="0">
                <a:ln>
                  <a:noFill/>
                </a:ln>
                <a:solidFill>
                  <a:srgbClr val="395AFA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  <a:latin typeface="+mn-ea"/>
              </a:rPr>
              <a:t>발표</a:t>
            </a:r>
            <a:r>
              <a:rPr lang="en-US" altLang="ko-KR" sz="4000" b="1" dirty="0">
                <a:ln>
                  <a:noFill/>
                </a:ln>
                <a:solidFill>
                  <a:srgbClr val="395AFA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  <a:latin typeface="+mn-ea"/>
              </a:rPr>
              <a:t> </a:t>
            </a:r>
            <a:r>
              <a:rPr lang="ko-KR" altLang="en-US" sz="4000" b="1" dirty="0">
                <a:ln>
                  <a:noFill/>
                </a:ln>
                <a:solidFill>
                  <a:srgbClr val="395AFA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  <a:latin typeface="+mn-ea"/>
              </a:rPr>
              <a:t>제목</a:t>
            </a:r>
            <a:endParaRPr lang="ko-KR" altLang="en-US" sz="3600" b="1" dirty="0">
              <a:solidFill>
                <a:srgbClr val="395AFA"/>
              </a:solidFill>
              <a:effectLst>
                <a:glow rad="139700">
                  <a:schemeClr val="accent3">
                    <a:lumMod val="75000"/>
                    <a:alpha val="40000"/>
                  </a:schemeClr>
                </a:glow>
              </a:effectLst>
              <a:latin typeface="+mn-ea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C51D822E-7551-435A-BBED-1F9EFFBC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" y="12432"/>
            <a:ext cx="1949988" cy="12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E4F00CD-9A36-4D12-9FE4-603AEB37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180" y="198802"/>
            <a:ext cx="2758251" cy="4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5E7932-E493-44FF-9C72-1DB482AE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053F1A-CBC1-4127-9B82-F32A936A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84" y="1448780"/>
            <a:ext cx="6048672" cy="4987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제목</a:t>
            </a:r>
            <a:r>
              <a:rPr lang="en-US" altLang="ko-KR" sz="1800" dirty="0"/>
              <a:t> 1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644525" marR="0" lvl="1" indent="-215900" algn="l" defTabSz="685800" rtl="0" eaLnBrk="1" fontAlgn="auto" latinLnBrk="1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소제목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644525" marR="0" lvl="1" indent="-215900" algn="l" defTabSz="685800" rtl="0" eaLnBrk="1" fontAlgn="auto" latinLnBrk="1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소제목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</a:p>
          <a:p>
            <a:pPr marL="644525" marR="0" lvl="1" indent="-215900" algn="l" defTabSz="685800" rtl="0" eaLnBrk="1" fontAlgn="auto" latinLnBrk="1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…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제목 </a:t>
            </a:r>
            <a:r>
              <a:rPr lang="en-US" altLang="ko-KR" sz="1800" dirty="0"/>
              <a:t>2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소제목 </a:t>
            </a:r>
            <a:r>
              <a:rPr lang="en-US" altLang="ko-KR" sz="1600" dirty="0"/>
              <a:t>1</a:t>
            </a:r>
            <a:endParaRPr lang="ko-KR" altLang="en-US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소제목 </a:t>
            </a:r>
            <a:r>
              <a:rPr lang="en-US" altLang="ko-KR" sz="1600" dirty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…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…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83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2239CF-1611-4910-A62C-EF466159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232D74-8E1D-49ED-8013-7286F14B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3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5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09E7063550E63498DE25F4FC380C668" ma:contentTypeVersion="12" ma:contentTypeDescription="새 문서를 만듭니다." ma:contentTypeScope="" ma:versionID="5c12521331536e60a6d983af19bd5500">
  <xsd:schema xmlns:xsd="http://www.w3.org/2001/XMLSchema" xmlns:xs="http://www.w3.org/2001/XMLSchema" xmlns:p="http://schemas.microsoft.com/office/2006/metadata/properties" xmlns:ns2="fb6be0e2-208d-4e1e-bcc9-5e9e1ab86b0f" xmlns:ns3="5948ad1c-34ec-44f2-ac86-3350b721c6a0" targetNamespace="http://schemas.microsoft.com/office/2006/metadata/properties" ma:root="true" ma:fieldsID="21923e236aae25281dd0a6b08dfa0554" ns2:_="" ns3:_="">
    <xsd:import namespace="fb6be0e2-208d-4e1e-bcc9-5e9e1ab86b0f"/>
    <xsd:import namespace="5948ad1c-34ec-44f2-ac86-3350b721c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be0e2-208d-4e1e-bcc9-5e9e1ab86b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8ad1c-34ec-44f2-ac86-3350b721c6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F3AF52-D25E-4EA5-9491-9A2D871512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9A46DB-CDD2-427F-82A4-9EA2FD9A3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442378-F42D-4FE1-871B-90DC6571C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be0e2-208d-4e1e-bcc9-5e9e1ab86b0f"/>
    <ds:schemaRef ds:uri="5948ad1c-34ec-44f2-ac86-3350b721c6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17203</TotalTime>
  <Words>31</Words>
  <Application>Microsoft Office PowerPoint</Application>
  <PresentationFormat>화면 슬라이드 쇼(4:3)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MS Gothic</vt:lpstr>
      <vt:lpstr>맑은 고딕</vt:lpstr>
      <vt:lpstr>Arial</vt:lpstr>
      <vt:lpstr>Book Antiqua</vt:lpstr>
      <vt:lpstr>Wingdings</vt:lpstr>
      <vt:lpstr>Office 테마</vt:lpstr>
      <vt:lpstr>PowerPoint 프레젠테이션</vt:lpstr>
      <vt:lpstr>진행 순서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최규성</dc:creator>
  <cp:lastModifiedBy>Microsoft 계정</cp:lastModifiedBy>
  <cp:revision>1400</cp:revision>
  <dcterms:created xsi:type="dcterms:W3CDTF">2016-01-21T08:52:17Z</dcterms:created>
  <dcterms:modified xsi:type="dcterms:W3CDTF">2021-10-20T22:44:42Z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0x010100609E7063550E63498DE25F4FC380C668</vt:lpwstr>
  </property>
</Properties>
</file>