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</p:sldIdLst>
  <p:sldSz cx="12195175" cy="6858000"/>
  <p:notesSz cx="6858000" cy="9144000"/>
  <p:custDataLst>
    <p:tags r:id="rId19"/>
  </p:custDataLst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ole T.M. (Tara)" initials="TKE" lastIdx="44" clrIdx="0"/>
  <p:cmAuthor id="2" name="flexplek" initials="f" lastIdx="19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113E79"/>
    <a:srgbClr val="B1B1B1"/>
    <a:srgbClr val="B81873"/>
    <a:srgbClr val="E2E7F6"/>
    <a:srgbClr val="000000"/>
    <a:srgbClr val="E5E5E5"/>
    <a:srgbClr val="F1F1F1"/>
    <a:srgbClr val="FF8703"/>
    <a:srgbClr val="385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72006-7639-4949-BDED-346896705809}" v="5612" dt="2019-06-20T12:44:35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Stijl, licht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5" autoAdjust="0"/>
    <p:restoredTop sz="81404" autoAdjust="0"/>
  </p:normalViewPr>
  <p:slideViewPr>
    <p:cSldViewPr snapToGrid="0">
      <p:cViewPr varScale="1">
        <p:scale>
          <a:sx n="93" d="100"/>
          <a:sy n="93" d="100"/>
        </p:scale>
        <p:origin x="978" y="96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846"/>
    </p:cViewPr>
  </p:sorterViewPr>
  <p:notesViewPr>
    <p:cSldViewPr snapToGrid="0">
      <p:cViewPr varScale="1">
        <p:scale>
          <a:sx n="83" d="100"/>
          <a:sy n="83" d="100"/>
        </p:scale>
        <p:origin x="28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2D26E-3065-430A-BDDC-A12CC021F79D}" type="datetimeFigureOut">
              <a:rPr lang="nl-NL" smtClean="0"/>
              <a:t>20-6-2019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06B34-DA9B-4924-AD07-F35E040478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4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1A51972-9C1F-4AE5-AC81-B0079E044BA0}" type="datetimeFigureOut">
              <a:rPr lang="en-GB"/>
              <a:pPr>
                <a:defRPr/>
              </a:pPr>
              <a:t>20-06-2019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249FD8C-6798-4BDD-BDAE-C7AD98B07FFD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2665249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9FD8C-6798-4BDD-BDAE-C7AD98B07FFD}" type="slidenum">
              <a:rPr lang="en-GB" altLang="nl-NL" smtClean="0"/>
              <a:pPr/>
              <a:t>1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260148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9FD8C-6798-4BDD-BDAE-C7AD98B07FFD}" type="slidenum">
              <a:rPr lang="en-GB" altLang="nl-NL" smtClean="0"/>
              <a:pPr/>
              <a:t>8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30534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9FD8C-6798-4BDD-BDAE-C7AD98B07FFD}" type="slidenum">
              <a:rPr lang="en-GB" altLang="nl-NL" smtClean="0"/>
              <a:pPr/>
              <a:t>11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43129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9FD8C-6798-4BDD-BDAE-C7AD98B07FFD}" type="slidenum">
              <a:rPr lang="en-GB" altLang="nl-NL" smtClean="0"/>
              <a:pPr/>
              <a:t>12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272764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-4413" y="817042"/>
            <a:ext cx="12204000" cy="604095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599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59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hthoek 48"/>
          <p:cNvSpPr/>
          <p:nvPr userDrawn="1"/>
        </p:nvSpPr>
        <p:spPr>
          <a:xfrm>
            <a:off x="7867650" y="-425450"/>
            <a:ext cx="3700463" cy="42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2"/>
                </a:solidFill>
              </a:rPr>
              <a:t>Title slide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7014" y="3802548"/>
            <a:ext cx="10942330" cy="1054100"/>
          </a:xfrm>
          <a:noFill/>
        </p:spPr>
        <p:txBody>
          <a:bodyPr lIns="0" tIns="0" rIns="0" bIns="0" anchor="b"/>
          <a:lstStyle>
            <a:lvl1pPr algn="l">
              <a:defRPr sz="5400" baseline="0">
                <a:solidFill>
                  <a:schemeClr val="bg1"/>
                </a:solidFill>
                <a:effectLst>
                  <a:outerShdw blurRad="1270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17015" y="4883949"/>
            <a:ext cx="10942329" cy="631031"/>
          </a:xfrm>
          <a:noFill/>
        </p:spPr>
        <p:txBody>
          <a:bodyPr lIns="0" tIns="0" rIns="0" bIns="0"/>
          <a:lstStyle>
            <a:lvl1pPr marL="0" indent="0" algn="l">
              <a:buNone/>
              <a:defRPr sz="2800">
                <a:solidFill>
                  <a:schemeClr val="bg1"/>
                </a:solidFill>
                <a:effectLst>
                  <a:outerShdw blurRad="1270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59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8"/>
          </p:nvPr>
        </p:nvSpPr>
        <p:spPr>
          <a:xfrm>
            <a:off x="0" y="6416675"/>
            <a:ext cx="4657725" cy="441325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Tijdelijke aanduiding voor afbeelding 14"/>
          <p:cNvSpPr>
            <a:spLocks noGrp="1"/>
          </p:cNvSpPr>
          <p:nvPr>
            <p:ph type="pic" sz="quarter" idx="19" hasCustomPrompt="1"/>
          </p:nvPr>
        </p:nvSpPr>
        <p:spPr>
          <a:xfrm>
            <a:off x="7502823" y="206305"/>
            <a:ext cx="1616785" cy="506558"/>
          </a:xfrm>
        </p:spPr>
        <p:txBody>
          <a:bodyPr lIns="0" tIns="216000" rIns="0" bIns="180000" anchor="ctr"/>
          <a:lstStyle>
            <a:lvl1pPr algn="ctr">
              <a:defRPr lang="nl-NL" sz="1200" kern="1200" spc="5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 rtl="0" eaLnBrk="0" fontAlgn="base" hangingPunct="0">
              <a:lnSpc>
                <a:spcPct val="8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</a:pPr>
            <a:r>
              <a:rPr lang="en-US" dirty="0"/>
              <a:t>Add another logo</a:t>
            </a:r>
          </a:p>
        </p:txBody>
      </p:sp>
      <p:grpSp>
        <p:nvGrpSpPr>
          <p:cNvPr id="9" name="Groep 8"/>
          <p:cNvGrpSpPr/>
          <p:nvPr userDrawn="1"/>
        </p:nvGrpSpPr>
        <p:grpSpPr>
          <a:xfrm>
            <a:off x="12470972" y="-5444"/>
            <a:ext cx="2609094" cy="6868888"/>
            <a:chOff x="12470972" y="-5444"/>
            <a:chExt cx="2609094" cy="6868888"/>
          </a:xfrm>
        </p:grpSpPr>
        <p:sp>
          <p:nvSpPr>
            <p:cNvPr id="11" name="Rechthoek 10"/>
            <p:cNvSpPr/>
            <p:nvPr/>
          </p:nvSpPr>
          <p:spPr>
            <a:xfrm>
              <a:off x="12483705" y="-5444"/>
              <a:ext cx="2584447" cy="288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en-US" sz="1600" b="1" kern="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INSERT IMAGE</a:t>
              </a:r>
            </a:p>
          </p:txBody>
        </p:sp>
        <p:sp>
          <p:nvSpPr>
            <p:cNvPr id="13" name="Tekstvak 33"/>
            <p:cNvSpPr txBox="1"/>
            <p:nvPr/>
          </p:nvSpPr>
          <p:spPr>
            <a:xfrm>
              <a:off x="12483705" y="974289"/>
              <a:ext cx="2584447" cy="22459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Click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on the icon to insert an image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kstvak 33"/>
            <p:cNvSpPr txBox="1"/>
            <p:nvPr/>
          </p:nvSpPr>
          <p:spPr>
            <a:xfrm>
              <a:off x="12479311" y="3056156"/>
              <a:ext cx="2592287" cy="4448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Select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the image you want to use </a:t>
              </a:r>
              <a:b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and click on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</a:t>
              </a:r>
              <a:r>
                <a:rPr lang="en-US" sz="1200" b="1" kern="0" noProof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Insert’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al 15"/>
            <p:cNvSpPr/>
            <p:nvPr/>
          </p:nvSpPr>
          <p:spPr>
            <a:xfrm>
              <a:off x="12483705" y="491007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" name="Ovaal 16"/>
            <p:cNvSpPr/>
            <p:nvPr/>
          </p:nvSpPr>
          <p:spPr>
            <a:xfrm>
              <a:off x="12488780" y="2499796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8" name="Rechte verbindingslijn 17"/>
            <p:cNvCxnSpPr/>
            <p:nvPr/>
          </p:nvCxnSpPr>
          <p:spPr>
            <a:xfrm>
              <a:off x="12487778" y="283020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9" name="Rechte verbindingslijn 18"/>
            <p:cNvCxnSpPr/>
            <p:nvPr/>
          </p:nvCxnSpPr>
          <p:spPr>
            <a:xfrm>
              <a:off x="12479311" y="2303362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0" name="Rechte verbindingslijn 19"/>
            <p:cNvCxnSpPr/>
            <p:nvPr/>
          </p:nvCxnSpPr>
          <p:spPr>
            <a:xfrm>
              <a:off x="12470972" y="4334476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pic>
          <p:nvPicPr>
            <p:cNvPr id="21" name="Icoontje afbeeldi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88780" y="1490583"/>
              <a:ext cx="521075" cy="521075"/>
            </a:xfrm>
            <a:prstGeom prst="rect">
              <a:avLst/>
            </a:prstGeom>
          </p:spPr>
        </p:pic>
        <p:sp>
          <p:nvSpPr>
            <p:cNvPr id="22" name="Tekstvak 33"/>
            <p:cNvSpPr txBox="1"/>
            <p:nvPr/>
          </p:nvSpPr>
          <p:spPr>
            <a:xfrm>
              <a:off x="12479311" y="5017802"/>
              <a:ext cx="2588841" cy="4000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 the miniature slide, click on the right mouse button and choose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‘Reset slide’</a:t>
              </a:r>
            </a:p>
          </p:txBody>
        </p:sp>
        <p:sp>
          <p:nvSpPr>
            <p:cNvPr id="23" name="Ovaal 22"/>
            <p:cNvSpPr/>
            <p:nvPr/>
          </p:nvSpPr>
          <p:spPr>
            <a:xfrm>
              <a:off x="12488779" y="4532940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cxnSp>
          <p:nvCxnSpPr>
            <p:cNvPr id="24" name="Rechte verbindingslijn 23"/>
            <p:cNvCxnSpPr/>
            <p:nvPr/>
          </p:nvCxnSpPr>
          <p:spPr>
            <a:xfrm>
              <a:off x="12470972" y="6863444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5" name="Groep 24"/>
            <p:cNvGrpSpPr/>
            <p:nvPr/>
          </p:nvGrpSpPr>
          <p:grpSpPr>
            <a:xfrm>
              <a:off x="12483705" y="3745117"/>
              <a:ext cx="1114138" cy="297656"/>
              <a:chOff x="13560784" y="3471416"/>
              <a:chExt cx="1114138" cy="297656"/>
            </a:xfrm>
          </p:grpSpPr>
          <p:sp>
            <p:nvSpPr>
              <p:cNvPr id="44" name="Afgeronde rechthoek 43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kstvak 81"/>
              <p:cNvSpPr txBox="1"/>
              <p:nvPr/>
            </p:nvSpPr>
            <p:spPr>
              <a:xfrm>
                <a:off x="13573594" y="3501896"/>
                <a:ext cx="888311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1000" dirty="0"/>
                  <a:t>Insert</a:t>
                </a:r>
              </a:p>
            </p:txBody>
          </p:sp>
          <p:cxnSp>
            <p:nvCxnSpPr>
              <p:cNvPr id="46" name="Rechte verbindingslijn 45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Gelijkbenige driehoek 46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7988" y="5841756"/>
              <a:ext cx="1349836" cy="7245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</p:pic>
        <p:sp>
          <p:nvSpPr>
            <p:cNvPr id="27" name="Tekstvak 26"/>
            <p:cNvSpPr txBox="1"/>
            <p:nvPr/>
          </p:nvSpPr>
          <p:spPr>
            <a:xfrm>
              <a:off x="12588300" y="5865716"/>
              <a:ext cx="1169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</a:rPr>
                <a:t>Place here a screenshot of the miniature</a:t>
              </a:r>
            </a:p>
          </p:txBody>
        </p:sp>
        <p:pic>
          <p:nvPicPr>
            <p:cNvPr id="28" name="Afbeelding 27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497987" y="5844727"/>
              <a:ext cx="1349837" cy="751278"/>
            </a:xfrm>
            <a:prstGeom prst="rect">
              <a:avLst/>
            </a:prstGeom>
            <a:effectLst>
              <a:outerShdw blurRad="38100" sx="102000" sy="102000" algn="ctr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29" name="Groep 28"/>
            <p:cNvGrpSpPr/>
            <p:nvPr/>
          </p:nvGrpSpPr>
          <p:grpSpPr>
            <a:xfrm>
              <a:off x="13317310" y="6137670"/>
              <a:ext cx="1750842" cy="564707"/>
              <a:chOff x="13098875" y="6031678"/>
              <a:chExt cx="1969277" cy="635161"/>
            </a:xfrm>
          </p:grpSpPr>
          <p:sp>
            <p:nvSpPr>
              <p:cNvPr id="30" name="Rechthoek 29"/>
              <p:cNvSpPr/>
              <p:nvPr/>
            </p:nvSpPr>
            <p:spPr>
              <a:xfrm>
                <a:off x="13103058" y="6031678"/>
                <a:ext cx="1957909" cy="5366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1" name="Groep 30"/>
              <p:cNvGrpSpPr/>
              <p:nvPr/>
            </p:nvGrpSpPr>
            <p:grpSpPr>
              <a:xfrm>
                <a:off x="13098875" y="6031679"/>
                <a:ext cx="1969277" cy="542924"/>
                <a:chOff x="13164976" y="6054428"/>
                <a:chExt cx="1969277" cy="542924"/>
              </a:xfrm>
            </p:grpSpPr>
            <p:sp>
              <p:nvSpPr>
                <p:cNvPr id="34" name="Rechthoek 33"/>
                <p:cNvSpPr/>
                <p:nvPr/>
              </p:nvSpPr>
              <p:spPr>
                <a:xfrm>
                  <a:off x="13164976" y="6054428"/>
                  <a:ext cx="1969277" cy="54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5" name="Groep 34"/>
                <p:cNvGrpSpPr/>
                <p:nvPr/>
              </p:nvGrpSpPr>
              <p:grpSpPr>
                <a:xfrm>
                  <a:off x="13214777" y="6112607"/>
                  <a:ext cx="145227" cy="129517"/>
                  <a:chOff x="12287399" y="5999447"/>
                  <a:chExt cx="194830" cy="173755"/>
                </a:xfrm>
              </p:grpSpPr>
              <p:sp>
                <p:nvSpPr>
                  <p:cNvPr id="38" name="Afgeronde rechthoek 37"/>
                  <p:cNvSpPr/>
                  <p:nvPr/>
                </p:nvSpPr>
                <p:spPr>
                  <a:xfrm>
                    <a:off x="12287399" y="5999447"/>
                    <a:ext cx="194830" cy="17375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" name="Rechthoek 38"/>
                  <p:cNvSpPr/>
                  <p:nvPr/>
                </p:nvSpPr>
                <p:spPr>
                  <a:xfrm>
                    <a:off x="12309962" y="6064143"/>
                    <a:ext cx="67808" cy="888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Rechthoek 39"/>
                  <p:cNvSpPr/>
                  <p:nvPr/>
                </p:nvSpPr>
                <p:spPr>
                  <a:xfrm>
                    <a:off x="12311695" y="6025633"/>
                    <a:ext cx="144676" cy="1938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" name="Rechthoek 40"/>
                  <p:cNvSpPr/>
                  <p:nvPr/>
                </p:nvSpPr>
                <p:spPr>
                  <a:xfrm>
                    <a:off x="12394634" y="6067091"/>
                    <a:ext cx="61356" cy="12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Rechthoek 41"/>
                  <p:cNvSpPr/>
                  <p:nvPr/>
                </p:nvSpPr>
                <p:spPr>
                  <a:xfrm>
                    <a:off x="12398009" y="6099631"/>
                    <a:ext cx="41906" cy="1324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" name="Rechthoek 42"/>
                  <p:cNvSpPr/>
                  <p:nvPr/>
                </p:nvSpPr>
                <p:spPr>
                  <a:xfrm>
                    <a:off x="12394634" y="6135009"/>
                    <a:ext cx="61356" cy="12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6" name="Rechthoek 35"/>
                <p:cNvSpPr/>
                <p:nvPr/>
              </p:nvSpPr>
              <p:spPr>
                <a:xfrm>
                  <a:off x="13424745" y="6062530"/>
                  <a:ext cx="640424" cy="2942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dirty="0">
                      <a:latin typeface="Calibri" panose="020F0502020204030204" pitchFamily="34" charset="0"/>
                    </a:rPr>
                    <a:t>Layout</a:t>
                  </a:r>
                </a:p>
              </p:txBody>
            </p:sp>
            <p:sp>
              <p:nvSpPr>
                <p:cNvPr id="37" name="Gelijkbenige driehoek 36"/>
                <p:cNvSpPr/>
                <p:nvPr/>
              </p:nvSpPr>
              <p:spPr>
                <a:xfrm rot="5400000">
                  <a:off x="14952381" y="6150144"/>
                  <a:ext cx="105309" cy="5715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2" name="Afgeronde rechthoek 31"/>
              <p:cNvSpPr/>
              <p:nvPr/>
            </p:nvSpPr>
            <p:spPr>
              <a:xfrm>
                <a:off x="13098875" y="6299992"/>
                <a:ext cx="1962093" cy="268314"/>
              </a:xfrm>
              <a:prstGeom prst="roundRect">
                <a:avLst/>
              </a:prstGeom>
              <a:gradFill>
                <a:gsLst>
                  <a:gs pos="0">
                    <a:srgbClr val="FFF2BD"/>
                  </a:gs>
                  <a:gs pos="34000">
                    <a:srgbClr val="FFE98B"/>
                  </a:gs>
                  <a:gs pos="78000">
                    <a:srgbClr val="FFF5C9"/>
                  </a:gs>
                  <a:gs pos="59000">
                    <a:srgbClr val="FFE98B"/>
                  </a:gs>
                </a:gsLst>
                <a:lin ang="5400000" scaled="0"/>
              </a:gradFill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Reset slide</a:t>
                </a:r>
              </a:p>
            </p:txBody>
          </p:sp>
          <p:pic>
            <p:nvPicPr>
              <p:cNvPr id="33" name="Picture 3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49717" y="6378357"/>
                <a:ext cx="178436" cy="2884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749644873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L) &amp; Image (X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42"/>
          <p:cNvSpPr/>
          <p:nvPr userDrawn="1"/>
        </p:nvSpPr>
        <p:spPr>
          <a:xfrm>
            <a:off x="7867650" y="-425450"/>
            <a:ext cx="3700463" cy="42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2"/>
                </a:solidFill>
              </a:rPr>
              <a:t>Text (L) &amp; Image (XL)</a:t>
            </a:r>
          </a:p>
        </p:txBody>
      </p:sp>
      <p:sp>
        <p:nvSpPr>
          <p:cNvPr id="42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-4413" y="817042"/>
            <a:ext cx="12204000" cy="604095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599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59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-1" y="1450800"/>
            <a:ext cx="6089565" cy="496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1CC38-B765-48F1-869E-1AB4D20A8091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idx="16"/>
          </p:nvPr>
        </p:nvSpPr>
        <p:spPr>
          <a:xfrm>
            <a:off x="522194" y="1220400"/>
            <a:ext cx="2950144" cy="372288"/>
          </a:xfrm>
          <a:solidFill>
            <a:schemeClr val="bg2"/>
          </a:solidFill>
        </p:spPr>
        <p:txBody>
          <a:bodyPr wrap="none" lIns="90000" tIns="108000" rIns="90000" bIns="900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" name="Instruction 9 test levels"/>
          <p:cNvGrpSpPr/>
          <p:nvPr userDrawn="1"/>
        </p:nvGrpSpPr>
        <p:grpSpPr>
          <a:xfrm>
            <a:off x="-2880382" y="-5444"/>
            <a:ext cx="2589956" cy="4848506"/>
            <a:chOff x="-2880382" y="-5444"/>
            <a:chExt cx="2589956" cy="4848506"/>
          </a:xfrm>
        </p:grpSpPr>
        <p:sp>
          <p:nvSpPr>
            <p:cNvPr id="10" name="Rechthoek 9"/>
            <p:cNvSpPr/>
            <p:nvPr userDrawn="1"/>
          </p:nvSpPr>
          <p:spPr>
            <a:xfrm>
              <a:off x="-2876149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  <a:r>
                <a:rPr kumimoji="0" lang="en-US" sz="1600" b="1" i="0" u="none" strike="noStrike" kern="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LEVELS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Textfield placeholder"/>
            <p:cNvSpPr txBox="1">
              <a:spLocks/>
            </p:cNvSpPr>
            <p:nvPr userDrawn="1"/>
          </p:nvSpPr>
          <p:spPr>
            <a:xfrm>
              <a:off x="-2470799" y="305235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0" indent="-22860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100000"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Numbers (16 pt.)</a:t>
              </a: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2864958" y="163901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2864958" y="199234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2864958" y="234568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2864958" y="269901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" name="Textfield placeholder"/>
            <p:cNvSpPr txBox="1">
              <a:spLocks/>
            </p:cNvSpPr>
            <p:nvPr userDrawn="1"/>
          </p:nvSpPr>
          <p:spPr>
            <a:xfrm>
              <a:off x="-2455412" y="1637197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10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Basic text  (16 pt.)</a:t>
              </a:r>
            </a:p>
          </p:txBody>
        </p:sp>
        <p:sp>
          <p:nvSpPr>
            <p:cNvPr id="18" name="Textfield placeholder"/>
            <p:cNvSpPr txBox="1">
              <a:spLocks/>
            </p:cNvSpPr>
            <p:nvPr userDrawn="1"/>
          </p:nvSpPr>
          <p:spPr>
            <a:xfrm>
              <a:off x="-2455412" y="199234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7325" marR="0" lvl="1" indent="-174625" algn="l" defTabSz="914400" rtl="0" eaLnBrk="1" fontAlgn="auto" latinLnBrk="0" hangingPunct="1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SzTx/>
                <a:buFont typeface="Arial" panose="020B0604020202020204" pitchFamily="34" charset="0"/>
                <a:buChar char="-"/>
                <a:tabLst>
                  <a:tab pos="4394200" algn="l"/>
                </a:tabLst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Bullet (16 pt.)</a:t>
              </a:r>
            </a:p>
          </p:txBody>
        </p:sp>
        <p:sp>
          <p:nvSpPr>
            <p:cNvPr id="19" name="Textfield placeholder"/>
            <p:cNvSpPr txBox="1">
              <a:spLocks/>
            </p:cNvSpPr>
            <p:nvPr userDrawn="1"/>
          </p:nvSpPr>
          <p:spPr>
            <a:xfrm>
              <a:off x="-2455412" y="375902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400" marR="0" lvl="1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Sub-bullet (14 pt.)</a:t>
              </a:r>
            </a:p>
          </p:txBody>
        </p:sp>
        <p:cxnSp>
          <p:nvCxnSpPr>
            <p:cNvPr id="20" name="Rechte verbindingslijn 19"/>
            <p:cNvCxnSpPr/>
            <p:nvPr userDrawn="1"/>
          </p:nvCxnSpPr>
          <p:spPr>
            <a:xfrm>
              <a:off x="-2873569" y="274900"/>
              <a:ext cx="2569889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1" name="Rechte verbindingslijn 20"/>
            <p:cNvCxnSpPr/>
            <p:nvPr userDrawn="1"/>
          </p:nvCxnSpPr>
          <p:spPr>
            <a:xfrm>
              <a:off x="-2873569" y="1512261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2" name="Rechte verbindingslijn 21"/>
            <p:cNvCxnSpPr/>
            <p:nvPr userDrawn="1"/>
          </p:nvCxnSpPr>
          <p:spPr>
            <a:xfrm>
              <a:off x="-2873569" y="4843062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" name="Groep 22"/>
            <p:cNvGrpSpPr/>
            <p:nvPr userDrawn="1"/>
          </p:nvGrpSpPr>
          <p:grpSpPr>
            <a:xfrm>
              <a:off x="-1967526" y="411247"/>
              <a:ext cx="409108" cy="427699"/>
              <a:chOff x="-1085063" y="758027"/>
              <a:chExt cx="633799" cy="622540"/>
            </a:xfrm>
          </p:grpSpPr>
          <p:sp>
            <p:nvSpPr>
              <p:cNvPr id="79" name="Afgeronde rechthoek 78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0" name="Groep 79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81" name="Rechthoek 80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Vrije vorm 90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4" name="Groep 23"/>
            <p:cNvGrpSpPr/>
            <p:nvPr/>
          </p:nvGrpSpPr>
          <p:grpSpPr>
            <a:xfrm>
              <a:off x="-2880382" y="802341"/>
              <a:ext cx="532929" cy="509563"/>
              <a:chOff x="-2880382" y="802341"/>
              <a:chExt cx="532929" cy="509563"/>
            </a:xfrm>
          </p:grpSpPr>
          <p:sp>
            <p:nvSpPr>
              <p:cNvPr id="57" name="Rechthoek 56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3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0" name="Groep 59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74" name="Rechthoek 73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7" name="Rechthoek 76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61" name="Groep 60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2" name="Groep 61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9" name="Rechthoek 68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63" name="Groep 62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4" name="Rechthoek 63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5" name="Rechthoek 64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6" name="Rechthoek 65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7" name="Rechthoek 66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5" name="Groep 24"/>
            <p:cNvGrpSpPr/>
            <p:nvPr userDrawn="1"/>
          </p:nvGrpSpPr>
          <p:grpSpPr>
            <a:xfrm>
              <a:off x="-1967526" y="875670"/>
              <a:ext cx="413704" cy="427699"/>
              <a:chOff x="-1845083" y="758027"/>
              <a:chExt cx="633799" cy="622540"/>
            </a:xfrm>
          </p:grpSpPr>
          <p:sp>
            <p:nvSpPr>
              <p:cNvPr id="44" name="Afgeronde rechthoek 43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5" name="Groep 44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46" name="Rechthoek 45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7" name="Rechthoek 46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8" name="Rechthoek 47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9" name="Rechthoek 48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0" name="Rechthoek 49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Rechthoek 50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2" name="Rechthoek 51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Vrije vorm 55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26" name="Rechte verbindingslijn 25"/>
            <p:cNvCxnSpPr>
              <a:endCxn id="44" idx="1"/>
            </p:cNvCxnSpPr>
            <p:nvPr userDrawn="1"/>
          </p:nvCxnSpPr>
          <p:spPr>
            <a:xfrm>
              <a:off x="-2688976" y="980728"/>
              <a:ext cx="721450" cy="108792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cxnSp>
          <p:nvCxnSpPr>
            <p:cNvPr id="27" name="Rechte verbindingslijn 26"/>
            <p:cNvCxnSpPr>
              <a:endCxn id="79" idx="1"/>
            </p:cNvCxnSpPr>
            <p:nvPr userDrawn="1"/>
          </p:nvCxnSpPr>
          <p:spPr>
            <a:xfrm flipV="1">
              <a:off x="-2472952" y="625097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sp>
          <p:nvSpPr>
            <p:cNvPr id="28" name="Textfield placeholder"/>
            <p:cNvSpPr txBox="1">
              <a:spLocks/>
            </p:cNvSpPr>
            <p:nvPr userDrawn="1"/>
          </p:nvSpPr>
          <p:spPr>
            <a:xfrm>
              <a:off x="-1360648" y="411249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up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Textfield placeholder"/>
            <p:cNvSpPr txBox="1">
              <a:spLocks/>
            </p:cNvSpPr>
            <p:nvPr userDrawn="1"/>
          </p:nvSpPr>
          <p:spPr>
            <a:xfrm>
              <a:off x="-1360649" y="875670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 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down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Ovaal 29"/>
            <p:cNvSpPr/>
            <p:nvPr userDrawn="1"/>
          </p:nvSpPr>
          <p:spPr>
            <a:xfrm>
              <a:off x="-2864958" y="305235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1" name="Textfield placeholder"/>
            <p:cNvSpPr txBox="1">
              <a:spLocks/>
            </p:cNvSpPr>
            <p:nvPr userDrawn="1"/>
          </p:nvSpPr>
          <p:spPr>
            <a:xfrm>
              <a:off x="-2455412" y="446569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4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Italic text (14 </a:t>
              </a:r>
              <a:r>
                <a:rPr lang="en-US" sz="1000" i="1" kern="1200" spc="50" baseline="0" noProof="0" dirty="0" err="1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pt</a:t>
              </a: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2" name="Ovaal 31"/>
            <p:cNvSpPr/>
            <p:nvPr userDrawn="1"/>
          </p:nvSpPr>
          <p:spPr>
            <a:xfrm>
              <a:off x="-2864958" y="340568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3" name="Ovaal 32"/>
            <p:cNvSpPr/>
            <p:nvPr userDrawn="1"/>
          </p:nvSpPr>
          <p:spPr>
            <a:xfrm>
              <a:off x="-2864958" y="37590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4" name="Ovaal 33"/>
            <p:cNvSpPr/>
            <p:nvPr userDrawn="1"/>
          </p:nvSpPr>
          <p:spPr>
            <a:xfrm>
              <a:off x="-2864958" y="411235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5" name="Ovaal 34"/>
            <p:cNvSpPr/>
            <p:nvPr userDrawn="1"/>
          </p:nvSpPr>
          <p:spPr>
            <a:xfrm>
              <a:off x="-2864958" y="446569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6" name="Textfield placeholder"/>
            <p:cNvSpPr txBox="1">
              <a:spLocks/>
            </p:cNvSpPr>
            <p:nvPr userDrawn="1"/>
          </p:nvSpPr>
          <p:spPr>
            <a:xfrm>
              <a:off x="-2470799" y="340568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Bullet(16 pt.)</a:t>
              </a:r>
            </a:p>
          </p:txBody>
        </p:sp>
        <p:sp>
          <p:nvSpPr>
            <p:cNvPr id="37" name="Textfield placeholder"/>
            <p:cNvSpPr txBox="1">
              <a:spLocks/>
            </p:cNvSpPr>
            <p:nvPr userDrawn="1"/>
          </p:nvSpPr>
          <p:spPr>
            <a:xfrm>
              <a:off x="-2455412" y="411235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  <p:sp>
          <p:nvSpPr>
            <p:cNvPr id="38" name="Textfield placeholder"/>
            <p:cNvSpPr txBox="1">
              <a:spLocks/>
            </p:cNvSpPr>
            <p:nvPr userDrawn="1"/>
          </p:nvSpPr>
          <p:spPr>
            <a:xfrm>
              <a:off x="-2455412" y="2345683"/>
              <a:ext cx="2163709" cy="259683"/>
            </a:xfrm>
            <a:prstGeom prst="rect">
              <a:avLst/>
            </a:prstGeom>
          </p:spPr>
          <p:txBody>
            <a:bodyPr vert="horz" lIns="72000" tIns="0" rIns="21600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Sub-bullet (16 pt.)</a:t>
              </a:r>
            </a:p>
          </p:txBody>
        </p:sp>
        <p:grpSp>
          <p:nvGrpSpPr>
            <p:cNvPr id="39" name="Groep 38"/>
            <p:cNvGrpSpPr/>
            <p:nvPr/>
          </p:nvGrpSpPr>
          <p:grpSpPr>
            <a:xfrm>
              <a:off x="-2880382" y="410556"/>
              <a:ext cx="528695" cy="344202"/>
              <a:chOff x="-2880382" y="410556"/>
              <a:chExt cx="528695" cy="344202"/>
            </a:xfrm>
          </p:grpSpPr>
          <p:sp>
            <p:nvSpPr>
              <p:cNvPr id="41" name="Afgeronde rechthoek 40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781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Vrije vorm 42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alibri" panose="020F0502020204030204" pitchFamily="34" charset="0"/>
                    <a:cs typeface="Aldhabi" panose="01000000000000000000" pitchFamily="2" charset="-78"/>
                  </a:rPr>
                  <a:t>Home</a:t>
                </a:r>
              </a:p>
            </p:txBody>
          </p:sp>
        </p:grpSp>
        <p:sp>
          <p:nvSpPr>
            <p:cNvPr id="40" name="Textfield placeholder"/>
            <p:cNvSpPr txBox="1">
              <a:spLocks/>
            </p:cNvSpPr>
            <p:nvPr userDrawn="1"/>
          </p:nvSpPr>
          <p:spPr>
            <a:xfrm>
              <a:off x="-2455412" y="270139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</p:grpSp>
      <p:grpSp>
        <p:nvGrpSpPr>
          <p:cNvPr id="127" name="Groep 126"/>
          <p:cNvGrpSpPr/>
          <p:nvPr userDrawn="1"/>
        </p:nvGrpSpPr>
        <p:grpSpPr>
          <a:xfrm>
            <a:off x="12470972" y="-5444"/>
            <a:ext cx="2609094" cy="6868888"/>
            <a:chOff x="12470972" y="-5444"/>
            <a:chExt cx="2609094" cy="6868888"/>
          </a:xfrm>
        </p:grpSpPr>
        <p:sp>
          <p:nvSpPr>
            <p:cNvPr id="128" name="Rechthoek 127"/>
            <p:cNvSpPr/>
            <p:nvPr/>
          </p:nvSpPr>
          <p:spPr>
            <a:xfrm>
              <a:off x="12483705" y="-5444"/>
              <a:ext cx="2584447" cy="288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en-US" sz="1600" b="1" kern="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INSERT IMAGE</a:t>
              </a:r>
            </a:p>
          </p:txBody>
        </p:sp>
        <p:sp>
          <p:nvSpPr>
            <p:cNvPr id="129" name="Tekstvak 33"/>
            <p:cNvSpPr txBox="1"/>
            <p:nvPr/>
          </p:nvSpPr>
          <p:spPr>
            <a:xfrm>
              <a:off x="12483705" y="974289"/>
              <a:ext cx="2584447" cy="22459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Click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on the icon to insert an image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0" name="Tekstvak 33"/>
            <p:cNvSpPr txBox="1"/>
            <p:nvPr/>
          </p:nvSpPr>
          <p:spPr>
            <a:xfrm>
              <a:off x="12479311" y="3056156"/>
              <a:ext cx="2592287" cy="4448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Select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the image you want to use </a:t>
              </a:r>
              <a:b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and click on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</a:t>
              </a:r>
              <a:r>
                <a:rPr lang="en-US" sz="1200" b="1" kern="0" noProof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Insert’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1" name="Ovaal 130"/>
            <p:cNvSpPr/>
            <p:nvPr/>
          </p:nvSpPr>
          <p:spPr>
            <a:xfrm>
              <a:off x="12483705" y="491007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32" name="Ovaal 131"/>
            <p:cNvSpPr/>
            <p:nvPr/>
          </p:nvSpPr>
          <p:spPr>
            <a:xfrm>
              <a:off x="12488780" y="2499796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33" name="Rechte verbindingslijn 132"/>
            <p:cNvCxnSpPr/>
            <p:nvPr/>
          </p:nvCxnSpPr>
          <p:spPr>
            <a:xfrm>
              <a:off x="12487778" y="283020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34" name="Rechte verbindingslijn 133"/>
            <p:cNvCxnSpPr/>
            <p:nvPr/>
          </p:nvCxnSpPr>
          <p:spPr>
            <a:xfrm>
              <a:off x="12479311" y="2303362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35" name="Rechte verbindingslijn 134"/>
            <p:cNvCxnSpPr/>
            <p:nvPr/>
          </p:nvCxnSpPr>
          <p:spPr>
            <a:xfrm>
              <a:off x="12470972" y="4334476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pic>
          <p:nvPicPr>
            <p:cNvPr id="136" name="Icoontje afbeeldi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88780" y="1490583"/>
              <a:ext cx="521075" cy="521075"/>
            </a:xfrm>
            <a:prstGeom prst="rect">
              <a:avLst/>
            </a:prstGeom>
          </p:spPr>
        </p:pic>
        <p:sp>
          <p:nvSpPr>
            <p:cNvPr id="137" name="Tekstvak 33"/>
            <p:cNvSpPr txBox="1"/>
            <p:nvPr/>
          </p:nvSpPr>
          <p:spPr>
            <a:xfrm>
              <a:off x="12479311" y="5017802"/>
              <a:ext cx="2588841" cy="4000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 the miniature slide, click on the right mouse button and choose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‘Reset slide’</a:t>
              </a:r>
            </a:p>
          </p:txBody>
        </p:sp>
        <p:sp>
          <p:nvSpPr>
            <p:cNvPr id="138" name="Ovaal 137"/>
            <p:cNvSpPr/>
            <p:nvPr/>
          </p:nvSpPr>
          <p:spPr>
            <a:xfrm>
              <a:off x="12488779" y="4532940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cxnSp>
          <p:nvCxnSpPr>
            <p:cNvPr id="139" name="Rechte verbindingslijn 138"/>
            <p:cNvCxnSpPr/>
            <p:nvPr/>
          </p:nvCxnSpPr>
          <p:spPr>
            <a:xfrm>
              <a:off x="12470972" y="6863444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0" name="Groep 139"/>
            <p:cNvGrpSpPr/>
            <p:nvPr/>
          </p:nvGrpSpPr>
          <p:grpSpPr>
            <a:xfrm>
              <a:off x="12483705" y="3745117"/>
              <a:ext cx="1114138" cy="297656"/>
              <a:chOff x="13560784" y="3471416"/>
              <a:chExt cx="1114138" cy="297656"/>
            </a:xfrm>
          </p:grpSpPr>
          <p:sp>
            <p:nvSpPr>
              <p:cNvPr id="159" name="Afgeronde rechthoek 15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kstvak 81"/>
              <p:cNvSpPr txBox="1"/>
              <p:nvPr/>
            </p:nvSpPr>
            <p:spPr>
              <a:xfrm>
                <a:off x="13573594" y="3501896"/>
                <a:ext cx="888311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1000" dirty="0"/>
                  <a:t>Insert</a:t>
                </a:r>
              </a:p>
            </p:txBody>
          </p:sp>
          <p:cxnSp>
            <p:nvCxnSpPr>
              <p:cNvPr id="161" name="Rechte verbindingslijn 160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Gelijkbenige driehoek 161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1" name="Picture 2"/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7988" y="5841756"/>
              <a:ext cx="1349836" cy="7245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</p:pic>
        <p:sp>
          <p:nvSpPr>
            <p:cNvPr id="142" name="Tekstvak 141"/>
            <p:cNvSpPr txBox="1"/>
            <p:nvPr/>
          </p:nvSpPr>
          <p:spPr>
            <a:xfrm>
              <a:off x="12588300" y="5865716"/>
              <a:ext cx="1169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</a:rPr>
                <a:t>Place here a screenshot of the miniature</a:t>
              </a:r>
            </a:p>
          </p:txBody>
        </p:sp>
        <p:pic>
          <p:nvPicPr>
            <p:cNvPr id="143" name="Afbeelding 142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497987" y="5844727"/>
              <a:ext cx="1349837" cy="751278"/>
            </a:xfrm>
            <a:prstGeom prst="rect">
              <a:avLst/>
            </a:prstGeom>
            <a:effectLst>
              <a:outerShdw blurRad="38100" sx="102000" sy="102000" algn="ctr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144" name="Groep 143"/>
            <p:cNvGrpSpPr/>
            <p:nvPr/>
          </p:nvGrpSpPr>
          <p:grpSpPr>
            <a:xfrm>
              <a:off x="13317310" y="6137670"/>
              <a:ext cx="1750842" cy="564707"/>
              <a:chOff x="13098875" y="6031678"/>
              <a:chExt cx="1969277" cy="635161"/>
            </a:xfrm>
          </p:grpSpPr>
          <p:sp>
            <p:nvSpPr>
              <p:cNvPr id="145" name="Rechthoek 144"/>
              <p:cNvSpPr/>
              <p:nvPr/>
            </p:nvSpPr>
            <p:spPr>
              <a:xfrm>
                <a:off x="13103058" y="6031678"/>
                <a:ext cx="1957909" cy="5366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6" name="Groep 145"/>
              <p:cNvGrpSpPr/>
              <p:nvPr/>
            </p:nvGrpSpPr>
            <p:grpSpPr>
              <a:xfrm>
                <a:off x="13098875" y="6031679"/>
                <a:ext cx="1969277" cy="542924"/>
                <a:chOff x="13164976" y="6054428"/>
                <a:chExt cx="1969277" cy="542924"/>
              </a:xfrm>
            </p:grpSpPr>
            <p:sp>
              <p:nvSpPr>
                <p:cNvPr id="149" name="Rechthoek 148"/>
                <p:cNvSpPr/>
                <p:nvPr/>
              </p:nvSpPr>
              <p:spPr>
                <a:xfrm>
                  <a:off x="13164976" y="6054428"/>
                  <a:ext cx="1969277" cy="54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50" name="Groep 149"/>
                <p:cNvGrpSpPr/>
                <p:nvPr/>
              </p:nvGrpSpPr>
              <p:grpSpPr>
                <a:xfrm>
                  <a:off x="13214777" y="6112607"/>
                  <a:ext cx="145227" cy="129517"/>
                  <a:chOff x="12287399" y="5999447"/>
                  <a:chExt cx="194830" cy="173755"/>
                </a:xfrm>
              </p:grpSpPr>
              <p:sp>
                <p:nvSpPr>
                  <p:cNvPr id="153" name="Afgeronde rechthoek 152"/>
                  <p:cNvSpPr/>
                  <p:nvPr/>
                </p:nvSpPr>
                <p:spPr>
                  <a:xfrm>
                    <a:off x="12287399" y="5999447"/>
                    <a:ext cx="194830" cy="17375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4" name="Rechthoek 153"/>
                  <p:cNvSpPr/>
                  <p:nvPr/>
                </p:nvSpPr>
                <p:spPr>
                  <a:xfrm>
                    <a:off x="12309962" y="6064143"/>
                    <a:ext cx="67808" cy="888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hthoek 154"/>
                  <p:cNvSpPr/>
                  <p:nvPr/>
                </p:nvSpPr>
                <p:spPr>
                  <a:xfrm>
                    <a:off x="12311695" y="6025633"/>
                    <a:ext cx="144676" cy="1938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6" name="Rechthoek 155"/>
                  <p:cNvSpPr/>
                  <p:nvPr/>
                </p:nvSpPr>
                <p:spPr>
                  <a:xfrm>
                    <a:off x="12394634" y="6067091"/>
                    <a:ext cx="61356" cy="12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7" name="Rechthoek 156"/>
                  <p:cNvSpPr/>
                  <p:nvPr/>
                </p:nvSpPr>
                <p:spPr>
                  <a:xfrm>
                    <a:off x="12398009" y="6099631"/>
                    <a:ext cx="41906" cy="1324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8" name="Rechthoek 157"/>
                  <p:cNvSpPr/>
                  <p:nvPr/>
                </p:nvSpPr>
                <p:spPr>
                  <a:xfrm>
                    <a:off x="12394634" y="6135009"/>
                    <a:ext cx="61356" cy="12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51" name="Rechthoek 150"/>
                <p:cNvSpPr/>
                <p:nvPr/>
              </p:nvSpPr>
              <p:spPr>
                <a:xfrm>
                  <a:off x="13424745" y="6062530"/>
                  <a:ext cx="640424" cy="2942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dirty="0">
                      <a:latin typeface="Calibri" panose="020F0502020204030204" pitchFamily="34" charset="0"/>
                    </a:rPr>
                    <a:t>Layout</a:t>
                  </a:r>
                </a:p>
              </p:txBody>
            </p:sp>
            <p:sp>
              <p:nvSpPr>
                <p:cNvPr id="152" name="Gelijkbenige driehoek 151"/>
                <p:cNvSpPr/>
                <p:nvPr/>
              </p:nvSpPr>
              <p:spPr>
                <a:xfrm rot="5400000">
                  <a:off x="14952381" y="6150144"/>
                  <a:ext cx="105309" cy="5715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7" name="Afgeronde rechthoek 146"/>
              <p:cNvSpPr/>
              <p:nvPr/>
            </p:nvSpPr>
            <p:spPr>
              <a:xfrm>
                <a:off x="13098875" y="6299992"/>
                <a:ext cx="1962093" cy="268314"/>
              </a:xfrm>
              <a:prstGeom prst="roundRect">
                <a:avLst/>
              </a:prstGeom>
              <a:gradFill>
                <a:gsLst>
                  <a:gs pos="0">
                    <a:srgbClr val="FFF2BD"/>
                  </a:gs>
                  <a:gs pos="34000">
                    <a:srgbClr val="FFE98B"/>
                  </a:gs>
                  <a:gs pos="78000">
                    <a:srgbClr val="FFF5C9"/>
                  </a:gs>
                  <a:gs pos="59000">
                    <a:srgbClr val="FFE98B"/>
                  </a:gs>
                </a:gsLst>
                <a:lin ang="5400000" scaled="0"/>
              </a:gradFill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Reset slide</a:t>
                </a:r>
              </a:p>
            </p:txBody>
          </p:sp>
          <p:pic>
            <p:nvPicPr>
              <p:cNvPr id="148" name="Picture 3"/>
              <p:cNvPicPr>
                <a:picLocks noChangeAspect="1" noChangeArrowheads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49717" y="6378357"/>
                <a:ext cx="178436" cy="2884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9188686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XL) &amp; Image (X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8"/>
          <p:cNvSpPr/>
          <p:nvPr userDrawn="1"/>
        </p:nvSpPr>
        <p:spPr>
          <a:xfrm>
            <a:off x="7867650" y="-425450"/>
            <a:ext cx="3700463" cy="42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2"/>
                </a:solidFill>
              </a:rPr>
              <a:t>Text (XL) &amp; Image (XL)</a:t>
            </a:r>
          </a:p>
        </p:txBody>
      </p:sp>
      <p:sp>
        <p:nvSpPr>
          <p:cNvPr id="42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-4413" y="817042"/>
            <a:ext cx="12204000" cy="604095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599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59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-1" y="1450800"/>
            <a:ext cx="7537451" cy="496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3F098B-1776-4BDE-B13F-7EC24D6C34E9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idx="16"/>
          </p:nvPr>
        </p:nvSpPr>
        <p:spPr>
          <a:xfrm>
            <a:off x="522194" y="1220400"/>
            <a:ext cx="2950144" cy="372288"/>
          </a:xfrm>
          <a:solidFill>
            <a:schemeClr val="bg2"/>
          </a:solidFill>
        </p:spPr>
        <p:txBody>
          <a:bodyPr wrap="none" lIns="90000" tIns="108000" rIns="90000" bIns="900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" name="Instruction 9 test levels"/>
          <p:cNvGrpSpPr/>
          <p:nvPr userDrawn="1"/>
        </p:nvGrpSpPr>
        <p:grpSpPr>
          <a:xfrm>
            <a:off x="-2880382" y="-5444"/>
            <a:ext cx="2589956" cy="4848506"/>
            <a:chOff x="-2880382" y="-5444"/>
            <a:chExt cx="2589956" cy="4848506"/>
          </a:xfrm>
        </p:grpSpPr>
        <p:sp>
          <p:nvSpPr>
            <p:cNvPr id="10" name="Rechthoek 9"/>
            <p:cNvSpPr/>
            <p:nvPr userDrawn="1"/>
          </p:nvSpPr>
          <p:spPr>
            <a:xfrm>
              <a:off x="-2876149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  <a:r>
                <a:rPr kumimoji="0" lang="en-US" sz="1600" b="1" i="0" u="none" strike="noStrike" kern="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LEVELS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Textfield placeholder"/>
            <p:cNvSpPr txBox="1">
              <a:spLocks/>
            </p:cNvSpPr>
            <p:nvPr userDrawn="1"/>
          </p:nvSpPr>
          <p:spPr>
            <a:xfrm>
              <a:off x="-2470799" y="305235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0" indent="-22860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100000"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Numbers (16 pt.)</a:t>
              </a: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2864958" y="163901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2864958" y="199234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2864958" y="234568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2864958" y="269901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" name="Textfield placeholder"/>
            <p:cNvSpPr txBox="1">
              <a:spLocks/>
            </p:cNvSpPr>
            <p:nvPr userDrawn="1"/>
          </p:nvSpPr>
          <p:spPr>
            <a:xfrm>
              <a:off x="-2455412" y="1637197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10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Basic text  (16 pt.)</a:t>
              </a:r>
            </a:p>
          </p:txBody>
        </p:sp>
        <p:sp>
          <p:nvSpPr>
            <p:cNvPr id="18" name="Textfield placeholder"/>
            <p:cNvSpPr txBox="1">
              <a:spLocks/>
            </p:cNvSpPr>
            <p:nvPr userDrawn="1"/>
          </p:nvSpPr>
          <p:spPr>
            <a:xfrm>
              <a:off x="-2455412" y="199234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7325" marR="0" lvl="1" indent="-174625" algn="l" defTabSz="914400" rtl="0" eaLnBrk="1" fontAlgn="auto" latinLnBrk="0" hangingPunct="1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SzTx/>
                <a:buFont typeface="Arial" panose="020B0604020202020204" pitchFamily="34" charset="0"/>
                <a:buChar char="-"/>
                <a:tabLst>
                  <a:tab pos="4394200" algn="l"/>
                </a:tabLst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Bullet (16 pt.)</a:t>
              </a:r>
            </a:p>
          </p:txBody>
        </p:sp>
        <p:sp>
          <p:nvSpPr>
            <p:cNvPr id="19" name="Textfield placeholder"/>
            <p:cNvSpPr txBox="1">
              <a:spLocks/>
            </p:cNvSpPr>
            <p:nvPr userDrawn="1"/>
          </p:nvSpPr>
          <p:spPr>
            <a:xfrm>
              <a:off x="-2455412" y="375902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400" marR="0" lvl="1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Sub-bullet (14 pt.)</a:t>
              </a:r>
            </a:p>
          </p:txBody>
        </p:sp>
        <p:cxnSp>
          <p:nvCxnSpPr>
            <p:cNvPr id="20" name="Rechte verbindingslijn 19"/>
            <p:cNvCxnSpPr/>
            <p:nvPr userDrawn="1"/>
          </p:nvCxnSpPr>
          <p:spPr>
            <a:xfrm>
              <a:off x="-2873569" y="274900"/>
              <a:ext cx="2569889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1" name="Rechte verbindingslijn 20"/>
            <p:cNvCxnSpPr/>
            <p:nvPr userDrawn="1"/>
          </p:nvCxnSpPr>
          <p:spPr>
            <a:xfrm>
              <a:off x="-2873569" y="1512261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2" name="Rechte verbindingslijn 21"/>
            <p:cNvCxnSpPr/>
            <p:nvPr userDrawn="1"/>
          </p:nvCxnSpPr>
          <p:spPr>
            <a:xfrm>
              <a:off x="-2873569" y="4843062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" name="Groep 22"/>
            <p:cNvGrpSpPr/>
            <p:nvPr userDrawn="1"/>
          </p:nvGrpSpPr>
          <p:grpSpPr>
            <a:xfrm>
              <a:off x="-1967526" y="411247"/>
              <a:ext cx="409108" cy="427699"/>
              <a:chOff x="-1085063" y="758027"/>
              <a:chExt cx="633799" cy="622540"/>
            </a:xfrm>
          </p:grpSpPr>
          <p:sp>
            <p:nvSpPr>
              <p:cNvPr id="79" name="Afgeronde rechthoek 78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0" name="Groep 79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81" name="Rechthoek 80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Vrije vorm 90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4" name="Groep 23"/>
            <p:cNvGrpSpPr/>
            <p:nvPr/>
          </p:nvGrpSpPr>
          <p:grpSpPr>
            <a:xfrm>
              <a:off x="-2880382" y="802341"/>
              <a:ext cx="532929" cy="509563"/>
              <a:chOff x="-2880382" y="802341"/>
              <a:chExt cx="532929" cy="509563"/>
            </a:xfrm>
          </p:grpSpPr>
          <p:sp>
            <p:nvSpPr>
              <p:cNvPr id="57" name="Rechthoek 56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3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0" name="Groep 59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74" name="Rechthoek 73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7" name="Rechthoek 76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61" name="Groep 60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2" name="Groep 61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9" name="Rechthoek 68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63" name="Groep 62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4" name="Rechthoek 63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5" name="Rechthoek 64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6" name="Rechthoek 65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7" name="Rechthoek 66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5" name="Groep 24"/>
            <p:cNvGrpSpPr/>
            <p:nvPr userDrawn="1"/>
          </p:nvGrpSpPr>
          <p:grpSpPr>
            <a:xfrm>
              <a:off x="-1967526" y="875670"/>
              <a:ext cx="413704" cy="427699"/>
              <a:chOff x="-1845083" y="758027"/>
              <a:chExt cx="633799" cy="622540"/>
            </a:xfrm>
          </p:grpSpPr>
          <p:sp>
            <p:nvSpPr>
              <p:cNvPr id="44" name="Afgeronde rechthoek 43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5" name="Groep 44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46" name="Rechthoek 45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7" name="Rechthoek 46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8" name="Rechthoek 47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9" name="Rechthoek 48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0" name="Rechthoek 49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Rechthoek 50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2" name="Rechthoek 51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Vrije vorm 55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26" name="Rechte verbindingslijn 25"/>
            <p:cNvCxnSpPr>
              <a:endCxn id="44" idx="1"/>
            </p:cNvCxnSpPr>
            <p:nvPr userDrawn="1"/>
          </p:nvCxnSpPr>
          <p:spPr>
            <a:xfrm>
              <a:off x="-2688976" y="980728"/>
              <a:ext cx="721450" cy="108792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cxnSp>
          <p:nvCxnSpPr>
            <p:cNvPr id="27" name="Rechte verbindingslijn 26"/>
            <p:cNvCxnSpPr>
              <a:endCxn id="79" idx="1"/>
            </p:cNvCxnSpPr>
            <p:nvPr userDrawn="1"/>
          </p:nvCxnSpPr>
          <p:spPr>
            <a:xfrm flipV="1">
              <a:off x="-2472952" y="625097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sp>
          <p:nvSpPr>
            <p:cNvPr id="28" name="Textfield placeholder"/>
            <p:cNvSpPr txBox="1">
              <a:spLocks/>
            </p:cNvSpPr>
            <p:nvPr userDrawn="1"/>
          </p:nvSpPr>
          <p:spPr>
            <a:xfrm>
              <a:off x="-1360648" y="411249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up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Textfield placeholder"/>
            <p:cNvSpPr txBox="1">
              <a:spLocks/>
            </p:cNvSpPr>
            <p:nvPr userDrawn="1"/>
          </p:nvSpPr>
          <p:spPr>
            <a:xfrm>
              <a:off x="-1360649" y="875670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 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down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Ovaal 29"/>
            <p:cNvSpPr/>
            <p:nvPr userDrawn="1"/>
          </p:nvSpPr>
          <p:spPr>
            <a:xfrm>
              <a:off x="-2864958" y="305235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1" name="Textfield placeholder"/>
            <p:cNvSpPr txBox="1">
              <a:spLocks/>
            </p:cNvSpPr>
            <p:nvPr userDrawn="1"/>
          </p:nvSpPr>
          <p:spPr>
            <a:xfrm>
              <a:off x="-2455412" y="446569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4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Italic text (14 </a:t>
              </a:r>
              <a:r>
                <a:rPr lang="en-US" sz="1000" i="1" kern="1200" spc="50" baseline="0" noProof="0" dirty="0" err="1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pt</a:t>
              </a: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2" name="Ovaal 31"/>
            <p:cNvSpPr/>
            <p:nvPr userDrawn="1"/>
          </p:nvSpPr>
          <p:spPr>
            <a:xfrm>
              <a:off x="-2864958" y="340568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3" name="Ovaal 32"/>
            <p:cNvSpPr/>
            <p:nvPr userDrawn="1"/>
          </p:nvSpPr>
          <p:spPr>
            <a:xfrm>
              <a:off x="-2864958" y="37590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4" name="Ovaal 33"/>
            <p:cNvSpPr/>
            <p:nvPr userDrawn="1"/>
          </p:nvSpPr>
          <p:spPr>
            <a:xfrm>
              <a:off x="-2864958" y="411235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5" name="Ovaal 34"/>
            <p:cNvSpPr/>
            <p:nvPr userDrawn="1"/>
          </p:nvSpPr>
          <p:spPr>
            <a:xfrm>
              <a:off x="-2864958" y="446569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6" name="Textfield placeholder"/>
            <p:cNvSpPr txBox="1">
              <a:spLocks/>
            </p:cNvSpPr>
            <p:nvPr userDrawn="1"/>
          </p:nvSpPr>
          <p:spPr>
            <a:xfrm>
              <a:off x="-2470799" y="340568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Bullet(16 pt.)</a:t>
              </a:r>
            </a:p>
          </p:txBody>
        </p:sp>
        <p:sp>
          <p:nvSpPr>
            <p:cNvPr id="37" name="Textfield placeholder"/>
            <p:cNvSpPr txBox="1">
              <a:spLocks/>
            </p:cNvSpPr>
            <p:nvPr userDrawn="1"/>
          </p:nvSpPr>
          <p:spPr>
            <a:xfrm>
              <a:off x="-2455412" y="411235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  <p:sp>
          <p:nvSpPr>
            <p:cNvPr id="38" name="Textfield placeholder"/>
            <p:cNvSpPr txBox="1">
              <a:spLocks/>
            </p:cNvSpPr>
            <p:nvPr userDrawn="1"/>
          </p:nvSpPr>
          <p:spPr>
            <a:xfrm>
              <a:off x="-2455412" y="2345683"/>
              <a:ext cx="2163709" cy="259683"/>
            </a:xfrm>
            <a:prstGeom prst="rect">
              <a:avLst/>
            </a:prstGeom>
          </p:spPr>
          <p:txBody>
            <a:bodyPr vert="horz" lIns="72000" tIns="0" rIns="21600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Sub-bullet (16 pt.)</a:t>
              </a:r>
            </a:p>
          </p:txBody>
        </p:sp>
        <p:grpSp>
          <p:nvGrpSpPr>
            <p:cNvPr id="39" name="Groep 38"/>
            <p:cNvGrpSpPr/>
            <p:nvPr/>
          </p:nvGrpSpPr>
          <p:grpSpPr>
            <a:xfrm>
              <a:off x="-2880382" y="410556"/>
              <a:ext cx="528695" cy="344202"/>
              <a:chOff x="-2880382" y="410556"/>
              <a:chExt cx="528695" cy="344202"/>
            </a:xfrm>
          </p:grpSpPr>
          <p:sp>
            <p:nvSpPr>
              <p:cNvPr id="41" name="Afgeronde rechthoek 40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781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Vrije vorm 42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alibri" panose="020F0502020204030204" pitchFamily="34" charset="0"/>
                    <a:cs typeface="Aldhabi" panose="01000000000000000000" pitchFamily="2" charset="-78"/>
                  </a:rPr>
                  <a:t>Home</a:t>
                </a:r>
              </a:p>
            </p:txBody>
          </p:sp>
        </p:grpSp>
        <p:sp>
          <p:nvSpPr>
            <p:cNvPr id="40" name="Textfield placeholder"/>
            <p:cNvSpPr txBox="1">
              <a:spLocks/>
            </p:cNvSpPr>
            <p:nvPr userDrawn="1"/>
          </p:nvSpPr>
          <p:spPr>
            <a:xfrm>
              <a:off x="-2455412" y="270139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</p:grpSp>
      <p:grpSp>
        <p:nvGrpSpPr>
          <p:cNvPr id="127" name="Groep 126"/>
          <p:cNvGrpSpPr/>
          <p:nvPr userDrawn="1"/>
        </p:nvGrpSpPr>
        <p:grpSpPr>
          <a:xfrm>
            <a:off x="12470972" y="-5444"/>
            <a:ext cx="2609094" cy="6868888"/>
            <a:chOff x="12470972" y="-5444"/>
            <a:chExt cx="2609094" cy="6868888"/>
          </a:xfrm>
        </p:grpSpPr>
        <p:sp>
          <p:nvSpPr>
            <p:cNvPr id="128" name="Rechthoek 127"/>
            <p:cNvSpPr/>
            <p:nvPr/>
          </p:nvSpPr>
          <p:spPr>
            <a:xfrm>
              <a:off x="12483705" y="-5444"/>
              <a:ext cx="2584447" cy="288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en-US" sz="1600" b="1" kern="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INSERT IMAGE</a:t>
              </a:r>
            </a:p>
          </p:txBody>
        </p:sp>
        <p:sp>
          <p:nvSpPr>
            <p:cNvPr id="129" name="Tekstvak 33"/>
            <p:cNvSpPr txBox="1"/>
            <p:nvPr/>
          </p:nvSpPr>
          <p:spPr>
            <a:xfrm>
              <a:off x="12483705" y="974289"/>
              <a:ext cx="2584447" cy="22459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Click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on the icon to insert an image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0" name="Tekstvak 33"/>
            <p:cNvSpPr txBox="1"/>
            <p:nvPr/>
          </p:nvSpPr>
          <p:spPr>
            <a:xfrm>
              <a:off x="12479311" y="3056156"/>
              <a:ext cx="2592287" cy="4448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Select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the image you want to use </a:t>
              </a:r>
              <a:b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and click on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</a:t>
              </a:r>
              <a:r>
                <a:rPr lang="en-US" sz="1200" b="1" kern="0" noProof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Insert’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1" name="Ovaal 130"/>
            <p:cNvSpPr/>
            <p:nvPr/>
          </p:nvSpPr>
          <p:spPr>
            <a:xfrm>
              <a:off x="12483705" y="491007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32" name="Ovaal 131"/>
            <p:cNvSpPr/>
            <p:nvPr/>
          </p:nvSpPr>
          <p:spPr>
            <a:xfrm>
              <a:off x="12488780" y="2499796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33" name="Rechte verbindingslijn 132"/>
            <p:cNvCxnSpPr/>
            <p:nvPr/>
          </p:nvCxnSpPr>
          <p:spPr>
            <a:xfrm>
              <a:off x="12487778" y="283020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34" name="Rechte verbindingslijn 133"/>
            <p:cNvCxnSpPr/>
            <p:nvPr/>
          </p:nvCxnSpPr>
          <p:spPr>
            <a:xfrm>
              <a:off x="12479311" y="2303362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35" name="Rechte verbindingslijn 134"/>
            <p:cNvCxnSpPr/>
            <p:nvPr/>
          </p:nvCxnSpPr>
          <p:spPr>
            <a:xfrm>
              <a:off x="12470972" y="4334476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pic>
          <p:nvPicPr>
            <p:cNvPr id="136" name="Icoontje afbeeldi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88780" y="1490583"/>
              <a:ext cx="521075" cy="521075"/>
            </a:xfrm>
            <a:prstGeom prst="rect">
              <a:avLst/>
            </a:prstGeom>
          </p:spPr>
        </p:pic>
        <p:sp>
          <p:nvSpPr>
            <p:cNvPr id="137" name="Tekstvak 33"/>
            <p:cNvSpPr txBox="1"/>
            <p:nvPr/>
          </p:nvSpPr>
          <p:spPr>
            <a:xfrm>
              <a:off x="12479311" y="5017802"/>
              <a:ext cx="2588841" cy="4000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 the miniature slide, click on the right mouse button and choose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‘Reset slide’</a:t>
              </a:r>
            </a:p>
          </p:txBody>
        </p:sp>
        <p:sp>
          <p:nvSpPr>
            <p:cNvPr id="138" name="Ovaal 137"/>
            <p:cNvSpPr/>
            <p:nvPr/>
          </p:nvSpPr>
          <p:spPr>
            <a:xfrm>
              <a:off x="12488779" y="4532940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cxnSp>
          <p:nvCxnSpPr>
            <p:cNvPr id="139" name="Rechte verbindingslijn 138"/>
            <p:cNvCxnSpPr/>
            <p:nvPr/>
          </p:nvCxnSpPr>
          <p:spPr>
            <a:xfrm>
              <a:off x="12470972" y="6863444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0" name="Groep 139"/>
            <p:cNvGrpSpPr/>
            <p:nvPr/>
          </p:nvGrpSpPr>
          <p:grpSpPr>
            <a:xfrm>
              <a:off x="12483705" y="3745117"/>
              <a:ext cx="1114138" cy="297656"/>
              <a:chOff x="13560784" y="3471416"/>
              <a:chExt cx="1114138" cy="297656"/>
            </a:xfrm>
          </p:grpSpPr>
          <p:sp>
            <p:nvSpPr>
              <p:cNvPr id="159" name="Afgeronde rechthoek 15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kstvak 81"/>
              <p:cNvSpPr txBox="1"/>
              <p:nvPr/>
            </p:nvSpPr>
            <p:spPr>
              <a:xfrm>
                <a:off x="13573594" y="3501896"/>
                <a:ext cx="888311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1000" dirty="0"/>
                  <a:t>Insert</a:t>
                </a:r>
              </a:p>
            </p:txBody>
          </p:sp>
          <p:cxnSp>
            <p:nvCxnSpPr>
              <p:cNvPr id="161" name="Rechte verbindingslijn 160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Gelijkbenige driehoek 161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1" name="Picture 2"/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7988" y="5841756"/>
              <a:ext cx="1349836" cy="7245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</p:pic>
        <p:sp>
          <p:nvSpPr>
            <p:cNvPr id="142" name="Tekstvak 141"/>
            <p:cNvSpPr txBox="1"/>
            <p:nvPr/>
          </p:nvSpPr>
          <p:spPr>
            <a:xfrm>
              <a:off x="12588300" y="5865716"/>
              <a:ext cx="1169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</a:rPr>
                <a:t>Place here a screenshot of the miniature</a:t>
              </a:r>
            </a:p>
          </p:txBody>
        </p:sp>
        <p:pic>
          <p:nvPicPr>
            <p:cNvPr id="143" name="Afbeelding 142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497987" y="5844727"/>
              <a:ext cx="1349837" cy="751278"/>
            </a:xfrm>
            <a:prstGeom prst="rect">
              <a:avLst/>
            </a:prstGeom>
            <a:effectLst>
              <a:outerShdw blurRad="38100" sx="102000" sy="102000" algn="ctr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144" name="Groep 143"/>
            <p:cNvGrpSpPr/>
            <p:nvPr/>
          </p:nvGrpSpPr>
          <p:grpSpPr>
            <a:xfrm>
              <a:off x="13317310" y="6137670"/>
              <a:ext cx="1750842" cy="564707"/>
              <a:chOff x="13098875" y="6031678"/>
              <a:chExt cx="1969277" cy="635161"/>
            </a:xfrm>
          </p:grpSpPr>
          <p:sp>
            <p:nvSpPr>
              <p:cNvPr id="145" name="Rechthoek 144"/>
              <p:cNvSpPr/>
              <p:nvPr/>
            </p:nvSpPr>
            <p:spPr>
              <a:xfrm>
                <a:off x="13103058" y="6031678"/>
                <a:ext cx="1957909" cy="5366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6" name="Groep 145"/>
              <p:cNvGrpSpPr/>
              <p:nvPr/>
            </p:nvGrpSpPr>
            <p:grpSpPr>
              <a:xfrm>
                <a:off x="13098875" y="6031679"/>
                <a:ext cx="1969277" cy="542924"/>
                <a:chOff x="13164976" y="6054428"/>
                <a:chExt cx="1969277" cy="542924"/>
              </a:xfrm>
            </p:grpSpPr>
            <p:sp>
              <p:nvSpPr>
                <p:cNvPr id="149" name="Rechthoek 148"/>
                <p:cNvSpPr/>
                <p:nvPr/>
              </p:nvSpPr>
              <p:spPr>
                <a:xfrm>
                  <a:off x="13164976" y="6054428"/>
                  <a:ext cx="1969277" cy="54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50" name="Groep 149"/>
                <p:cNvGrpSpPr/>
                <p:nvPr/>
              </p:nvGrpSpPr>
              <p:grpSpPr>
                <a:xfrm>
                  <a:off x="13214777" y="6112607"/>
                  <a:ext cx="145227" cy="129517"/>
                  <a:chOff x="12287399" y="5999447"/>
                  <a:chExt cx="194830" cy="173755"/>
                </a:xfrm>
              </p:grpSpPr>
              <p:sp>
                <p:nvSpPr>
                  <p:cNvPr id="153" name="Afgeronde rechthoek 152"/>
                  <p:cNvSpPr/>
                  <p:nvPr/>
                </p:nvSpPr>
                <p:spPr>
                  <a:xfrm>
                    <a:off x="12287399" y="5999447"/>
                    <a:ext cx="194830" cy="17375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4" name="Rechthoek 153"/>
                  <p:cNvSpPr/>
                  <p:nvPr/>
                </p:nvSpPr>
                <p:spPr>
                  <a:xfrm>
                    <a:off x="12309962" y="6064143"/>
                    <a:ext cx="67808" cy="888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hthoek 154"/>
                  <p:cNvSpPr/>
                  <p:nvPr/>
                </p:nvSpPr>
                <p:spPr>
                  <a:xfrm>
                    <a:off x="12311695" y="6025633"/>
                    <a:ext cx="144676" cy="1938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6" name="Rechthoek 155"/>
                  <p:cNvSpPr/>
                  <p:nvPr/>
                </p:nvSpPr>
                <p:spPr>
                  <a:xfrm>
                    <a:off x="12394634" y="6067091"/>
                    <a:ext cx="61356" cy="12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7" name="Rechthoek 156"/>
                  <p:cNvSpPr/>
                  <p:nvPr/>
                </p:nvSpPr>
                <p:spPr>
                  <a:xfrm>
                    <a:off x="12398009" y="6099631"/>
                    <a:ext cx="41906" cy="1324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8" name="Rechthoek 157"/>
                  <p:cNvSpPr/>
                  <p:nvPr/>
                </p:nvSpPr>
                <p:spPr>
                  <a:xfrm>
                    <a:off x="12394634" y="6135009"/>
                    <a:ext cx="61356" cy="12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51" name="Rechthoek 150"/>
                <p:cNvSpPr/>
                <p:nvPr/>
              </p:nvSpPr>
              <p:spPr>
                <a:xfrm>
                  <a:off x="13424745" y="6062530"/>
                  <a:ext cx="640424" cy="2942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dirty="0">
                      <a:latin typeface="Calibri" panose="020F0502020204030204" pitchFamily="34" charset="0"/>
                    </a:rPr>
                    <a:t>Layout</a:t>
                  </a:r>
                </a:p>
              </p:txBody>
            </p:sp>
            <p:sp>
              <p:nvSpPr>
                <p:cNvPr id="152" name="Gelijkbenige driehoek 151"/>
                <p:cNvSpPr/>
                <p:nvPr/>
              </p:nvSpPr>
              <p:spPr>
                <a:xfrm rot="5400000">
                  <a:off x="14952381" y="6150144"/>
                  <a:ext cx="105309" cy="5715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7" name="Afgeronde rechthoek 146"/>
              <p:cNvSpPr/>
              <p:nvPr/>
            </p:nvSpPr>
            <p:spPr>
              <a:xfrm>
                <a:off x="13098875" y="6299992"/>
                <a:ext cx="1962093" cy="268314"/>
              </a:xfrm>
              <a:prstGeom prst="roundRect">
                <a:avLst/>
              </a:prstGeom>
              <a:gradFill>
                <a:gsLst>
                  <a:gs pos="0">
                    <a:srgbClr val="FFF2BD"/>
                  </a:gs>
                  <a:gs pos="34000">
                    <a:srgbClr val="FFE98B"/>
                  </a:gs>
                  <a:gs pos="78000">
                    <a:srgbClr val="FFF5C9"/>
                  </a:gs>
                  <a:gs pos="59000">
                    <a:srgbClr val="FFE98B"/>
                  </a:gs>
                </a:gsLst>
                <a:lin ang="5400000" scaled="0"/>
              </a:gradFill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Reset slide</a:t>
                </a:r>
              </a:p>
            </p:txBody>
          </p:sp>
          <p:pic>
            <p:nvPicPr>
              <p:cNvPr id="148" name="Picture 3"/>
              <p:cNvPicPr>
                <a:picLocks noChangeAspect="1" noChangeArrowheads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49717" y="6378357"/>
                <a:ext cx="178436" cy="2884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31512324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M) &amp; Graph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12"/>
          <p:cNvSpPr/>
          <p:nvPr userDrawn="1"/>
        </p:nvSpPr>
        <p:spPr>
          <a:xfrm>
            <a:off x="7867650" y="-425450"/>
            <a:ext cx="3700463" cy="42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2"/>
                </a:solidFill>
              </a:rPr>
              <a:t>Text (M) &amp; Graph (L)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7"/>
          </p:nvPr>
        </p:nvSpPr>
        <p:spPr>
          <a:xfrm>
            <a:off x="4668911" y="1592688"/>
            <a:ext cx="7008739" cy="4681111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4F154394-2FC5-4628-81A3-089C82F08482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15" name="Tijdelijke aanduiding voor tekst 2"/>
          <p:cNvSpPr>
            <a:spLocks noGrp="1"/>
          </p:cNvSpPr>
          <p:nvPr>
            <p:ph type="body" idx="16"/>
          </p:nvPr>
        </p:nvSpPr>
        <p:spPr>
          <a:xfrm>
            <a:off x="522196" y="1220400"/>
            <a:ext cx="2950144" cy="372288"/>
          </a:xfrm>
          <a:solidFill>
            <a:schemeClr val="bg2"/>
          </a:solidFill>
        </p:spPr>
        <p:txBody>
          <a:bodyPr wrap="none" lIns="90000" tIns="108000" rIns="90000" bIns="900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2" name="Instruction 9 test levels"/>
          <p:cNvGrpSpPr/>
          <p:nvPr userDrawn="1"/>
        </p:nvGrpSpPr>
        <p:grpSpPr>
          <a:xfrm>
            <a:off x="-2880382" y="-5444"/>
            <a:ext cx="2589956" cy="4848506"/>
            <a:chOff x="-2880382" y="-5444"/>
            <a:chExt cx="2589956" cy="4848506"/>
          </a:xfrm>
        </p:grpSpPr>
        <p:sp>
          <p:nvSpPr>
            <p:cNvPr id="13" name="Rechthoek 12"/>
            <p:cNvSpPr/>
            <p:nvPr userDrawn="1"/>
          </p:nvSpPr>
          <p:spPr>
            <a:xfrm>
              <a:off x="-2876149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  <a:r>
                <a:rPr kumimoji="0" lang="en-US" sz="1600" b="1" i="0" u="none" strike="noStrike" kern="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LEVELS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field placeholder"/>
            <p:cNvSpPr txBox="1">
              <a:spLocks/>
            </p:cNvSpPr>
            <p:nvPr userDrawn="1"/>
          </p:nvSpPr>
          <p:spPr>
            <a:xfrm>
              <a:off x="-2470799" y="305235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0" indent="-22860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100000"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Numbers (16 pt.)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2864958" y="163901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2864958" y="199234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2864958" y="234568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9" name="Ovaal 18"/>
            <p:cNvSpPr/>
            <p:nvPr userDrawn="1"/>
          </p:nvSpPr>
          <p:spPr>
            <a:xfrm>
              <a:off x="-2864958" y="269901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" name="Textfield placeholder"/>
            <p:cNvSpPr txBox="1">
              <a:spLocks/>
            </p:cNvSpPr>
            <p:nvPr userDrawn="1"/>
          </p:nvSpPr>
          <p:spPr>
            <a:xfrm>
              <a:off x="-2455412" y="1637197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10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Basic text  (16 pt.)</a:t>
              </a:r>
            </a:p>
          </p:txBody>
        </p:sp>
        <p:sp>
          <p:nvSpPr>
            <p:cNvPr id="21" name="Textfield placeholder"/>
            <p:cNvSpPr txBox="1">
              <a:spLocks/>
            </p:cNvSpPr>
            <p:nvPr userDrawn="1"/>
          </p:nvSpPr>
          <p:spPr>
            <a:xfrm>
              <a:off x="-2455412" y="199234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7325" marR="0" lvl="1" indent="-174625" algn="l" defTabSz="914400" rtl="0" eaLnBrk="1" fontAlgn="auto" latinLnBrk="0" hangingPunct="1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SzTx/>
                <a:buFont typeface="Arial" panose="020B0604020202020204" pitchFamily="34" charset="0"/>
                <a:buChar char="-"/>
                <a:tabLst>
                  <a:tab pos="4394200" algn="l"/>
                </a:tabLst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Bullet (16 pt.)</a:t>
              </a:r>
            </a:p>
          </p:txBody>
        </p:sp>
        <p:sp>
          <p:nvSpPr>
            <p:cNvPr id="22" name="Textfield placeholder"/>
            <p:cNvSpPr txBox="1">
              <a:spLocks/>
            </p:cNvSpPr>
            <p:nvPr userDrawn="1"/>
          </p:nvSpPr>
          <p:spPr>
            <a:xfrm>
              <a:off x="-2455412" y="375902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400" marR="0" lvl="1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Sub-bullet (14 pt.)</a:t>
              </a:r>
            </a:p>
          </p:txBody>
        </p:sp>
        <p:cxnSp>
          <p:nvCxnSpPr>
            <p:cNvPr id="23" name="Rechte verbindingslijn 22"/>
            <p:cNvCxnSpPr/>
            <p:nvPr userDrawn="1"/>
          </p:nvCxnSpPr>
          <p:spPr>
            <a:xfrm>
              <a:off x="-2873569" y="274900"/>
              <a:ext cx="2569889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4" name="Rechte verbindingslijn 23"/>
            <p:cNvCxnSpPr/>
            <p:nvPr userDrawn="1"/>
          </p:nvCxnSpPr>
          <p:spPr>
            <a:xfrm>
              <a:off x="-2873569" y="1512261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5" name="Rechte verbindingslijn 24"/>
            <p:cNvCxnSpPr/>
            <p:nvPr userDrawn="1"/>
          </p:nvCxnSpPr>
          <p:spPr>
            <a:xfrm>
              <a:off x="-2873569" y="4843062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6" name="Groep 25"/>
            <p:cNvGrpSpPr/>
            <p:nvPr userDrawn="1"/>
          </p:nvGrpSpPr>
          <p:grpSpPr>
            <a:xfrm>
              <a:off x="-1967526" y="411247"/>
              <a:ext cx="409108" cy="427699"/>
              <a:chOff x="-1085063" y="758027"/>
              <a:chExt cx="633799" cy="622540"/>
            </a:xfrm>
          </p:grpSpPr>
          <p:sp>
            <p:nvSpPr>
              <p:cNvPr id="81" name="Afgeronde rechthoek 80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2" name="Groep 81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83" name="Rechthoek 82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2" name="Rechthoek 91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Vrije vorm 92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7" name="Groep 26"/>
            <p:cNvGrpSpPr/>
            <p:nvPr/>
          </p:nvGrpSpPr>
          <p:grpSpPr>
            <a:xfrm>
              <a:off x="-2880382" y="802341"/>
              <a:ext cx="532929" cy="509563"/>
              <a:chOff x="-2880382" y="802341"/>
              <a:chExt cx="532929" cy="509563"/>
            </a:xfrm>
          </p:grpSpPr>
          <p:sp>
            <p:nvSpPr>
              <p:cNvPr id="59" name="Rechthoek 58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2" name="Groep 61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76" name="Rechthoek 75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7" name="Rechthoek 76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9" name="Rechthoek 78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0" name="Rechthoek 79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63" name="Groep 62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4" name="Groep 63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4" name="Rechthoek 73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5" name="Rechthoek 74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65" name="Groep 64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6" name="Rechthoek 65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7" name="Rechthoek 66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9" name="Rechthoek 68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8" name="Groep 27"/>
            <p:cNvGrpSpPr/>
            <p:nvPr userDrawn="1"/>
          </p:nvGrpSpPr>
          <p:grpSpPr>
            <a:xfrm>
              <a:off x="-1967526" y="875670"/>
              <a:ext cx="413704" cy="427699"/>
              <a:chOff x="-1845083" y="758027"/>
              <a:chExt cx="633799" cy="622540"/>
            </a:xfrm>
          </p:grpSpPr>
          <p:sp>
            <p:nvSpPr>
              <p:cNvPr id="46" name="Afgeronde rechthoek 45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7" name="Groep 46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48" name="Rechthoek 47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9" name="Rechthoek 48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0" name="Rechthoek 49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Rechthoek 50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2" name="Rechthoek 51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Rechthoek 55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7" name="Rechthoek 56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Vrije vorm 57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29" name="Rechte verbindingslijn 28"/>
            <p:cNvCxnSpPr>
              <a:endCxn id="46" idx="1"/>
            </p:cNvCxnSpPr>
            <p:nvPr userDrawn="1"/>
          </p:nvCxnSpPr>
          <p:spPr>
            <a:xfrm>
              <a:off x="-2688976" y="980728"/>
              <a:ext cx="721450" cy="108792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cxnSp>
          <p:nvCxnSpPr>
            <p:cNvPr id="30" name="Rechte verbindingslijn 29"/>
            <p:cNvCxnSpPr>
              <a:endCxn id="81" idx="1"/>
            </p:cNvCxnSpPr>
            <p:nvPr userDrawn="1"/>
          </p:nvCxnSpPr>
          <p:spPr>
            <a:xfrm flipV="1">
              <a:off x="-2472952" y="625097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sp>
          <p:nvSpPr>
            <p:cNvPr id="31" name="Textfield placeholder"/>
            <p:cNvSpPr txBox="1">
              <a:spLocks/>
            </p:cNvSpPr>
            <p:nvPr userDrawn="1"/>
          </p:nvSpPr>
          <p:spPr>
            <a:xfrm>
              <a:off x="-1360648" y="411249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up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Textfield placeholder"/>
            <p:cNvSpPr txBox="1">
              <a:spLocks/>
            </p:cNvSpPr>
            <p:nvPr userDrawn="1"/>
          </p:nvSpPr>
          <p:spPr>
            <a:xfrm>
              <a:off x="-1360649" y="875670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 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down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3" name="Ovaal 32"/>
            <p:cNvSpPr/>
            <p:nvPr userDrawn="1"/>
          </p:nvSpPr>
          <p:spPr>
            <a:xfrm>
              <a:off x="-2864958" y="305235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4" name="Textfield placeholder"/>
            <p:cNvSpPr txBox="1">
              <a:spLocks/>
            </p:cNvSpPr>
            <p:nvPr userDrawn="1"/>
          </p:nvSpPr>
          <p:spPr>
            <a:xfrm>
              <a:off x="-2455412" y="446569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4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Italic text (14 </a:t>
              </a:r>
              <a:r>
                <a:rPr lang="en-US" sz="1000" i="1" kern="1200" spc="50" baseline="0" noProof="0" dirty="0" err="1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pt</a:t>
              </a: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5" name="Ovaal 34"/>
            <p:cNvSpPr/>
            <p:nvPr userDrawn="1"/>
          </p:nvSpPr>
          <p:spPr>
            <a:xfrm>
              <a:off x="-2864958" y="340568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6" name="Ovaal 35"/>
            <p:cNvSpPr/>
            <p:nvPr userDrawn="1"/>
          </p:nvSpPr>
          <p:spPr>
            <a:xfrm>
              <a:off x="-2864958" y="37590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7" name="Ovaal 36"/>
            <p:cNvSpPr/>
            <p:nvPr userDrawn="1"/>
          </p:nvSpPr>
          <p:spPr>
            <a:xfrm>
              <a:off x="-2864958" y="411235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8" name="Ovaal 37"/>
            <p:cNvSpPr/>
            <p:nvPr userDrawn="1"/>
          </p:nvSpPr>
          <p:spPr>
            <a:xfrm>
              <a:off x="-2864958" y="446569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9" name="Textfield placeholder"/>
            <p:cNvSpPr txBox="1">
              <a:spLocks/>
            </p:cNvSpPr>
            <p:nvPr userDrawn="1"/>
          </p:nvSpPr>
          <p:spPr>
            <a:xfrm>
              <a:off x="-2470799" y="340568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Bullet(16 pt.)</a:t>
              </a:r>
            </a:p>
          </p:txBody>
        </p:sp>
        <p:sp>
          <p:nvSpPr>
            <p:cNvPr id="40" name="Textfield placeholder"/>
            <p:cNvSpPr txBox="1">
              <a:spLocks/>
            </p:cNvSpPr>
            <p:nvPr userDrawn="1"/>
          </p:nvSpPr>
          <p:spPr>
            <a:xfrm>
              <a:off x="-2455412" y="411235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  <p:sp>
          <p:nvSpPr>
            <p:cNvPr id="41" name="Textfield placeholder"/>
            <p:cNvSpPr txBox="1">
              <a:spLocks/>
            </p:cNvSpPr>
            <p:nvPr userDrawn="1"/>
          </p:nvSpPr>
          <p:spPr>
            <a:xfrm>
              <a:off x="-2455412" y="2345683"/>
              <a:ext cx="2163709" cy="259683"/>
            </a:xfrm>
            <a:prstGeom prst="rect">
              <a:avLst/>
            </a:prstGeom>
          </p:spPr>
          <p:txBody>
            <a:bodyPr vert="horz" lIns="72000" tIns="0" rIns="21600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Sub-bullet (16 pt.)</a:t>
              </a:r>
            </a:p>
          </p:txBody>
        </p:sp>
        <p:grpSp>
          <p:nvGrpSpPr>
            <p:cNvPr id="42" name="Groep 41"/>
            <p:cNvGrpSpPr/>
            <p:nvPr/>
          </p:nvGrpSpPr>
          <p:grpSpPr>
            <a:xfrm>
              <a:off x="-2880382" y="410556"/>
              <a:ext cx="528695" cy="344202"/>
              <a:chOff x="-2880382" y="410556"/>
              <a:chExt cx="528695" cy="344202"/>
            </a:xfrm>
          </p:grpSpPr>
          <p:sp>
            <p:nvSpPr>
              <p:cNvPr id="44" name="Afgeronde rechthoek 43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781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Vrije vorm 44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alibri" panose="020F0502020204030204" pitchFamily="34" charset="0"/>
                    <a:cs typeface="Aldhabi" panose="01000000000000000000" pitchFamily="2" charset="-78"/>
                  </a:rPr>
                  <a:t>Home</a:t>
                </a:r>
              </a:p>
            </p:txBody>
          </p:sp>
        </p:grpSp>
        <p:sp>
          <p:nvSpPr>
            <p:cNvPr id="43" name="Textfield placeholder"/>
            <p:cNvSpPr txBox="1">
              <a:spLocks/>
            </p:cNvSpPr>
            <p:nvPr userDrawn="1"/>
          </p:nvSpPr>
          <p:spPr>
            <a:xfrm>
              <a:off x="-2455412" y="270139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</p:grpSp>
      <p:grpSp>
        <p:nvGrpSpPr>
          <p:cNvPr id="94" name="Instruction Chart &amp; Edit"/>
          <p:cNvGrpSpPr/>
          <p:nvPr userDrawn="1"/>
        </p:nvGrpSpPr>
        <p:grpSpPr>
          <a:xfrm>
            <a:off x="12382788" y="-5444"/>
            <a:ext cx="2697278" cy="6868888"/>
            <a:chOff x="12382788" y="-5444"/>
            <a:chExt cx="2697278" cy="6868888"/>
          </a:xfrm>
        </p:grpSpPr>
        <p:grpSp>
          <p:nvGrpSpPr>
            <p:cNvPr id="95" name="Groep 94"/>
            <p:cNvGrpSpPr/>
            <p:nvPr userDrawn="1"/>
          </p:nvGrpSpPr>
          <p:grpSpPr>
            <a:xfrm>
              <a:off x="12382788" y="1480224"/>
              <a:ext cx="689983" cy="573048"/>
              <a:chOff x="15171969" y="1587338"/>
              <a:chExt cx="755407" cy="627385"/>
            </a:xfrm>
          </p:grpSpPr>
          <p:sp>
            <p:nvSpPr>
              <p:cNvPr id="149" name="Rechthoek 962"/>
              <p:cNvSpPr/>
              <p:nvPr userDrawn="1"/>
            </p:nvSpPr>
            <p:spPr>
              <a:xfrm>
                <a:off x="15171969" y="2008934"/>
                <a:ext cx="755407" cy="205789"/>
              </a:xfrm>
              <a:custGeom>
                <a:avLst/>
                <a:gdLst>
                  <a:gd name="connsiteX0" fmla="*/ 0 w 664132"/>
                  <a:gd name="connsiteY0" fmla="*/ 0 h 277787"/>
                  <a:gd name="connsiteX1" fmla="*/ 664132 w 664132"/>
                  <a:gd name="connsiteY1" fmla="*/ 0 h 277787"/>
                  <a:gd name="connsiteX2" fmla="*/ 664132 w 664132"/>
                  <a:gd name="connsiteY2" fmla="*/ 277787 h 277787"/>
                  <a:gd name="connsiteX3" fmla="*/ 0 w 664132"/>
                  <a:gd name="connsiteY3" fmla="*/ 277787 h 277787"/>
                  <a:gd name="connsiteX4" fmla="*/ 0 w 664132"/>
                  <a:gd name="connsiteY4" fmla="*/ 0 h 277787"/>
                  <a:gd name="connsiteX0" fmla="*/ 0 w 664132"/>
                  <a:gd name="connsiteY0" fmla="*/ 0 h 290487"/>
                  <a:gd name="connsiteX1" fmla="*/ 664132 w 664132"/>
                  <a:gd name="connsiteY1" fmla="*/ 0 h 290487"/>
                  <a:gd name="connsiteX2" fmla="*/ 333932 w 664132"/>
                  <a:gd name="connsiteY2" fmla="*/ 290487 h 290487"/>
                  <a:gd name="connsiteX3" fmla="*/ 0 w 664132"/>
                  <a:gd name="connsiteY3" fmla="*/ 277787 h 290487"/>
                  <a:gd name="connsiteX4" fmla="*/ 0 w 664132"/>
                  <a:gd name="connsiteY4" fmla="*/ 0 h 290487"/>
                  <a:gd name="connsiteX0" fmla="*/ 0 w 664132"/>
                  <a:gd name="connsiteY0" fmla="*/ 0 h 277787"/>
                  <a:gd name="connsiteX1" fmla="*/ 664132 w 664132"/>
                  <a:gd name="connsiteY1" fmla="*/ 0 h 277787"/>
                  <a:gd name="connsiteX2" fmla="*/ 575232 w 664132"/>
                  <a:gd name="connsiteY2" fmla="*/ 271437 h 277787"/>
                  <a:gd name="connsiteX3" fmla="*/ 0 w 664132"/>
                  <a:gd name="connsiteY3" fmla="*/ 277787 h 277787"/>
                  <a:gd name="connsiteX4" fmla="*/ 0 w 664132"/>
                  <a:gd name="connsiteY4" fmla="*/ 0 h 277787"/>
                  <a:gd name="connsiteX0" fmla="*/ 0 w 708582"/>
                  <a:gd name="connsiteY0" fmla="*/ 0 h 277787"/>
                  <a:gd name="connsiteX1" fmla="*/ 708582 w 708582"/>
                  <a:gd name="connsiteY1" fmla="*/ 31750 h 277787"/>
                  <a:gd name="connsiteX2" fmla="*/ 575232 w 708582"/>
                  <a:gd name="connsiteY2" fmla="*/ 271437 h 277787"/>
                  <a:gd name="connsiteX3" fmla="*/ 0 w 708582"/>
                  <a:gd name="connsiteY3" fmla="*/ 277787 h 277787"/>
                  <a:gd name="connsiteX4" fmla="*/ 0 w 708582"/>
                  <a:gd name="connsiteY4" fmla="*/ 0 h 277787"/>
                  <a:gd name="connsiteX0" fmla="*/ 228600 w 708582"/>
                  <a:gd name="connsiteY0" fmla="*/ 6350 h 246037"/>
                  <a:gd name="connsiteX1" fmla="*/ 708582 w 708582"/>
                  <a:gd name="connsiteY1" fmla="*/ 0 h 246037"/>
                  <a:gd name="connsiteX2" fmla="*/ 575232 w 708582"/>
                  <a:gd name="connsiteY2" fmla="*/ 239687 h 246037"/>
                  <a:gd name="connsiteX3" fmla="*/ 0 w 708582"/>
                  <a:gd name="connsiteY3" fmla="*/ 246037 h 246037"/>
                  <a:gd name="connsiteX4" fmla="*/ 228600 w 708582"/>
                  <a:gd name="connsiteY4" fmla="*/ 6350 h 246037"/>
                  <a:gd name="connsiteX0" fmla="*/ 228600 w 778432"/>
                  <a:gd name="connsiteY0" fmla="*/ 0 h 239687"/>
                  <a:gd name="connsiteX1" fmla="*/ 778432 w 778432"/>
                  <a:gd name="connsiteY1" fmla="*/ 25400 h 239687"/>
                  <a:gd name="connsiteX2" fmla="*/ 575232 w 778432"/>
                  <a:gd name="connsiteY2" fmla="*/ 233337 h 239687"/>
                  <a:gd name="connsiteX3" fmla="*/ 0 w 778432"/>
                  <a:gd name="connsiteY3" fmla="*/ 239687 h 239687"/>
                  <a:gd name="connsiteX4" fmla="*/ 228600 w 778432"/>
                  <a:gd name="connsiteY4" fmla="*/ 0 h 239687"/>
                  <a:gd name="connsiteX0" fmla="*/ 228600 w 778432"/>
                  <a:gd name="connsiteY0" fmla="*/ 0 h 214287"/>
                  <a:gd name="connsiteX1" fmla="*/ 778432 w 778432"/>
                  <a:gd name="connsiteY1" fmla="*/ 0 h 214287"/>
                  <a:gd name="connsiteX2" fmla="*/ 575232 w 778432"/>
                  <a:gd name="connsiteY2" fmla="*/ 207937 h 214287"/>
                  <a:gd name="connsiteX3" fmla="*/ 0 w 778432"/>
                  <a:gd name="connsiteY3" fmla="*/ 214287 h 214287"/>
                  <a:gd name="connsiteX4" fmla="*/ 228600 w 778432"/>
                  <a:gd name="connsiteY4" fmla="*/ 0 h 214287"/>
                  <a:gd name="connsiteX0" fmla="*/ 228600 w 730724"/>
                  <a:gd name="connsiteY0" fmla="*/ 3975 h 218262"/>
                  <a:gd name="connsiteX1" fmla="*/ 730724 w 730724"/>
                  <a:gd name="connsiteY1" fmla="*/ 0 h 218262"/>
                  <a:gd name="connsiteX2" fmla="*/ 575232 w 730724"/>
                  <a:gd name="connsiteY2" fmla="*/ 211912 h 218262"/>
                  <a:gd name="connsiteX3" fmla="*/ 0 w 730724"/>
                  <a:gd name="connsiteY3" fmla="*/ 218262 h 218262"/>
                  <a:gd name="connsiteX4" fmla="*/ 228600 w 730724"/>
                  <a:gd name="connsiteY4" fmla="*/ 3975 h 218262"/>
                  <a:gd name="connsiteX0" fmla="*/ 252454 w 754578"/>
                  <a:gd name="connsiteY0" fmla="*/ 3975 h 211912"/>
                  <a:gd name="connsiteX1" fmla="*/ 754578 w 754578"/>
                  <a:gd name="connsiteY1" fmla="*/ 0 h 211912"/>
                  <a:gd name="connsiteX2" fmla="*/ 599086 w 754578"/>
                  <a:gd name="connsiteY2" fmla="*/ 211912 h 211912"/>
                  <a:gd name="connsiteX3" fmla="*/ 0 w 754578"/>
                  <a:gd name="connsiteY3" fmla="*/ 210311 h 211912"/>
                  <a:gd name="connsiteX4" fmla="*/ 252454 w 754578"/>
                  <a:gd name="connsiteY4" fmla="*/ 3975 h 211912"/>
                  <a:gd name="connsiteX0" fmla="*/ 172941 w 754578"/>
                  <a:gd name="connsiteY0" fmla="*/ 0 h 219864"/>
                  <a:gd name="connsiteX1" fmla="*/ 754578 w 754578"/>
                  <a:gd name="connsiteY1" fmla="*/ 7952 h 219864"/>
                  <a:gd name="connsiteX2" fmla="*/ 599086 w 754578"/>
                  <a:gd name="connsiteY2" fmla="*/ 219864 h 219864"/>
                  <a:gd name="connsiteX3" fmla="*/ 0 w 754578"/>
                  <a:gd name="connsiteY3" fmla="*/ 218263 h 219864"/>
                  <a:gd name="connsiteX4" fmla="*/ 172941 w 754578"/>
                  <a:gd name="connsiteY4" fmla="*/ 0 h 219864"/>
                  <a:gd name="connsiteX0" fmla="*/ 172941 w 754578"/>
                  <a:gd name="connsiteY0" fmla="*/ 0 h 223840"/>
                  <a:gd name="connsiteX1" fmla="*/ 754578 w 754578"/>
                  <a:gd name="connsiteY1" fmla="*/ 7952 h 223840"/>
                  <a:gd name="connsiteX2" fmla="*/ 654745 w 754578"/>
                  <a:gd name="connsiteY2" fmla="*/ 223840 h 223840"/>
                  <a:gd name="connsiteX3" fmla="*/ 0 w 754578"/>
                  <a:gd name="connsiteY3" fmla="*/ 218263 h 223840"/>
                  <a:gd name="connsiteX4" fmla="*/ 172941 w 754578"/>
                  <a:gd name="connsiteY4" fmla="*/ 0 h 223840"/>
                  <a:gd name="connsiteX0" fmla="*/ 172941 w 754578"/>
                  <a:gd name="connsiteY0" fmla="*/ 0 h 219864"/>
                  <a:gd name="connsiteX1" fmla="*/ 754578 w 754578"/>
                  <a:gd name="connsiteY1" fmla="*/ 7952 h 219864"/>
                  <a:gd name="connsiteX2" fmla="*/ 646793 w 754578"/>
                  <a:gd name="connsiteY2" fmla="*/ 219864 h 219864"/>
                  <a:gd name="connsiteX3" fmla="*/ 0 w 754578"/>
                  <a:gd name="connsiteY3" fmla="*/ 218263 h 219864"/>
                  <a:gd name="connsiteX4" fmla="*/ 172941 w 754578"/>
                  <a:gd name="connsiteY4" fmla="*/ 0 h 219864"/>
                  <a:gd name="connsiteX0" fmla="*/ 172941 w 818189"/>
                  <a:gd name="connsiteY0" fmla="*/ 0 h 219864"/>
                  <a:gd name="connsiteX1" fmla="*/ 818189 w 818189"/>
                  <a:gd name="connsiteY1" fmla="*/ 31806 h 219864"/>
                  <a:gd name="connsiteX2" fmla="*/ 646793 w 818189"/>
                  <a:gd name="connsiteY2" fmla="*/ 219864 h 219864"/>
                  <a:gd name="connsiteX3" fmla="*/ 0 w 818189"/>
                  <a:gd name="connsiteY3" fmla="*/ 218263 h 219864"/>
                  <a:gd name="connsiteX4" fmla="*/ 172941 w 818189"/>
                  <a:gd name="connsiteY4" fmla="*/ 0 h 219864"/>
                  <a:gd name="connsiteX0" fmla="*/ 172941 w 806262"/>
                  <a:gd name="connsiteY0" fmla="*/ 0 h 219864"/>
                  <a:gd name="connsiteX1" fmla="*/ 806262 w 806262"/>
                  <a:gd name="connsiteY1" fmla="*/ 11928 h 219864"/>
                  <a:gd name="connsiteX2" fmla="*/ 646793 w 806262"/>
                  <a:gd name="connsiteY2" fmla="*/ 219864 h 219864"/>
                  <a:gd name="connsiteX3" fmla="*/ 0 w 806262"/>
                  <a:gd name="connsiteY3" fmla="*/ 218263 h 219864"/>
                  <a:gd name="connsiteX4" fmla="*/ 172941 w 806262"/>
                  <a:gd name="connsiteY4" fmla="*/ 0 h 219864"/>
                  <a:gd name="connsiteX0" fmla="*/ 172941 w 798310"/>
                  <a:gd name="connsiteY0" fmla="*/ 0 h 219864"/>
                  <a:gd name="connsiteX1" fmla="*/ 798310 w 798310"/>
                  <a:gd name="connsiteY1" fmla="*/ 15903 h 219864"/>
                  <a:gd name="connsiteX2" fmla="*/ 646793 w 798310"/>
                  <a:gd name="connsiteY2" fmla="*/ 219864 h 219864"/>
                  <a:gd name="connsiteX3" fmla="*/ 0 w 798310"/>
                  <a:gd name="connsiteY3" fmla="*/ 218263 h 219864"/>
                  <a:gd name="connsiteX4" fmla="*/ 172941 w 798310"/>
                  <a:gd name="connsiteY4" fmla="*/ 0 h 219864"/>
                  <a:gd name="connsiteX0" fmla="*/ 172941 w 798310"/>
                  <a:gd name="connsiteY0" fmla="*/ 0 h 259620"/>
                  <a:gd name="connsiteX1" fmla="*/ 798310 w 798310"/>
                  <a:gd name="connsiteY1" fmla="*/ 15903 h 259620"/>
                  <a:gd name="connsiteX2" fmla="*/ 614988 w 798310"/>
                  <a:gd name="connsiteY2" fmla="*/ 259620 h 259620"/>
                  <a:gd name="connsiteX3" fmla="*/ 0 w 798310"/>
                  <a:gd name="connsiteY3" fmla="*/ 218263 h 259620"/>
                  <a:gd name="connsiteX4" fmla="*/ 172941 w 798310"/>
                  <a:gd name="connsiteY4" fmla="*/ 0 h 259620"/>
                  <a:gd name="connsiteX0" fmla="*/ 188843 w 814212"/>
                  <a:gd name="connsiteY0" fmla="*/ 0 h 259620"/>
                  <a:gd name="connsiteX1" fmla="*/ 814212 w 814212"/>
                  <a:gd name="connsiteY1" fmla="*/ 15903 h 259620"/>
                  <a:gd name="connsiteX2" fmla="*/ 630890 w 814212"/>
                  <a:gd name="connsiteY2" fmla="*/ 259620 h 259620"/>
                  <a:gd name="connsiteX3" fmla="*/ 0 w 814212"/>
                  <a:gd name="connsiteY3" fmla="*/ 254043 h 259620"/>
                  <a:gd name="connsiteX4" fmla="*/ 188843 w 814212"/>
                  <a:gd name="connsiteY4" fmla="*/ 0 h 259620"/>
                  <a:gd name="connsiteX0" fmla="*/ 208721 w 834090"/>
                  <a:gd name="connsiteY0" fmla="*/ 0 h 259620"/>
                  <a:gd name="connsiteX1" fmla="*/ 834090 w 834090"/>
                  <a:gd name="connsiteY1" fmla="*/ 15903 h 259620"/>
                  <a:gd name="connsiteX2" fmla="*/ 650768 w 834090"/>
                  <a:gd name="connsiteY2" fmla="*/ 259620 h 259620"/>
                  <a:gd name="connsiteX3" fmla="*/ 0 w 834090"/>
                  <a:gd name="connsiteY3" fmla="*/ 254043 h 259620"/>
                  <a:gd name="connsiteX4" fmla="*/ 208721 w 834090"/>
                  <a:gd name="connsiteY4" fmla="*/ 0 h 259620"/>
                  <a:gd name="connsiteX0" fmla="*/ 268356 w 893725"/>
                  <a:gd name="connsiteY0" fmla="*/ 0 h 259620"/>
                  <a:gd name="connsiteX1" fmla="*/ 893725 w 893725"/>
                  <a:gd name="connsiteY1" fmla="*/ 15903 h 259620"/>
                  <a:gd name="connsiteX2" fmla="*/ 710403 w 893725"/>
                  <a:gd name="connsiteY2" fmla="*/ 259620 h 259620"/>
                  <a:gd name="connsiteX3" fmla="*/ 0 w 893725"/>
                  <a:gd name="connsiteY3" fmla="*/ 254043 h 259620"/>
                  <a:gd name="connsiteX4" fmla="*/ 268356 w 893725"/>
                  <a:gd name="connsiteY4" fmla="*/ 0 h 259620"/>
                  <a:gd name="connsiteX0" fmla="*/ 260405 w 885774"/>
                  <a:gd name="connsiteY0" fmla="*/ 0 h 259620"/>
                  <a:gd name="connsiteX1" fmla="*/ 885774 w 885774"/>
                  <a:gd name="connsiteY1" fmla="*/ 15903 h 259620"/>
                  <a:gd name="connsiteX2" fmla="*/ 702452 w 885774"/>
                  <a:gd name="connsiteY2" fmla="*/ 259620 h 259620"/>
                  <a:gd name="connsiteX3" fmla="*/ 0 w 885774"/>
                  <a:gd name="connsiteY3" fmla="*/ 254043 h 259620"/>
                  <a:gd name="connsiteX4" fmla="*/ 260405 w 885774"/>
                  <a:gd name="connsiteY4" fmla="*/ 0 h 259620"/>
                  <a:gd name="connsiteX0" fmla="*/ 220648 w 885774"/>
                  <a:gd name="connsiteY0" fmla="*/ 0 h 243717"/>
                  <a:gd name="connsiteX1" fmla="*/ 885774 w 885774"/>
                  <a:gd name="connsiteY1" fmla="*/ 0 h 243717"/>
                  <a:gd name="connsiteX2" fmla="*/ 702452 w 885774"/>
                  <a:gd name="connsiteY2" fmla="*/ 243717 h 243717"/>
                  <a:gd name="connsiteX3" fmla="*/ 0 w 885774"/>
                  <a:gd name="connsiteY3" fmla="*/ 238140 h 243717"/>
                  <a:gd name="connsiteX4" fmla="*/ 220648 w 885774"/>
                  <a:gd name="connsiteY4" fmla="*/ 0 h 24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774" h="243717">
                    <a:moveTo>
                      <a:pt x="220648" y="0"/>
                    </a:moveTo>
                    <a:lnTo>
                      <a:pt x="885774" y="0"/>
                    </a:lnTo>
                    <a:lnTo>
                      <a:pt x="702452" y="243717"/>
                    </a:lnTo>
                    <a:lnTo>
                      <a:pt x="0" y="238140"/>
                    </a:lnTo>
                    <a:lnTo>
                      <a:pt x="220648" y="0"/>
                    </a:lnTo>
                    <a:close/>
                  </a:path>
                </a:pathLst>
              </a:custGeom>
              <a:solidFill>
                <a:srgbClr val="FFFFFF">
                  <a:lumMod val="50000"/>
                </a:srgbClr>
              </a:solidFill>
              <a:ln w="25400" cap="flat" cmpd="sng" algn="ctr">
                <a:noFill/>
                <a:prstDash val="solid"/>
              </a:ln>
              <a:effectLst>
                <a:softEdge rad="31750"/>
              </a:effectLst>
            </p:spPr>
            <p:txBody>
              <a:bodyPr rtlCol="0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ea typeface="Adobe Heiti Std R" panose="020B0400000000000000" pitchFamily="34" charset="-128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50" name="Groep 149"/>
              <p:cNvGrpSpPr/>
              <p:nvPr userDrawn="1"/>
            </p:nvGrpSpPr>
            <p:grpSpPr>
              <a:xfrm>
                <a:off x="15281106" y="1587338"/>
                <a:ext cx="511775" cy="560304"/>
                <a:chOff x="10604642" y="969717"/>
                <a:chExt cx="1290643" cy="1427163"/>
              </a:xfrm>
            </p:grpSpPr>
            <p:grpSp>
              <p:nvGrpSpPr>
                <p:cNvPr id="151" name="Group 879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10604642" y="969717"/>
                  <a:ext cx="1290643" cy="1427163"/>
                  <a:chOff x="4798" y="1515"/>
                  <a:chExt cx="813" cy="899"/>
                </a:xfrm>
              </p:grpSpPr>
              <p:sp>
                <p:nvSpPr>
                  <p:cNvPr id="153" name="Freeform 886"/>
                  <p:cNvSpPr>
                    <a:spLocks/>
                  </p:cNvSpPr>
                  <p:nvPr userDrawn="1"/>
                </p:nvSpPr>
                <p:spPr bwMode="auto">
                  <a:xfrm>
                    <a:off x="5269" y="1515"/>
                    <a:ext cx="71" cy="898"/>
                  </a:xfrm>
                  <a:custGeom>
                    <a:avLst/>
                    <a:gdLst>
                      <a:gd name="T0" fmla="*/ 282 w 282"/>
                      <a:gd name="T1" fmla="*/ 0 h 3595"/>
                      <a:gd name="T2" fmla="*/ 282 w 282"/>
                      <a:gd name="T3" fmla="*/ 3138 h 3595"/>
                      <a:gd name="T4" fmla="*/ 0 w 282"/>
                      <a:gd name="T5" fmla="*/ 3595 h 3595"/>
                      <a:gd name="T6" fmla="*/ 0 w 282"/>
                      <a:gd name="T7" fmla="*/ 285 h 3595"/>
                      <a:gd name="T8" fmla="*/ 282 w 282"/>
                      <a:gd name="T9" fmla="*/ 0 h 35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2" h="3595">
                        <a:moveTo>
                          <a:pt x="282" y="0"/>
                        </a:moveTo>
                        <a:lnTo>
                          <a:pt x="282" y="3138"/>
                        </a:lnTo>
                        <a:lnTo>
                          <a:pt x="0" y="3595"/>
                        </a:lnTo>
                        <a:lnTo>
                          <a:pt x="0" y="285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54" name="Rectangle 880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4798" y="1515"/>
                    <a:ext cx="813" cy="899"/>
                  </a:xfrm>
                  <a:prstGeom prst="rect">
                    <a:avLst/>
                  </a:prstGeom>
                  <a:noFill/>
                  <a:ln w="0">
                    <a:noFill/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55" name="Rectangle 881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4798" y="1857"/>
                    <a:ext cx="228" cy="55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2060"/>
                      </a:gs>
                      <a:gs pos="100000">
                        <a:srgbClr val="1929FF"/>
                      </a:gs>
                    </a:gsLst>
                    <a:lin ang="16200000" scaled="1"/>
                    <a:tileRect/>
                  </a:gra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56" name="Freeform 882"/>
                  <p:cNvSpPr>
                    <a:spLocks/>
                  </p:cNvSpPr>
                  <p:nvPr userDrawn="1"/>
                </p:nvSpPr>
                <p:spPr bwMode="auto">
                  <a:xfrm>
                    <a:off x="4798" y="1771"/>
                    <a:ext cx="314" cy="86"/>
                  </a:xfrm>
                  <a:custGeom>
                    <a:avLst/>
                    <a:gdLst>
                      <a:gd name="T0" fmla="*/ 411 w 1255"/>
                      <a:gd name="T1" fmla="*/ 0 h 342"/>
                      <a:gd name="T2" fmla="*/ 1255 w 1255"/>
                      <a:gd name="T3" fmla="*/ 0 h 342"/>
                      <a:gd name="T4" fmla="*/ 913 w 1255"/>
                      <a:gd name="T5" fmla="*/ 342 h 342"/>
                      <a:gd name="T6" fmla="*/ 0 w 1255"/>
                      <a:gd name="T7" fmla="*/ 342 h 342"/>
                      <a:gd name="T8" fmla="*/ 411 w 1255"/>
                      <a:gd name="T9" fmla="*/ 0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5" h="342">
                        <a:moveTo>
                          <a:pt x="411" y="0"/>
                        </a:moveTo>
                        <a:lnTo>
                          <a:pt x="1255" y="0"/>
                        </a:lnTo>
                        <a:lnTo>
                          <a:pt x="913" y="342"/>
                        </a:lnTo>
                        <a:lnTo>
                          <a:pt x="0" y="342"/>
                        </a:lnTo>
                        <a:lnTo>
                          <a:pt x="411" y="0"/>
                        </a:lnTo>
                        <a:close/>
                      </a:path>
                    </a:pathLst>
                  </a:custGeom>
                  <a:solidFill>
                    <a:srgbClr val="0039A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57" name="Freeform 883"/>
                  <p:cNvSpPr>
                    <a:spLocks/>
                  </p:cNvSpPr>
                  <p:nvPr userDrawn="1"/>
                </p:nvSpPr>
                <p:spPr bwMode="auto">
                  <a:xfrm>
                    <a:off x="5026" y="1771"/>
                    <a:ext cx="85" cy="642"/>
                  </a:xfrm>
                  <a:custGeom>
                    <a:avLst/>
                    <a:gdLst>
                      <a:gd name="T0" fmla="*/ 342 w 342"/>
                      <a:gd name="T1" fmla="*/ 0 h 2568"/>
                      <a:gd name="T2" fmla="*/ 342 w 342"/>
                      <a:gd name="T3" fmla="*/ 2111 h 2568"/>
                      <a:gd name="T4" fmla="*/ 0 w 342"/>
                      <a:gd name="T5" fmla="*/ 2568 h 2568"/>
                      <a:gd name="T6" fmla="*/ 0 w 342"/>
                      <a:gd name="T7" fmla="*/ 342 h 2568"/>
                      <a:gd name="T8" fmla="*/ 342 w 342"/>
                      <a:gd name="T9" fmla="*/ 0 h 25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2" h="2568">
                        <a:moveTo>
                          <a:pt x="342" y="0"/>
                        </a:moveTo>
                        <a:lnTo>
                          <a:pt x="342" y="2111"/>
                        </a:lnTo>
                        <a:lnTo>
                          <a:pt x="0" y="2568"/>
                        </a:lnTo>
                        <a:lnTo>
                          <a:pt x="0" y="342"/>
                        </a:lnTo>
                        <a:lnTo>
                          <a:pt x="342" y="0"/>
                        </a:lnTo>
                        <a:close/>
                      </a:path>
                    </a:pathLst>
                  </a:custGeom>
                  <a:solidFill>
                    <a:srgbClr val="00007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58" name="Freeform 884"/>
                  <p:cNvSpPr>
                    <a:spLocks/>
                  </p:cNvSpPr>
                  <p:nvPr userDrawn="1"/>
                </p:nvSpPr>
                <p:spPr bwMode="auto">
                  <a:xfrm>
                    <a:off x="5054" y="1515"/>
                    <a:ext cx="286" cy="72"/>
                  </a:xfrm>
                  <a:custGeom>
                    <a:avLst/>
                    <a:gdLst>
                      <a:gd name="T0" fmla="*/ 318 w 1140"/>
                      <a:gd name="T1" fmla="*/ 0 h 289"/>
                      <a:gd name="T2" fmla="*/ 1140 w 1140"/>
                      <a:gd name="T3" fmla="*/ 0 h 289"/>
                      <a:gd name="T4" fmla="*/ 855 w 1140"/>
                      <a:gd name="T5" fmla="*/ 289 h 289"/>
                      <a:gd name="T6" fmla="*/ 0 w 1140"/>
                      <a:gd name="T7" fmla="*/ 289 h 289"/>
                      <a:gd name="T8" fmla="*/ 318 w 1140"/>
                      <a:gd name="T9" fmla="*/ 0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40" h="289">
                        <a:moveTo>
                          <a:pt x="318" y="0"/>
                        </a:moveTo>
                        <a:lnTo>
                          <a:pt x="1140" y="0"/>
                        </a:lnTo>
                        <a:lnTo>
                          <a:pt x="855" y="289"/>
                        </a:lnTo>
                        <a:lnTo>
                          <a:pt x="0" y="289"/>
                        </a:lnTo>
                        <a:lnTo>
                          <a:pt x="318" y="0"/>
                        </a:lnTo>
                        <a:close/>
                      </a:path>
                    </a:pathLst>
                  </a:custGeom>
                  <a:solidFill>
                    <a:srgbClr val="EEFF2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59" name="Rectangle 88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5054" y="1587"/>
                    <a:ext cx="215" cy="82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100000">
                        <a:srgbClr val="FFFF00"/>
                      </a:gs>
                    </a:gsLst>
                    <a:lin ang="16200000" scaled="1"/>
                    <a:tileRect/>
                  </a:gra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60" name="Rectangle 887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5298" y="1771"/>
                    <a:ext cx="228" cy="64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80004"/>
                      </a:gs>
                      <a:gs pos="100000">
                        <a:srgbClr val="FF0000"/>
                      </a:gs>
                    </a:gsLst>
                    <a:lin ang="16200000" scaled="1"/>
                    <a:tileRect/>
                  </a:gra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61" name="Freeform 888"/>
                  <p:cNvSpPr>
                    <a:spLocks/>
                  </p:cNvSpPr>
                  <p:nvPr userDrawn="1"/>
                </p:nvSpPr>
                <p:spPr bwMode="auto">
                  <a:xfrm>
                    <a:off x="5526" y="1686"/>
                    <a:ext cx="85" cy="727"/>
                  </a:xfrm>
                  <a:custGeom>
                    <a:avLst/>
                    <a:gdLst>
                      <a:gd name="T0" fmla="*/ 342 w 342"/>
                      <a:gd name="T1" fmla="*/ 0 h 2911"/>
                      <a:gd name="T2" fmla="*/ 342 w 342"/>
                      <a:gd name="T3" fmla="*/ 2477 h 2911"/>
                      <a:gd name="T4" fmla="*/ 0 w 342"/>
                      <a:gd name="T5" fmla="*/ 2911 h 2911"/>
                      <a:gd name="T6" fmla="*/ 0 w 342"/>
                      <a:gd name="T7" fmla="*/ 334 h 2911"/>
                      <a:gd name="T8" fmla="*/ 342 w 342"/>
                      <a:gd name="T9" fmla="*/ 0 h 29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2" h="2911">
                        <a:moveTo>
                          <a:pt x="342" y="0"/>
                        </a:moveTo>
                        <a:lnTo>
                          <a:pt x="342" y="2477"/>
                        </a:lnTo>
                        <a:lnTo>
                          <a:pt x="0" y="2911"/>
                        </a:lnTo>
                        <a:lnTo>
                          <a:pt x="0" y="334"/>
                        </a:lnTo>
                        <a:lnTo>
                          <a:pt x="342" y="0"/>
                        </a:lnTo>
                        <a:close/>
                      </a:path>
                    </a:pathLst>
                  </a:custGeom>
                  <a:solidFill>
                    <a:srgbClr val="C2001B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152" name="Vrije vorm 151"/>
                <p:cNvSpPr/>
                <p:nvPr userDrawn="1"/>
              </p:nvSpPr>
              <p:spPr>
                <a:xfrm>
                  <a:off x="11389225" y="1241176"/>
                  <a:ext cx="506025" cy="137883"/>
                </a:xfrm>
                <a:custGeom>
                  <a:avLst/>
                  <a:gdLst>
                    <a:gd name="connsiteX0" fmla="*/ 0 w 508407"/>
                    <a:gd name="connsiteY0" fmla="*/ 142646 h 146304"/>
                    <a:gd name="connsiteX1" fmla="*/ 369418 w 508407"/>
                    <a:gd name="connsiteY1" fmla="*/ 146304 h 146304"/>
                    <a:gd name="connsiteX2" fmla="*/ 508407 w 508407"/>
                    <a:gd name="connsiteY2" fmla="*/ 0 h 146304"/>
                    <a:gd name="connsiteX3" fmla="*/ 168250 w 508407"/>
                    <a:gd name="connsiteY3" fmla="*/ 0 h 146304"/>
                    <a:gd name="connsiteX4" fmla="*/ 0 w 508407"/>
                    <a:gd name="connsiteY4" fmla="*/ 142646 h 146304"/>
                    <a:gd name="connsiteX0" fmla="*/ 0 w 508407"/>
                    <a:gd name="connsiteY0" fmla="*/ 142646 h 142646"/>
                    <a:gd name="connsiteX1" fmla="*/ 376562 w 508407"/>
                    <a:gd name="connsiteY1" fmla="*/ 136779 h 142646"/>
                    <a:gd name="connsiteX2" fmla="*/ 508407 w 508407"/>
                    <a:gd name="connsiteY2" fmla="*/ 0 h 142646"/>
                    <a:gd name="connsiteX3" fmla="*/ 168250 w 508407"/>
                    <a:gd name="connsiteY3" fmla="*/ 0 h 142646"/>
                    <a:gd name="connsiteX4" fmla="*/ 0 w 508407"/>
                    <a:gd name="connsiteY4" fmla="*/ 142646 h 142646"/>
                    <a:gd name="connsiteX0" fmla="*/ 0 w 506025"/>
                    <a:gd name="connsiteY0" fmla="*/ 137883 h 137883"/>
                    <a:gd name="connsiteX1" fmla="*/ 374180 w 506025"/>
                    <a:gd name="connsiteY1" fmla="*/ 136779 h 137883"/>
                    <a:gd name="connsiteX2" fmla="*/ 506025 w 506025"/>
                    <a:gd name="connsiteY2" fmla="*/ 0 h 137883"/>
                    <a:gd name="connsiteX3" fmla="*/ 165868 w 506025"/>
                    <a:gd name="connsiteY3" fmla="*/ 0 h 137883"/>
                    <a:gd name="connsiteX4" fmla="*/ 0 w 506025"/>
                    <a:gd name="connsiteY4" fmla="*/ 137883 h 13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025" h="137883">
                      <a:moveTo>
                        <a:pt x="0" y="137883"/>
                      </a:moveTo>
                      <a:lnTo>
                        <a:pt x="374180" y="136779"/>
                      </a:lnTo>
                      <a:lnTo>
                        <a:pt x="506025" y="0"/>
                      </a:lnTo>
                      <a:lnTo>
                        <a:pt x="165868" y="0"/>
                      </a:lnTo>
                      <a:lnTo>
                        <a:pt x="0" y="137883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nl-NL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96" name="Groep 95"/>
            <p:cNvGrpSpPr/>
            <p:nvPr/>
          </p:nvGrpSpPr>
          <p:grpSpPr>
            <a:xfrm>
              <a:off x="12487778" y="6003628"/>
              <a:ext cx="1980859" cy="542924"/>
              <a:chOff x="12390702" y="6054428"/>
              <a:chExt cx="1980859" cy="542924"/>
            </a:xfrm>
          </p:grpSpPr>
          <p:sp>
            <p:nvSpPr>
              <p:cNvPr id="115" name="Rechthoek 114"/>
              <p:cNvSpPr/>
              <p:nvPr/>
            </p:nvSpPr>
            <p:spPr>
              <a:xfrm>
                <a:off x="12402284" y="6054428"/>
                <a:ext cx="1969277" cy="542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  <a:ea typeface="Adobe Heiti Std R" panose="020B0400000000000000" pitchFamily="34" charset="-128"/>
                  <a:cs typeface="Segoe UI Light" panose="020B0502040204020203" pitchFamily="34" charset="0"/>
                </a:endParaRPr>
              </a:p>
            </p:txBody>
          </p:sp>
          <p:sp>
            <p:nvSpPr>
              <p:cNvPr id="116" name="Rechthoek 115"/>
              <p:cNvSpPr/>
              <p:nvPr/>
            </p:nvSpPr>
            <p:spPr>
              <a:xfrm>
                <a:off x="12662053" y="6062530"/>
                <a:ext cx="126829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rPr>
                  <a:t>Change chart type</a:t>
                </a:r>
              </a:p>
            </p:txBody>
          </p:sp>
          <p:sp>
            <p:nvSpPr>
              <p:cNvPr id="117" name="Gelijkbenige driehoek 116"/>
              <p:cNvSpPr/>
              <p:nvPr/>
            </p:nvSpPr>
            <p:spPr>
              <a:xfrm rot="5400000">
                <a:off x="14210471" y="6150144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Segoe UI Light" panose="020B0502040204020203" pitchFamily="34" charset="0"/>
                  <a:ea typeface="Adobe Heiti Std R" panose="020B0400000000000000" pitchFamily="34" charset="-128"/>
                  <a:cs typeface="Segoe UI Light" panose="020B0502040204020203" pitchFamily="34" charset="0"/>
                </a:endParaRPr>
              </a:p>
            </p:txBody>
          </p:sp>
          <p:sp>
            <p:nvSpPr>
              <p:cNvPr id="118" name="Afgeronde rechthoek 117"/>
              <p:cNvSpPr/>
              <p:nvPr/>
            </p:nvSpPr>
            <p:spPr>
              <a:xfrm>
                <a:off x="12390702" y="6322741"/>
                <a:ext cx="1973675" cy="268314"/>
              </a:xfrm>
              <a:prstGeom prst="roundRect">
                <a:avLst/>
              </a:prstGeom>
              <a:gradFill>
                <a:gsLst>
                  <a:gs pos="0">
                    <a:srgbClr val="FFF2BD"/>
                  </a:gs>
                  <a:gs pos="34000">
                    <a:srgbClr val="FFE98B"/>
                  </a:gs>
                  <a:gs pos="78000">
                    <a:srgbClr val="FFF5C9"/>
                  </a:gs>
                  <a:gs pos="59000">
                    <a:srgbClr val="FFE98B"/>
                  </a:gs>
                </a:gsLst>
                <a:lin ang="5400000" scaled="0"/>
              </a:gra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rPr>
                  <a:t>Edit data</a:t>
                </a:r>
              </a:p>
            </p:txBody>
          </p:sp>
          <p:grpSp>
            <p:nvGrpSpPr>
              <p:cNvPr id="119" name="Groep 118"/>
              <p:cNvGrpSpPr/>
              <p:nvPr/>
            </p:nvGrpSpPr>
            <p:grpSpPr>
              <a:xfrm>
                <a:off x="12461788" y="6100223"/>
                <a:ext cx="204691" cy="170000"/>
                <a:chOff x="15171969" y="1587338"/>
                <a:chExt cx="755407" cy="627385"/>
              </a:xfrm>
            </p:grpSpPr>
            <p:sp>
              <p:nvSpPr>
                <p:cNvPr id="136" name="Rechthoek 962"/>
                <p:cNvSpPr/>
                <p:nvPr userDrawn="1"/>
              </p:nvSpPr>
              <p:spPr>
                <a:xfrm>
                  <a:off x="15171969" y="2008934"/>
                  <a:ext cx="755407" cy="205789"/>
                </a:xfrm>
                <a:custGeom>
                  <a:avLst/>
                  <a:gdLst>
                    <a:gd name="connsiteX0" fmla="*/ 0 w 664132"/>
                    <a:gd name="connsiteY0" fmla="*/ 0 h 277787"/>
                    <a:gd name="connsiteX1" fmla="*/ 664132 w 664132"/>
                    <a:gd name="connsiteY1" fmla="*/ 0 h 277787"/>
                    <a:gd name="connsiteX2" fmla="*/ 664132 w 664132"/>
                    <a:gd name="connsiteY2" fmla="*/ 277787 h 277787"/>
                    <a:gd name="connsiteX3" fmla="*/ 0 w 664132"/>
                    <a:gd name="connsiteY3" fmla="*/ 277787 h 277787"/>
                    <a:gd name="connsiteX4" fmla="*/ 0 w 664132"/>
                    <a:gd name="connsiteY4" fmla="*/ 0 h 277787"/>
                    <a:gd name="connsiteX0" fmla="*/ 0 w 664132"/>
                    <a:gd name="connsiteY0" fmla="*/ 0 h 290487"/>
                    <a:gd name="connsiteX1" fmla="*/ 664132 w 664132"/>
                    <a:gd name="connsiteY1" fmla="*/ 0 h 290487"/>
                    <a:gd name="connsiteX2" fmla="*/ 333932 w 664132"/>
                    <a:gd name="connsiteY2" fmla="*/ 290487 h 290487"/>
                    <a:gd name="connsiteX3" fmla="*/ 0 w 664132"/>
                    <a:gd name="connsiteY3" fmla="*/ 277787 h 290487"/>
                    <a:gd name="connsiteX4" fmla="*/ 0 w 664132"/>
                    <a:gd name="connsiteY4" fmla="*/ 0 h 290487"/>
                    <a:gd name="connsiteX0" fmla="*/ 0 w 664132"/>
                    <a:gd name="connsiteY0" fmla="*/ 0 h 277787"/>
                    <a:gd name="connsiteX1" fmla="*/ 664132 w 664132"/>
                    <a:gd name="connsiteY1" fmla="*/ 0 h 277787"/>
                    <a:gd name="connsiteX2" fmla="*/ 575232 w 664132"/>
                    <a:gd name="connsiteY2" fmla="*/ 271437 h 277787"/>
                    <a:gd name="connsiteX3" fmla="*/ 0 w 664132"/>
                    <a:gd name="connsiteY3" fmla="*/ 277787 h 277787"/>
                    <a:gd name="connsiteX4" fmla="*/ 0 w 664132"/>
                    <a:gd name="connsiteY4" fmla="*/ 0 h 277787"/>
                    <a:gd name="connsiteX0" fmla="*/ 0 w 708582"/>
                    <a:gd name="connsiteY0" fmla="*/ 0 h 277787"/>
                    <a:gd name="connsiteX1" fmla="*/ 708582 w 708582"/>
                    <a:gd name="connsiteY1" fmla="*/ 31750 h 277787"/>
                    <a:gd name="connsiteX2" fmla="*/ 575232 w 708582"/>
                    <a:gd name="connsiteY2" fmla="*/ 271437 h 277787"/>
                    <a:gd name="connsiteX3" fmla="*/ 0 w 708582"/>
                    <a:gd name="connsiteY3" fmla="*/ 277787 h 277787"/>
                    <a:gd name="connsiteX4" fmla="*/ 0 w 708582"/>
                    <a:gd name="connsiteY4" fmla="*/ 0 h 277787"/>
                    <a:gd name="connsiteX0" fmla="*/ 228600 w 708582"/>
                    <a:gd name="connsiteY0" fmla="*/ 6350 h 246037"/>
                    <a:gd name="connsiteX1" fmla="*/ 708582 w 708582"/>
                    <a:gd name="connsiteY1" fmla="*/ 0 h 246037"/>
                    <a:gd name="connsiteX2" fmla="*/ 575232 w 708582"/>
                    <a:gd name="connsiteY2" fmla="*/ 239687 h 246037"/>
                    <a:gd name="connsiteX3" fmla="*/ 0 w 708582"/>
                    <a:gd name="connsiteY3" fmla="*/ 246037 h 246037"/>
                    <a:gd name="connsiteX4" fmla="*/ 228600 w 708582"/>
                    <a:gd name="connsiteY4" fmla="*/ 6350 h 246037"/>
                    <a:gd name="connsiteX0" fmla="*/ 228600 w 778432"/>
                    <a:gd name="connsiteY0" fmla="*/ 0 h 239687"/>
                    <a:gd name="connsiteX1" fmla="*/ 778432 w 778432"/>
                    <a:gd name="connsiteY1" fmla="*/ 25400 h 239687"/>
                    <a:gd name="connsiteX2" fmla="*/ 575232 w 778432"/>
                    <a:gd name="connsiteY2" fmla="*/ 233337 h 239687"/>
                    <a:gd name="connsiteX3" fmla="*/ 0 w 778432"/>
                    <a:gd name="connsiteY3" fmla="*/ 239687 h 239687"/>
                    <a:gd name="connsiteX4" fmla="*/ 228600 w 778432"/>
                    <a:gd name="connsiteY4" fmla="*/ 0 h 239687"/>
                    <a:gd name="connsiteX0" fmla="*/ 228600 w 778432"/>
                    <a:gd name="connsiteY0" fmla="*/ 0 h 214287"/>
                    <a:gd name="connsiteX1" fmla="*/ 778432 w 778432"/>
                    <a:gd name="connsiteY1" fmla="*/ 0 h 214287"/>
                    <a:gd name="connsiteX2" fmla="*/ 575232 w 778432"/>
                    <a:gd name="connsiteY2" fmla="*/ 207937 h 214287"/>
                    <a:gd name="connsiteX3" fmla="*/ 0 w 778432"/>
                    <a:gd name="connsiteY3" fmla="*/ 214287 h 214287"/>
                    <a:gd name="connsiteX4" fmla="*/ 228600 w 778432"/>
                    <a:gd name="connsiteY4" fmla="*/ 0 h 214287"/>
                    <a:gd name="connsiteX0" fmla="*/ 228600 w 730724"/>
                    <a:gd name="connsiteY0" fmla="*/ 3975 h 218262"/>
                    <a:gd name="connsiteX1" fmla="*/ 730724 w 730724"/>
                    <a:gd name="connsiteY1" fmla="*/ 0 h 218262"/>
                    <a:gd name="connsiteX2" fmla="*/ 575232 w 730724"/>
                    <a:gd name="connsiteY2" fmla="*/ 211912 h 218262"/>
                    <a:gd name="connsiteX3" fmla="*/ 0 w 730724"/>
                    <a:gd name="connsiteY3" fmla="*/ 218262 h 218262"/>
                    <a:gd name="connsiteX4" fmla="*/ 228600 w 730724"/>
                    <a:gd name="connsiteY4" fmla="*/ 3975 h 218262"/>
                    <a:gd name="connsiteX0" fmla="*/ 252454 w 754578"/>
                    <a:gd name="connsiteY0" fmla="*/ 3975 h 211912"/>
                    <a:gd name="connsiteX1" fmla="*/ 754578 w 754578"/>
                    <a:gd name="connsiteY1" fmla="*/ 0 h 211912"/>
                    <a:gd name="connsiteX2" fmla="*/ 599086 w 754578"/>
                    <a:gd name="connsiteY2" fmla="*/ 211912 h 211912"/>
                    <a:gd name="connsiteX3" fmla="*/ 0 w 754578"/>
                    <a:gd name="connsiteY3" fmla="*/ 210311 h 211912"/>
                    <a:gd name="connsiteX4" fmla="*/ 252454 w 754578"/>
                    <a:gd name="connsiteY4" fmla="*/ 3975 h 211912"/>
                    <a:gd name="connsiteX0" fmla="*/ 172941 w 754578"/>
                    <a:gd name="connsiteY0" fmla="*/ 0 h 219864"/>
                    <a:gd name="connsiteX1" fmla="*/ 754578 w 754578"/>
                    <a:gd name="connsiteY1" fmla="*/ 7952 h 219864"/>
                    <a:gd name="connsiteX2" fmla="*/ 599086 w 754578"/>
                    <a:gd name="connsiteY2" fmla="*/ 219864 h 219864"/>
                    <a:gd name="connsiteX3" fmla="*/ 0 w 754578"/>
                    <a:gd name="connsiteY3" fmla="*/ 218263 h 219864"/>
                    <a:gd name="connsiteX4" fmla="*/ 172941 w 754578"/>
                    <a:gd name="connsiteY4" fmla="*/ 0 h 219864"/>
                    <a:gd name="connsiteX0" fmla="*/ 172941 w 754578"/>
                    <a:gd name="connsiteY0" fmla="*/ 0 h 223840"/>
                    <a:gd name="connsiteX1" fmla="*/ 754578 w 754578"/>
                    <a:gd name="connsiteY1" fmla="*/ 7952 h 223840"/>
                    <a:gd name="connsiteX2" fmla="*/ 654745 w 754578"/>
                    <a:gd name="connsiteY2" fmla="*/ 223840 h 223840"/>
                    <a:gd name="connsiteX3" fmla="*/ 0 w 754578"/>
                    <a:gd name="connsiteY3" fmla="*/ 218263 h 223840"/>
                    <a:gd name="connsiteX4" fmla="*/ 172941 w 754578"/>
                    <a:gd name="connsiteY4" fmla="*/ 0 h 223840"/>
                    <a:gd name="connsiteX0" fmla="*/ 172941 w 754578"/>
                    <a:gd name="connsiteY0" fmla="*/ 0 h 219864"/>
                    <a:gd name="connsiteX1" fmla="*/ 754578 w 754578"/>
                    <a:gd name="connsiteY1" fmla="*/ 7952 h 219864"/>
                    <a:gd name="connsiteX2" fmla="*/ 646793 w 754578"/>
                    <a:gd name="connsiteY2" fmla="*/ 219864 h 219864"/>
                    <a:gd name="connsiteX3" fmla="*/ 0 w 754578"/>
                    <a:gd name="connsiteY3" fmla="*/ 218263 h 219864"/>
                    <a:gd name="connsiteX4" fmla="*/ 172941 w 754578"/>
                    <a:gd name="connsiteY4" fmla="*/ 0 h 219864"/>
                    <a:gd name="connsiteX0" fmla="*/ 172941 w 818189"/>
                    <a:gd name="connsiteY0" fmla="*/ 0 h 219864"/>
                    <a:gd name="connsiteX1" fmla="*/ 818189 w 818189"/>
                    <a:gd name="connsiteY1" fmla="*/ 31806 h 219864"/>
                    <a:gd name="connsiteX2" fmla="*/ 646793 w 818189"/>
                    <a:gd name="connsiteY2" fmla="*/ 219864 h 219864"/>
                    <a:gd name="connsiteX3" fmla="*/ 0 w 818189"/>
                    <a:gd name="connsiteY3" fmla="*/ 218263 h 219864"/>
                    <a:gd name="connsiteX4" fmla="*/ 172941 w 818189"/>
                    <a:gd name="connsiteY4" fmla="*/ 0 h 219864"/>
                    <a:gd name="connsiteX0" fmla="*/ 172941 w 806262"/>
                    <a:gd name="connsiteY0" fmla="*/ 0 h 219864"/>
                    <a:gd name="connsiteX1" fmla="*/ 806262 w 806262"/>
                    <a:gd name="connsiteY1" fmla="*/ 11928 h 219864"/>
                    <a:gd name="connsiteX2" fmla="*/ 646793 w 806262"/>
                    <a:gd name="connsiteY2" fmla="*/ 219864 h 219864"/>
                    <a:gd name="connsiteX3" fmla="*/ 0 w 806262"/>
                    <a:gd name="connsiteY3" fmla="*/ 218263 h 219864"/>
                    <a:gd name="connsiteX4" fmla="*/ 172941 w 806262"/>
                    <a:gd name="connsiteY4" fmla="*/ 0 h 219864"/>
                    <a:gd name="connsiteX0" fmla="*/ 172941 w 798310"/>
                    <a:gd name="connsiteY0" fmla="*/ 0 h 219864"/>
                    <a:gd name="connsiteX1" fmla="*/ 798310 w 798310"/>
                    <a:gd name="connsiteY1" fmla="*/ 15903 h 219864"/>
                    <a:gd name="connsiteX2" fmla="*/ 646793 w 798310"/>
                    <a:gd name="connsiteY2" fmla="*/ 219864 h 219864"/>
                    <a:gd name="connsiteX3" fmla="*/ 0 w 798310"/>
                    <a:gd name="connsiteY3" fmla="*/ 218263 h 219864"/>
                    <a:gd name="connsiteX4" fmla="*/ 172941 w 798310"/>
                    <a:gd name="connsiteY4" fmla="*/ 0 h 219864"/>
                    <a:gd name="connsiteX0" fmla="*/ 172941 w 798310"/>
                    <a:gd name="connsiteY0" fmla="*/ 0 h 259620"/>
                    <a:gd name="connsiteX1" fmla="*/ 798310 w 798310"/>
                    <a:gd name="connsiteY1" fmla="*/ 15903 h 259620"/>
                    <a:gd name="connsiteX2" fmla="*/ 614988 w 798310"/>
                    <a:gd name="connsiteY2" fmla="*/ 259620 h 259620"/>
                    <a:gd name="connsiteX3" fmla="*/ 0 w 798310"/>
                    <a:gd name="connsiteY3" fmla="*/ 218263 h 259620"/>
                    <a:gd name="connsiteX4" fmla="*/ 172941 w 798310"/>
                    <a:gd name="connsiteY4" fmla="*/ 0 h 259620"/>
                    <a:gd name="connsiteX0" fmla="*/ 188843 w 814212"/>
                    <a:gd name="connsiteY0" fmla="*/ 0 h 259620"/>
                    <a:gd name="connsiteX1" fmla="*/ 814212 w 814212"/>
                    <a:gd name="connsiteY1" fmla="*/ 15903 h 259620"/>
                    <a:gd name="connsiteX2" fmla="*/ 630890 w 814212"/>
                    <a:gd name="connsiteY2" fmla="*/ 259620 h 259620"/>
                    <a:gd name="connsiteX3" fmla="*/ 0 w 814212"/>
                    <a:gd name="connsiteY3" fmla="*/ 254043 h 259620"/>
                    <a:gd name="connsiteX4" fmla="*/ 188843 w 814212"/>
                    <a:gd name="connsiteY4" fmla="*/ 0 h 259620"/>
                    <a:gd name="connsiteX0" fmla="*/ 208721 w 834090"/>
                    <a:gd name="connsiteY0" fmla="*/ 0 h 259620"/>
                    <a:gd name="connsiteX1" fmla="*/ 834090 w 834090"/>
                    <a:gd name="connsiteY1" fmla="*/ 15903 h 259620"/>
                    <a:gd name="connsiteX2" fmla="*/ 650768 w 834090"/>
                    <a:gd name="connsiteY2" fmla="*/ 259620 h 259620"/>
                    <a:gd name="connsiteX3" fmla="*/ 0 w 834090"/>
                    <a:gd name="connsiteY3" fmla="*/ 254043 h 259620"/>
                    <a:gd name="connsiteX4" fmla="*/ 208721 w 834090"/>
                    <a:gd name="connsiteY4" fmla="*/ 0 h 259620"/>
                    <a:gd name="connsiteX0" fmla="*/ 268356 w 893725"/>
                    <a:gd name="connsiteY0" fmla="*/ 0 h 259620"/>
                    <a:gd name="connsiteX1" fmla="*/ 893725 w 893725"/>
                    <a:gd name="connsiteY1" fmla="*/ 15903 h 259620"/>
                    <a:gd name="connsiteX2" fmla="*/ 710403 w 893725"/>
                    <a:gd name="connsiteY2" fmla="*/ 259620 h 259620"/>
                    <a:gd name="connsiteX3" fmla="*/ 0 w 893725"/>
                    <a:gd name="connsiteY3" fmla="*/ 254043 h 259620"/>
                    <a:gd name="connsiteX4" fmla="*/ 268356 w 893725"/>
                    <a:gd name="connsiteY4" fmla="*/ 0 h 259620"/>
                    <a:gd name="connsiteX0" fmla="*/ 260405 w 885774"/>
                    <a:gd name="connsiteY0" fmla="*/ 0 h 259620"/>
                    <a:gd name="connsiteX1" fmla="*/ 885774 w 885774"/>
                    <a:gd name="connsiteY1" fmla="*/ 15903 h 259620"/>
                    <a:gd name="connsiteX2" fmla="*/ 702452 w 885774"/>
                    <a:gd name="connsiteY2" fmla="*/ 259620 h 259620"/>
                    <a:gd name="connsiteX3" fmla="*/ 0 w 885774"/>
                    <a:gd name="connsiteY3" fmla="*/ 254043 h 259620"/>
                    <a:gd name="connsiteX4" fmla="*/ 260405 w 885774"/>
                    <a:gd name="connsiteY4" fmla="*/ 0 h 259620"/>
                    <a:gd name="connsiteX0" fmla="*/ 220648 w 885774"/>
                    <a:gd name="connsiteY0" fmla="*/ 0 h 243717"/>
                    <a:gd name="connsiteX1" fmla="*/ 885774 w 885774"/>
                    <a:gd name="connsiteY1" fmla="*/ 0 h 243717"/>
                    <a:gd name="connsiteX2" fmla="*/ 702452 w 885774"/>
                    <a:gd name="connsiteY2" fmla="*/ 243717 h 243717"/>
                    <a:gd name="connsiteX3" fmla="*/ 0 w 885774"/>
                    <a:gd name="connsiteY3" fmla="*/ 238140 h 243717"/>
                    <a:gd name="connsiteX4" fmla="*/ 220648 w 885774"/>
                    <a:gd name="connsiteY4" fmla="*/ 0 h 243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5774" h="243717">
                      <a:moveTo>
                        <a:pt x="220648" y="0"/>
                      </a:moveTo>
                      <a:lnTo>
                        <a:pt x="885774" y="0"/>
                      </a:lnTo>
                      <a:lnTo>
                        <a:pt x="702452" y="243717"/>
                      </a:lnTo>
                      <a:lnTo>
                        <a:pt x="0" y="238140"/>
                      </a:lnTo>
                      <a:lnTo>
                        <a:pt x="220648" y="0"/>
                      </a:lnTo>
                      <a:close/>
                    </a:path>
                  </a:pathLst>
                </a:custGeom>
                <a:solidFill>
                  <a:srgbClr val="FFFFFF">
                    <a:lumMod val="50000"/>
                  </a:srgbClr>
                </a:solidFill>
                <a:ln w="25400" cap="flat" cmpd="sng" algn="ctr">
                  <a:noFill/>
                  <a:prstDash val="solid"/>
                </a:ln>
                <a:effectLst>
                  <a:softEdge rad="31750"/>
                </a:effectLst>
              </p:spPr>
              <p:txBody>
                <a:bodyPr rtlCol="0" anchor="ctr"/>
                <a:lstStyle>
                  <a:defPPr>
                    <a:defRPr lang="nl-NL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137" name="Groep 136"/>
                <p:cNvGrpSpPr/>
                <p:nvPr userDrawn="1"/>
              </p:nvGrpSpPr>
              <p:grpSpPr>
                <a:xfrm>
                  <a:off x="15281106" y="1587338"/>
                  <a:ext cx="511775" cy="560304"/>
                  <a:chOff x="10604642" y="969717"/>
                  <a:chExt cx="1290643" cy="1427163"/>
                </a:xfrm>
              </p:grpSpPr>
              <p:grpSp>
                <p:nvGrpSpPr>
                  <p:cNvPr id="138" name="Group 879"/>
                  <p:cNvGrpSpPr>
                    <a:grpSpLocks noChangeAspect="1"/>
                  </p:cNvGrpSpPr>
                  <p:nvPr userDrawn="1"/>
                </p:nvGrpSpPr>
                <p:grpSpPr bwMode="auto">
                  <a:xfrm>
                    <a:off x="10604642" y="969717"/>
                    <a:ext cx="1290643" cy="1427163"/>
                    <a:chOff x="4798" y="1515"/>
                    <a:chExt cx="813" cy="899"/>
                  </a:xfrm>
                </p:grpSpPr>
                <p:sp>
                  <p:nvSpPr>
                    <p:cNvPr id="140" name="Freeform 886"/>
                    <p:cNvSpPr>
                      <a:spLocks/>
                    </p:cNvSpPr>
                    <p:nvPr userDrawn="1"/>
                  </p:nvSpPr>
                  <p:spPr bwMode="auto">
                    <a:xfrm>
                      <a:off x="5269" y="1515"/>
                      <a:ext cx="71" cy="898"/>
                    </a:xfrm>
                    <a:custGeom>
                      <a:avLst/>
                      <a:gdLst>
                        <a:gd name="T0" fmla="*/ 282 w 282"/>
                        <a:gd name="T1" fmla="*/ 0 h 3595"/>
                        <a:gd name="T2" fmla="*/ 282 w 282"/>
                        <a:gd name="T3" fmla="*/ 3138 h 3595"/>
                        <a:gd name="T4" fmla="*/ 0 w 282"/>
                        <a:gd name="T5" fmla="*/ 3595 h 3595"/>
                        <a:gd name="T6" fmla="*/ 0 w 282"/>
                        <a:gd name="T7" fmla="*/ 285 h 3595"/>
                        <a:gd name="T8" fmla="*/ 282 w 282"/>
                        <a:gd name="T9" fmla="*/ 0 h 35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2" h="3595">
                          <a:moveTo>
                            <a:pt x="282" y="0"/>
                          </a:moveTo>
                          <a:lnTo>
                            <a:pt x="282" y="3138"/>
                          </a:lnTo>
                          <a:lnTo>
                            <a:pt x="0" y="3595"/>
                          </a:lnTo>
                          <a:lnTo>
                            <a:pt x="0" y="285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solidFill>
                      <a:srgbClr val="FFC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41" name="Rectangle 880"/>
                    <p:cNvSpPr>
                      <a:spLocks noChangeArrowheads="1"/>
                    </p:cNvSpPr>
                    <p:nvPr userDrawn="1"/>
                  </p:nvSpPr>
                  <p:spPr bwMode="auto">
                    <a:xfrm>
                      <a:off x="4798" y="1515"/>
                      <a:ext cx="813" cy="899"/>
                    </a:xfrm>
                    <a:prstGeom prst="rect">
                      <a:avLst/>
                    </a:prstGeom>
                    <a:noFill/>
                    <a:ln w="0">
                      <a:noFill/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42" name="Rectangle 881"/>
                    <p:cNvSpPr>
                      <a:spLocks noChangeArrowheads="1"/>
                    </p:cNvSpPr>
                    <p:nvPr userDrawn="1"/>
                  </p:nvSpPr>
                  <p:spPr bwMode="auto">
                    <a:xfrm>
                      <a:off x="4798" y="1857"/>
                      <a:ext cx="228" cy="557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002060"/>
                        </a:gs>
                        <a:gs pos="100000">
                          <a:srgbClr val="1929FF"/>
                        </a:gs>
                      </a:gsLst>
                      <a:lin ang="16200000" scaled="1"/>
                      <a:tileRect/>
                    </a:gradFill>
                    <a:ln w="0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43" name="Freeform 882"/>
                    <p:cNvSpPr>
                      <a:spLocks/>
                    </p:cNvSpPr>
                    <p:nvPr userDrawn="1"/>
                  </p:nvSpPr>
                  <p:spPr bwMode="auto">
                    <a:xfrm>
                      <a:off x="4798" y="1771"/>
                      <a:ext cx="314" cy="86"/>
                    </a:xfrm>
                    <a:custGeom>
                      <a:avLst/>
                      <a:gdLst>
                        <a:gd name="T0" fmla="*/ 411 w 1255"/>
                        <a:gd name="T1" fmla="*/ 0 h 342"/>
                        <a:gd name="T2" fmla="*/ 1255 w 1255"/>
                        <a:gd name="T3" fmla="*/ 0 h 342"/>
                        <a:gd name="T4" fmla="*/ 913 w 1255"/>
                        <a:gd name="T5" fmla="*/ 342 h 342"/>
                        <a:gd name="T6" fmla="*/ 0 w 1255"/>
                        <a:gd name="T7" fmla="*/ 342 h 342"/>
                        <a:gd name="T8" fmla="*/ 411 w 1255"/>
                        <a:gd name="T9" fmla="*/ 0 h 3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55" h="342">
                          <a:moveTo>
                            <a:pt x="411" y="0"/>
                          </a:moveTo>
                          <a:lnTo>
                            <a:pt x="1255" y="0"/>
                          </a:lnTo>
                          <a:lnTo>
                            <a:pt x="913" y="342"/>
                          </a:lnTo>
                          <a:lnTo>
                            <a:pt x="0" y="342"/>
                          </a:lnTo>
                          <a:lnTo>
                            <a:pt x="411" y="0"/>
                          </a:lnTo>
                          <a:close/>
                        </a:path>
                      </a:pathLst>
                    </a:custGeom>
                    <a:solidFill>
                      <a:srgbClr val="0039AC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44" name="Freeform 883"/>
                    <p:cNvSpPr>
                      <a:spLocks/>
                    </p:cNvSpPr>
                    <p:nvPr userDrawn="1"/>
                  </p:nvSpPr>
                  <p:spPr bwMode="auto">
                    <a:xfrm>
                      <a:off x="5026" y="1771"/>
                      <a:ext cx="85" cy="642"/>
                    </a:xfrm>
                    <a:custGeom>
                      <a:avLst/>
                      <a:gdLst>
                        <a:gd name="T0" fmla="*/ 342 w 342"/>
                        <a:gd name="T1" fmla="*/ 0 h 2568"/>
                        <a:gd name="T2" fmla="*/ 342 w 342"/>
                        <a:gd name="T3" fmla="*/ 2111 h 2568"/>
                        <a:gd name="T4" fmla="*/ 0 w 342"/>
                        <a:gd name="T5" fmla="*/ 2568 h 2568"/>
                        <a:gd name="T6" fmla="*/ 0 w 342"/>
                        <a:gd name="T7" fmla="*/ 342 h 2568"/>
                        <a:gd name="T8" fmla="*/ 342 w 342"/>
                        <a:gd name="T9" fmla="*/ 0 h 25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42" h="2568">
                          <a:moveTo>
                            <a:pt x="342" y="0"/>
                          </a:moveTo>
                          <a:lnTo>
                            <a:pt x="342" y="2111"/>
                          </a:lnTo>
                          <a:lnTo>
                            <a:pt x="0" y="2568"/>
                          </a:lnTo>
                          <a:lnTo>
                            <a:pt x="0" y="342"/>
                          </a:lnTo>
                          <a:lnTo>
                            <a:pt x="342" y="0"/>
                          </a:lnTo>
                          <a:close/>
                        </a:path>
                      </a:pathLst>
                    </a:custGeom>
                    <a:solidFill>
                      <a:srgbClr val="000075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45" name="Freeform 884"/>
                    <p:cNvSpPr>
                      <a:spLocks/>
                    </p:cNvSpPr>
                    <p:nvPr userDrawn="1"/>
                  </p:nvSpPr>
                  <p:spPr bwMode="auto">
                    <a:xfrm>
                      <a:off x="5054" y="1515"/>
                      <a:ext cx="286" cy="72"/>
                    </a:xfrm>
                    <a:custGeom>
                      <a:avLst/>
                      <a:gdLst>
                        <a:gd name="T0" fmla="*/ 318 w 1140"/>
                        <a:gd name="T1" fmla="*/ 0 h 289"/>
                        <a:gd name="T2" fmla="*/ 1140 w 1140"/>
                        <a:gd name="T3" fmla="*/ 0 h 289"/>
                        <a:gd name="T4" fmla="*/ 855 w 1140"/>
                        <a:gd name="T5" fmla="*/ 289 h 289"/>
                        <a:gd name="T6" fmla="*/ 0 w 1140"/>
                        <a:gd name="T7" fmla="*/ 289 h 289"/>
                        <a:gd name="T8" fmla="*/ 318 w 1140"/>
                        <a:gd name="T9" fmla="*/ 0 h 2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140" h="289">
                          <a:moveTo>
                            <a:pt x="318" y="0"/>
                          </a:moveTo>
                          <a:lnTo>
                            <a:pt x="1140" y="0"/>
                          </a:lnTo>
                          <a:lnTo>
                            <a:pt x="855" y="289"/>
                          </a:lnTo>
                          <a:lnTo>
                            <a:pt x="0" y="289"/>
                          </a:lnTo>
                          <a:lnTo>
                            <a:pt x="318" y="0"/>
                          </a:lnTo>
                          <a:close/>
                        </a:path>
                      </a:pathLst>
                    </a:custGeom>
                    <a:solidFill>
                      <a:srgbClr val="EEFF26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46" name="Rectangle 885"/>
                    <p:cNvSpPr>
                      <a:spLocks noChangeArrowheads="1"/>
                    </p:cNvSpPr>
                    <p:nvPr userDrawn="1"/>
                  </p:nvSpPr>
                  <p:spPr bwMode="auto">
                    <a:xfrm>
                      <a:off x="5054" y="1587"/>
                      <a:ext cx="215" cy="827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FFC000"/>
                        </a:gs>
                        <a:gs pos="100000">
                          <a:srgbClr val="FFFF00"/>
                        </a:gs>
                      </a:gsLst>
                      <a:lin ang="16200000" scaled="1"/>
                      <a:tileRect/>
                    </a:gradFill>
                    <a:ln w="0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47" name="Rectangle 887"/>
                    <p:cNvSpPr>
                      <a:spLocks noChangeArrowheads="1"/>
                    </p:cNvSpPr>
                    <p:nvPr userDrawn="1"/>
                  </p:nvSpPr>
                  <p:spPr bwMode="auto">
                    <a:xfrm>
                      <a:off x="5298" y="1771"/>
                      <a:ext cx="228" cy="643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B80004"/>
                        </a:gs>
                        <a:gs pos="100000">
                          <a:srgbClr val="FF0000"/>
                        </a:gs>
                      </a:gsLst>
                      <a:lin ang="16200000" scaled="1"/>
                      <a:tileRect/>
                    </a:gradFill>
                    <a:ln w="0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48" name="Freeform 888"/>
                    <p:cNvSpPr>
                      <a:spLocks/>
                    </p:cNvSpPr>
                    <p:nvPr userDrawn="1"/>
                  </p:nvSpPr>
                  <p:spPr bwMode="auto">
                    <a:xfrm>
                      <a:off x="5526" y="1686"/>
                      <a:ext cx="85" cy="727"/>
                    </a:xfrm>
                    <a:custGeom>
                      <a:avLst/>
                      <a:gdLst>
                        <a:gd name="T0" fmla="*/ 342 w 342"/>
                        <a:gd name="T1" fmla="*/ 0 h 2911"/>
                        <a:gd name="T2" fmla="*/ 342 w 342"/>
                        <a:gd name="T3" fmla="*/ 2477 h 2911"/>
                        <a:gd name="T4" fmla="*/ 0 w 342"/>
                        <a:gd name="T5" fmla="*/ 2911 h 2911"/>
                        <a:gd name="T6" fmla="*/ 0 w 342"/>
                        <a:gd name="T7" fmla="*/ 334 h 2911"/>
                        <a:gd name="T8" fmla="*/ 342 w 342"/>
                        <a:gd name="T9" fmla="*/ 0 h 29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42" h="2911">
                          <a:moveTo>
                            <a:pt x="342" y="0"/>
                          </a:moveTo>
                          <a:lnTo>
                            <a:pt x="342" y="2477"/>
                          </a:lnTo>
                          <a:lnTo>
                            <a:pt x="0" y="2911"/>
                          </a:lnTo>
                          <a:lnTo>
                            <a:pt x="0" y="334"/>
                          </a:lnTo>
                          <a:lnTo>
                            <a:pt x="342" y="0"/>
                          </a:lnTo>
                          <a:close/>
                        </a:path>
                      </a:pathLst>
                    </a:custGeom>
                    <a:solidFill>
                      <a:srgbClr val="C2001B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39" name="Vrije vorm 138"/>
                  <p:cNvSpPr/>
                  <p:nvPr userDrawn="1"/>
                </p:nvSpPr>
                <p:spPr>
                  <a:xfrm>
                    <a:off x="11389225" y="1241176"/>
                    <a:ext cx="506025" cy="137883"/>
                  </a:xfrm>
                  <a:custGeom>
                    <a:avLst/>
                    <a:gdLst>
                      <a:gd name="connsiteX0" fmla="*/ 0 w 508407"/>
                      <a:gd name="connsiteY0" fmla="*/ 142646 h 146304"/>
                      <a:gd name="connsiteX1" fmla="*/ 369418 w 508407"/>
                      <a:gd name="connsiteY1" fmla="*/ 146304 h 146304"/>
                      <a:gd name="connsiteX2" fmla="*/ 508407 w 508407"/>
                      <a:gd name="connsiteY2" fmla="*/ 0 h 146304"/>
                      <a:gd name="connsiteX3" fmla="*/ 168250 w 508407"/>
                      <a:gd name="connsiteY3" fmla="*/ 0 h 146304"/>
                      <a:gd name="connsiteX4" fmla="*/ 0 w 508407"/>
                      <a:gd name="connsiteY4" fmla="*/ 142646 h 146304"/>
                      <a:gd name="connsiteX0" fmla="*/ 0 w 508407"/>
                      <a:gd name="connsiteY0" fmla="*/ 142646 h 142646"/>
                      <a:gd name="connsiteX1" fmla="*/ 376562 w 508407"/>
                      <a:gd name="connsiteY1" fmla="*/ 136779 h 142646"/>
                      <a:gd name="connsiteX2" fmla="*/ 508407 w 508407"/>
                      <a:gd name="connsiteY2" fmla="*/ 0 h 142646"/>
                      <a:gd name="connsiteX3" fmla="*/ 168250 w 508407"/>
                      <a:gd name="connsiteY3" fmla="*/ 0 h 142646"/>
                      <a:gd name="connsiteX4" fmla="*/ 0 w 508407"/>
                      <a:gd name="connsiteY4" fmla="*/ 142646 h 142646"/>
                      <a:gd name="connsiteX0" fmla="*/ 0 w 506025"/>
                      <a:gd name="connsiteY0" fmla="*/ 137883 h 137883"/>
                      <a:gd name="connsiteX1" fmla="*/ 374180 w 506025"/>
                      <a:gd name="connsiteY1" fmla="*/ 136779 h 137883"/>
                      <a:gd name="connsiteX2" fmla="*/ 506025 w 506025"/>
                      <a:gd name="connsiteY2" fmla="*/ 0 h 137883"/>
                      <a:gd name="connsiteX3" fmla="*/ 165868 w 506025"/>
                      <a:gd name="connsiteY3" fmla="*/ 0 h 137883"/>
                      <a:gd name="connsiteX4" fmla="*/ 0 w 506025"/>
                      <a:gd name="connsiteY4" fmla="*/ 137883 h 137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025" h="137883">
                        <a:moveTo>
                          <a:pt x="0" y="137883"/>
                        </a:moveTo>
                        <a:lnTo>
                          <a:pt x="374180" y="136779"/>
                        </a:lnTo>
                        <a:lnTo>
                          <a:pt x="506025" y="0"/>
                        </a:lnTo>
                        <a:lnTo>
                          <a:pt x="165868" y="0"/>
                        </a:lnTo>
                        <a:lnTo>
                          <a:pt x="0" y="137883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120" name="Groep 119"/>
              <p:cNvGrpSpPr/>
              <p:nvPr/>
            </p:nvGrpSpPr>
            <p:grpSpPr>
              <a:xfrm>
                <a:off x="12468521" y="6356844"/>
                <a:ext cx="133446" cy="114786"/>
                <a:chOff x="14587469" y="6356844"/>
                <a:chExt cx="133446" cy="114786"/>
              </a:xfrm>
            </p:grpSpPr>
            <p:sp>
              <p:nvSpPr>
                <p:cNvPr id="126" name="Rectangle 6"/>
                <p:cNvSpPr>
                  <a:spLocks noChangeArrowheads="1"/>
                </p:cNvSpPr>
                <p:nvPr userDrawn="1"/>
              </p:nvSpPr>
              <p:spPr bwMode="auto">
                <a:xfrm>
                  <a:off x="14588703" y="6379233"/>
                  <a:ext cx="130780" cy="91699"/>
                </a:xfrm>
                <a:prstGeom prst="rect">
                  <a:avLst/>
                </a:prstGeom>
                <a:solidFill>
                  <a:srgbClr val="F2FAFF"/>
                </a:solidFill>
                <a:ln w="0">
                  <a:solidFill>
                    <a:schemeClr val="bg2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latin typeface="Segoe UI Light" panose="020B0502040204020203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7" name="Rectangle 15"/>
                <p:cNvSpPr>
                  <a:spLocks noChangeArrowheads="1"/>
                </p:cNvSpPr>
                <p:nvPr userDrawn="1"/>
              </p:nvSpPr>
              <p:spPr bwMode="auto">
                <a:xfrm>
                  <a:off x="14587469" y="6423761"/>
                  <a:ext cx="131076" cy="1446"/>
                </a:xfrm>
                <a:prstGeom prst="rect">
                  <a:avLst/>
                </a:prstGeom>
                <a:gradFill flip="none" rotWithShape="1">
                  <a:gsLst>
                    <a:gs pos="20000">
                      <a:srgbClr val="0039AC"/>
                    </a:gs>
                    <a:gs pos="100000">
                      <a:srgbClr val="90B6FE"/>
                    </a:gs>
                  </a:gsLst>
                  <a:lin ang="10800000" scaled="1"/>
                  <a:tileRect/>
                </a:gra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latin typeface="Segoe UI Light" panose="020B0502040204020203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8" name="Freeform 14"/>
                <p:cNvSpPr>
                  <a:spLocks noEditPoints="1"/>
                </p:cNvSpPr>
                <p:nvPr userDrawn="1"/>
              </p:nvSpPr>
              <p:spPr bwMode="auto">
                <a:xfrm>
                  <a:off x="14588901" y="6356844"/>
                  <a:ext cx="132014" cy="114786"/>
                </a:xfrm>
                <a:custGeom>
                  <a:avLst/>
                  <a:gdLst>
                    <a:gd name="T0" fmla="*/ 48 w 5347"/>
                    <a:gd name="T1" fmla="*/ 48 h 4605"/>
                    <a:gd name="T2" fmla="*/ 48 w 5347"/>
                    <a:gd name="T3" fmla="*/ 4557 h 4605"/>
                    <a:gd name="T4" fmla="*/ 5299 w 5347"/>
                    <a:gd name="T5" fmla="*/ 4557 h 4605"/>
                    <a:gd name="T6" fmla="*/ 5299 w 5347"/>
                    <a:gd name="T7" fmla="*/ 48 h 4605"/>
                    <a:gd name="T8" fmla="*/ 48 w 5347"/>
                    <a:gd name="T9" fmla="*/ 48 h 4605"/>
                    <a:gd name="T10" fmla="*/ 0 w 5347"/>
                    <a:gd name="T11" fmla="*/ 0 h 4605"/>
                    <a:gd name="T12" fmla="*/ 5347 w 5347"/>
                    <a:gd name="T13" fmla="*/ 0 h 4605"/>
                    <a:gd name="T14" fmla="*/ 5347 w 5347"/>
                    <a:gd name="T15" fmla="*/ 4605 h 4605"/>
                    <a:gd name="T16" fmla="*/ 0 w 5347"/>
                    <a:gd name="T17" fmla="*/ 4605 h 4605"/>
                    <a:gd name="T18" fmla="*/ 0 w 5347"/>
                    <a:gd name="T19" fmla="*/ 0 h 4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47" h="4605">
                      <a:moveTo>
                        <a:pt x="48" y="48"/>
                      </a:moveTo>
                      <a:lnTo>
                        <a:pt x="48" y="4557"/>
                      </a:lnTo>
                      <a:lnTo>
                        <a:pt x="5299" y="4557"/>
                      </a:lnTo>
                      <a:lnTo>
                        <a:pt x="5299" y="48"/>
                      </a:lnTo>
                      <a:lnTo>
                        <a:pt x="48" y="48"/>
                      </a:lnTo>
                      <a:close/>
                      <a:moveTo>
                        <a:pt x="0" y="0"/>
                      </a:moveTo>
                      <a:lnTo>
                        <a:pt x="5347" y="0"/>
                      </a:lnTo>
                      <a:lnTo>
                        <a:pt x="5347" y="4605"/>
                      </a:lnTo>
                      <a:lnTo>
                        <a:pt x="0" y="46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5D8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latin typeface="Segoe UI Light" panose="020B0502040204020203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endParaRPr>
                </a:p>
              </p:txBody>
            </p:sp>
            <p:cxnSp>
              <p:nvCxnSpPr>
                <p:cNvPr id="129" name="Rechte verbindingslijn 128"/>
                <p:cNvCxnSpPr/>
                <p:nvPr userDrawn="1"/>
              </p:nvCxnSpPr>
              <p:spPr>
                <a:xfrm flipH="1">
                  <a:off x="14654334" y="6382168"/>
                  <a:ext cx="162" cy="86498"/>
                </a:xfrm>
                <a:prstGeom prst="line">
                  <a:avLst/>
                </a:prstGeom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Rechte verbindingslijn 129"/>
                <p:cNvCxnSpPr/>
                <p:nvPr userDrawn="1"/>
              </p:nvCxnSpPr>
              <p:spPr>
                <a:xfrm>
                  <a:off x="14689188" y="6382168"/>
                  <a:ext cx="0" cy="86498"/>
                </a:xfrm>
                <a:prstGeom prst="line">
                  <a:avLst/>
                </a:prstGeom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Rechte verbindingslijn 130"/>
                <p:cNvCxnSpPr/>
                <p:nvPr userDrawn="1"/>
              </p:nvCxnSpPr>
              <p:spPr>
                <a:xfrm>
                  <a:off x="14619892" y="6382040"/>
                  <a:ext cx="0" cy="85778"/>
                </a:xfrm>
                <a:prstGeom prst="line">
                  <a:avLst/>
                </a:prstGeom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Rechte verbindingslijn 131"/>
                <p:cNvCxnSpPr/>
                <p:nvPr userDrawn="1"/>
              </p:nvCxnSpPr>
              <p:spPr>
                <a:xfrm flipH="1">
                  <a:off x="14593115" y="6400164"/>
                  <a:ext cx="121981" cy="0"/>
                </a:xfrm>
                <a:prstGeom prst="line">
                  <a:avLst/>
                </a:prstGeom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Rechte verbindingslijn 132"/>
                <p:cNvCxnSpPr/>
                <p:nvPr userDrawn="1"/>
              </p:nvCxnSpPr>
              <p:spPr>
                <a:xfrm flipH="1">
                  <a:off x="14593115" y="6423860"/>
                  <a:ext cx="121981" cy="0"/>
                </a:xfrm>
                <a:prstGeom prst="line">
                  <a:avLst/>
                </a:prstGeom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Rechte verbindingslijn 133"/>
                <p:cNvCxnSpPr/>
                <p:nvPr userDrawn="1"/>
              </p:nvCxnSpPr>
              <p:spPr>
                <a:xfrm flipH="1">
                  <a:off x="14593115" y="6447556"/>
                  <a:ext cx="121981" cy="0"/>
                </a:xfrm>
                <a:prstGeom prst="line">
                  <a:avLst/>
                </a:prstGeom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Rectangle 13"/>
                <p:cNvSpPr>
                  <a:spLocks noChangeArrowheads="1"/>
                </p:cNvSpPr>
                <p:nvPr userDrawn="1"/>
              </p:nvSpPr>
              <p:spPr bwMode="auto">
                <a:xfrm>
                  <a:off x="14590283" y="6359138"/>
                  <a:ext cx="128657" cy="1934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929FF"/>
                    </a:gs>
                    <a:gs pos="100000">
                      <a:srgbClr val="90B6FE"/>
                    </a:gs>
                  </a:gsLst>
                  <a:lin ang="10800000" scaled="1"/>
                  <a:tileRect/>
                </a:gra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latin typeface="Segoe UI Light" panose="020B0502040204020203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21" name="Groep 120"/>
              <p:cNvGrpSpPr/>
              <p:nvPr/>
            </p:nvGrpSpPr>
            <p:grpSpPr>
              <a:xfrm>
                <a:off x="12529899" y="6421402"/>
                <a:ext cx="97399" cy="97399"/>
                <a:chOff x="14546483" y="5323041"/>
                <a:chExt cx="242460" cy="242460"/>
              </a:xfrm>
            </p:grpSpPr>
            <p:sp>
              <p:nvSpPr>
                <p:cNvPr id="122" name="Rechthoek 121"/>
                <p:cNvSpPr/>
                <p:nvPr userDrawn="1"/>
              </p:nvSpPr>
              <p:spPr>
                <a:xfrm>
                  <a:off x="14546483" y="5323041"/>
                  <a:ext cx="242460" cy="24246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00A4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 Light" panose="020B0502040204020203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123" name="Groep 122"/>
                <p:cNvGrpSpPr/>
                <p:nvPr/>
              </p:nvGrpSpPr>
              <p:grpSpPr>
                <a:xfrm>
                  <a:off x="14568035" y="5357818"/>
                  <a:ext cx="199836" cy="175226"/>
                  <a:chOff x="14559757" y="5349611"/>
                  <a:chExt cx="216392" cy="191641"/>
                </a:xfrm>
              </p:grpSpPr>
              <p:sp>
                <p:nvSpPr>
                  <p:cNvPr id="124" name="Parallellogram 123"/>
                  <p:cNvSpPr/>
                  <p:nvPr/>
                </p:nvSpPr>
                <p:spPr>
                  <a:xfrm>
                    <a:off x="14559757" y="5369222"/>
                    <a:ext cx="214316" cy="147762"/>
                  </a:xfrm>
                  <a:prstGeom prst="parallelogram">
                    <a:avLst>
                      <a:gd name="adj" fmla="val 93909"/>
                    </a:avLst>
                  </a:prstGeom>
                  <a:solidFill>
                    <a:srgbClr val="00A4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25" name="Parallellogram 124"/>
                  <p:cNvSpPr/>
                  <p:nvPr/>
                </p:nvSpPr>
                <p:spPr>
                  <a:xfrm flipH="1">
                    <a:off x="14561833" y="5349611"/>
                    <a:ext cx="214316" cy="191641"/>
                  </a:xfrm>
                  <a:prstGeom prst="parallelogram">
                    <a:avLst>
                      <a:gd name="adj" fmla="val 68946"/>
                    </a:avLst>
                  </a:prstGeom>
                  <a:solidFill>
                    <a:srgbClr val="00A4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97" name="Rechthoek 96"/>
            <p:cNvSpPr/>
            <p:nvPr/>
          </p:nvSpPr>
          <p:spPr>
            <a:xfrm>
              <a:off x="12483705" y="-5444"/>
              <a:ext cx="2584447" cy="288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en-US" sz="1600" b="1" kern="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INSERT CHART</a:t>
              </a:r>
            </a:p>
          </p:txBody>
        </p:sp>
        <p:sp>
          <p:nvSpPr>
            <p:cNvPr id="98" name="Tekstvak 33"/>
            <p:cNvSpPr txBox="1"/>
            <p:nvPr/>
          </p:nvSpPr>
          <p:spPr>
            <a:xfrm>
              <a:off x="12483705" y="974289"/>
              <a:ext cx="2584447" cy="22459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Click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on the icon to insert a chart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9" name="Tekstvak 33"/>
            <p:cNvSpPr txBox="1"/>
            <p:nvPr/>
          </p:nvSpPr>
          <p:spPr>
            <a:xfrm>
              <a:off x="12479311" y="3056156"/>
              <a:ext cx="2592287" cy="4448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Select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the </a:t>
              </a: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graph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you want to use </a:t>
              </a:r>
              <a:b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and click on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</a:t>
              </a:r>
              <a:r>
                <a:rPr lang="en-US" sz="1200" b="1" kern="0" noProof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Insert’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0" name="Ovaal 99"/>
            <p:cNvSpPr/>
            <p:nvPr/>
          </p:nvSpPr>
          <p:spPr>
            <a:xfrm>
              <a:off x="12483705" y="491007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01" name="Ovaal 100"/>
            <p:cNvSpPr/>
            <p:nvPr/>
          </p:nvSpPr>
          <p:spPr>
            <a:xfrm>
              <a:off x="12488780" y="2499796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02" name="Rechte verbindingslijn 101"/>
            <p:cNvCxnSpPr/>
            <p:nvPr/>
          </p:nvCxnSpPr>
          <p:spPr>
            <a:xfrm>
              <a:off x="12487778" y="283020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03" name="Rechte verbindingslijn 102"/>
            <p:cNvCxnSpPr/>
            <p:nvPr/>
          </p:nvCxnSpPr>
          <p:spPr>
            <a:xfrm>
              <a:off x="12479311" y="2303362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04" name="Rechte verbindingslijn 103"/>
            <p:cNvCxnSpPr/>
            <p:nvPr/>
          </p:nvCxnSpPr>
          <p:spPr>
            <a:xfrm>
              <a:off x="12470972" y="4334476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05" name="Tekstvak 33"/>
            <p:cNvSpPr txBox="1"/>
            <p:nvPr/>
          </p:nvSpPr>
          <p:spPr>
            <a:xfrm>
              <a:off x="12479311" y="5259838"/>
              <a:ext cx="2588841" cy="4478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 the chart, click on the right mouse button and choose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‘Edit data’</a:t>
              </a:r>
            </a:p>
          </p:txBody>
        </p:sp>
        <p:cxnSp>
          <p:nvCxnSpPr>
            <p:cNvPr id="106" name="Rechte verbindingslijn 105"/>
            <p:cNvCxnSpPr/>
            <p:nvPr/>
          </p:nvCxnSpPr>
          <p:spPr>
            <a:xfrm>
              <a:off x="12470972" y="6863444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07" name="Groep 106"/>
            <p:cNvGrpSpPr/>
            <p:nvPr/>
          </p:nvGrpSpPr>
          <p:grpSpPr>
            <a:xfrm>
              <a:off x="12483705" y="3745117"/>
              <a:ext cx="1114138" cy="297656"/>
              <a:chOff x="13560784" y="3471416"/>
              <a:chExt cx="1114138" cy="297656"/>
            </a:xfrm>
          </p:grpSpPr>
          <p:sp>
            <p:nvSpPr>
              <p:cNvPr id="111" name="Afgeronde rechthoek 110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Tekstvak 81"/>
              <p:cNvSpPr txBox="1"/>
              <p:nvPr/>
            </p:nvSpPr>
            <p:spPr>
              <a:xfrm>
                <a:off x="13573594" y="3501896"/>
                <a:ext cx="888311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1000" dirty="0"/>
                  <a:t>Insert</a:t>
                </a:r>
              </a:p>
            </p:txBody>
          </p:sp>
          <p:cxnSp>
            <p:nvCxnSpPr>
              <p:cNvPr id="113" name="Rechte verbindingslijn 112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Gelijkbenige driehoek 113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8" name="Rechthoek 107"/>
            <p:cNvSpPr/>
            <p:nvPr/>
          </p:nvSpPr>
          <p:spPr>
            <a:xfrm>
              <a:off x="12483705" y="4856599"/>
              <a:ext cx="2584447" cy="288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en-US" sz="1600" b="1" kern="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EDIT CHART</a:t>
              </a:r>
            </a:p>
          </p:txBody>
        </p:sp>
        <p:cxnSp>
          <p:nvCxnSpPr>
            <p:cNvPr id="109" name="Rechte verbindingslijn 108"/>
            <p:cNvCxnSpPr/>
            <p:nvPr/>
          </p:nvCxnSpPr>
          <p:spPr>
            <a:xfrm>
              <a:off x="12487778" y="5145063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pic>
          <p:nvPicPr>
            <p:cNvPr id="110" name="Picture 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4186" y="6395104"/>
              <a:ext cx="158644" cy="256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3341083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12"/>
          <p:cNvSpPr/>
          <p:nvPr userDrawn="1"/>
        </p:nvSpPr>
        <p:spPr>
          <a:xfrm>
            <a:off x="7867650" y="-425450"/>
            <a:ext cx="3700463" cy="42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2"/>
                </a:solidFill>
              </a:rPr>
              <a:t>Graph compare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7"/>
          </p:nvPr>
        </p:nvSpPr>
        <p:spPr>
          <a:xfrm>
            <a:off x="6297329" y="1592688"/>
            <a:ext cx="5380322" cy="4681111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4F154394-2FC5-4628-81A3-089C82F08482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15" name="Tijdelijke aanduiding voor tekst 2"/>
          <p:cNvSpPr>
            <a:spLocks noGrp="1"/>
          </p:cNvSpPr>
          <p:nvPr>
            <p:ph type="body" idx="16"/>
          </p:nvPr>
        </p:nvSpPr>
        <p:spPr>
          <a:xfrm>
            <a:off x="522196" y="1220400"/>
            <a:ext cx="2950144" cy="372288"/>
          </a:xfrm>
          <a:solidFill>
            <a:schemeClr val="bg2"/>
          </a:solidFill>
        </p:spPr>
        <p:txBody>
          <a:bodyPr wrap="none" lIns="90000" tIns="108000" rIns="90000" bIns="900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2" name="Instruction 9 test levels"/>
          <p:cNvGrpSpPr/>
          <p:nvPr userDrawn="1"/>
        </p:nvGrpSpPr>
        <p:grpSpPr>
          <a:xfrm>
            <a:off x="-2880382" y="-5444"/>
            <a:ext cx="2589956" cy="4848506"/>
            <a:chOff x="-2880382" y="-5444"/>
            <a:chExt cx="2589956" cy="4848506"/>
          </a:xfrm>
        </p:grpSpPr>
        <p:sp>
          <p:nvSpPr>
            <p:cNvPr id="13" name="Rechthoek 12"/>
            <p:cNvSpPr/>
            <p:nvPr userDrawn="1"/>
          </p:nvSpPr>
          <p:spPr>
            <a:xfrm>
              <a:off x="-2876149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  <a:r>
                <a:rPr kumimoji="0" lang="en-US" sz="1600" b="1" i="0" u="none" strike="noStrike" kern="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LEVELS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field placeholder"/>
            <p:cNvSpPr txBox="1">
              <a:spLocks/>
            </p:cNvSpPr>
            <p:nvPr userDrawn="1"/>
          </p:nvSpPr>
          <p:spPr>
            <a:xfrm>
              <a:off x="-2470799" y="305235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0" indent="-22860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100000"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Numbers (16 pt.)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2864958" y="163901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2864958" y="199234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2864958" y="234568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9" name="Ovaal 18"/>
            <p:cNvSpPr/>
            <p:nvPr userDrawn="1"/>
          </p:nvSpPr>
          <p:spPr>
            <a:xfrm>
              <a:off x="-2864958" y="269901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" name="Textfield placeholder"/>
            <p:cNvSpPr txBox="1">
              <a:spLocks/>
            </p:cNvSpPr>
            <p:nvPr userDrawn="1"/>
          </p:nvSpPr>
          <p:spPr>
            <a:xfrm>
              <a:off x="-2455412" y="1637197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10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Basic text  (16 pt.)</a:t>
              </a:r>
            </a:p>
          </p:txBody>
        </p:sp>
        <p:sp>
          <p:nvSpPr>
            <p:cNvPr id="21" name="Textfield placeholder"/>
            <p:cNvSpPr txBox="1">
              <a:spLocks/>
            </p:cNvSpPr>
            <p:nvPr userDrawn="1"/>
          </p:nvSpPr>
          <p:spPr>
            <a:xfrm>
              <a:off x="-2455412" y="199234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7325" marR="0" lvl="1" indent="-174625" algn="l" defTabSz="914400" rtl="0" eaLnBrk="1" fontAlgn="auto" latinLnBrk="0" hangingPunct="1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SzTx/>
                <a:buFont typeface="Arial" panose="020B0604020202020204" pitchFamily="34" charset="0"/>
                <a:buChar char="-"/>
                <a:tabLst>
                  <a:tab pos="4394200" algn="l"/>
                </a:tabLst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Bullet (16 pt.)</a:t>
              </a:r>
            </a:p>
          </p:txBody>
        </p:sp>
        <p:sp>
          <p:nvSpPr>
            <p:cNvPr id="22" name="Textfield placeholder"/>
            <p:cNvSpPr txBox="1">
              <a:spLocks/>
            </p:cNvSpPr>
            <p:nvPr userDrawn="1"/>
          </p:nvSpPr>
          <p:spPr>
            <a:xfrm>
              <a:off x="-2455412" y="375902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400" marR="0" lvl="1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Sub-bullet (14 pt.)</a:t>
              </a:r>
            </a:p>
          </p:txBody>
        </p:sp>
        <p:cxnSp>
          <p:nvCxnSpPr>
            <p:cNvPr id="23" name="Rechte verbindingslijn 22"/>
            <p:cNvCxnSpPr/>
            <p:nvPr userDrawn="1"/>
          </p:nvCxnSpPr>
          <p:spPr>
            <a:xfrm>
              <a:off x="-2873569" y="274900"/>
              <a:ext cx="2569889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4" name="Rechte verbindingslijn 23"/>
            <p:cNvCxnSpPr/>
            <p:nvPr userDrawn="1"/>
          </p:nvCxnSpPr>
          <p:spPr>
            <a:xfrm>
              <a:off x="-2873569" y="1512261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5" name="Rechte verbindingslijn 24"/>
            <p:cNvCxnSpPr/>
            <p:nvPr userDrawn="1"/>
          </p:nvCxnSpPr>
          <p:spPr>
            <a:xfrm>
              <a:off x="-2873569" y="4843062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6" name="Groep 25"/>
            <p:cNvGrpSpPr/>
            <p:nvPr userDrawn="1"/>
          </p:nvGrpSpPr>
          <p:grpSpPr>
            <a:xfrm>
              <a:off x="-1967526" y="411247"/>
              <a:ext cx="409108" cy="427699"/>
              <a:chOff x="-1085063" y="758027"/>
              <a:chExt cx="633799" cy="622540"/>
            </a:xfrm>
          </p:grpSpPr>
          <p:sp>
            <p:nvSpPr>
              <p:cNvPr id="81" name="Afgeronde rechthoek 80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2" name="Groep 81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83" name="Rechthoek 82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2" name="Rechthoek 91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Vrije vorm 92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7" name="Groep 26"/>
            <p:cNvGrpSpPr/>
            <p:nvPr/>
          </p:nvGrpSpPr>
          <p:grpSpPr>
            <a:xfrm>
              <a:off x="-2880382" y="802341"/>
              <a:ext cx="532929" cy="509563"/>
              <a:chOff x="-2880382" y="802341"/>
              <a:chExt cx="532929" cy="509563"/>
            </a:xfrm>
          </p:grpSpPr>
          <p:sp>
            <p:nvSpPr>
              <p:cNvPr id="59" name="Rechthoek 58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2" name="Groep 61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76" name="Rechthoek 75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7" name="Rechthoek 76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9" name="Rechthoek 78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0" name="Rechthoek 79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63" name="Groep 62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4" name="Groep 63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4" name="Rechthoek 73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5" name="Rechthoek 74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65" name="Groep 64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6" name="Rechthoek 65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7" name="Rechthoek 66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9" name="Rechthoek 68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8" name="Groep 27"/>
            <p:cNvGrpSpPr/>
            <p:nvPr userDrawn="1"/>
          </p:nvGrpSpPr>
          <p:grpSpPr>
            <a:xfrm>
              <a:off x="-1967526" y="875670"/>
              <a:ext cx="413704" cy="427699"/>
              <a:chOff x="-1845083" y="758027"/>
              <a:chExt cx="633799" cy="622540"/>
            </a:xfrm>
          </p:grpSpPr>
          <p:sp>
            <p:nvSpPr>
              <p:cNvPr id="46" name="Afgeronde rechthoek 45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7" name="Groep 46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48" name="Rechthoek 47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9" name="Rechthoek 48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0" name="Rechthoek 49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Rechthoek 50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2" name="Rechthoek 51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Rechthoek 55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7" name="Rechthoek 56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Vrije vorm 57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29" name="Rechte verbindingslijn 28"/>
            <p:cNvCxnSpPr>
              <a:endCxn id="46" idx="1"/>
            </p:cNvCxnSpPr>
            <p:nvPr userDrawn="1"/>
          </p:nvCxnSpPr>
          <p:spPr>
            <a:xfrm>
              <a:off x="-2688976" y="980728"/>
              <a:ext cx="721450" cy="108792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cxnSp>
          <p:nvCxnSpPr>
            <p:cNvPr id="30" name="Rechte verbindingslijn 29"/>
            <p:cNvCxnSpPr>
              <a:endCxn id="81" idx="1"/>
            </p:cNvCxnSpPr>
            <p:nvPr userDrawn="1"/>
          </p:nvCxnSpPr>
          <p:spPr>
            <a:xfrm flipV="1">
              <a:off x="-2472952" y="625097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sp>
          <p:nvSpPr>
            <p:cNvPr id="31" name="Textfield placeholder"/>
            <p:cNvSpPr txBox="1">
              <a:spLocks/>
            </p:cNvSpPr>
            <p:nvPr userDrawn="1"/>
          </p:nvSpPr>
          <p:spPr>
            <a:xfrm>
              <a:off x="-1360648" y="411249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up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Textfield placeholder"/>
            <p:cNvSpPr txBox="1">
              <a:spLocks/>
            </p:cNvSpPr>
            <p:nvPr userDrawn="1"/>
          </p:nvSpPr>
          <p:spPr>
            <a:xfrm>
              <a:off x="-1360649" y="875670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 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down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3" name="Ovaal 32"/>
            <p:cNvSpPr/>
            <p:nvPr userDrawn="1"/>
          </p:nvSpPr>
          <p:spPr>
            <a:xfrm>
              <a:off x="-2864958" y="305235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4" name="Textfield placeholder"/>
            <p:cNvSpPr txBox="1">
              <a:spLocks/>
            </p:cNvSpPr>
            <p:nvPr userDrawn="1"/>
          </p:nvSpPr>
          <p:spPr>
            <a:xfrm>
              <a:off x="-2455412" y="446569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4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Italic text (14 </a:t>
              </a:r>
              <a:r>
                <a:rPr lang="en-US" sz="1000" i="1" kern="1200" spc="50" baseline="0" noProof="0" dirty="0" err="1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pt</a:t>
              </a: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5" name="Ovaal 34"/>
            <p:cNvSpPr/>
            <p:nvPr userDrawn="1"/>
          </p:nvSpPr>
          <p:spPr>
            <a:xfrm>
              <a:off x="-2864958" y="340568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6" name="Ovaal 35"/>
            <p:cNvSpPr/>
            <p:nvPr userDrawn="1"/>
          </p:nvSpPr>
          <p:spPr>
            <a:xfrm>
              <a:off x="-2864958" y="37590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7" name="Ovaal 36"/>
            <p:cNvSpPr/>
            <p:nvPr userDrawn="1"/>
          </p:nvSpPr>
          <p:spPr>
            <a:xfrm>
              <a:off x="-2864958" y="411235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8" name="Ovaal 37"/>
            <p:cNvSpPr/>
            <p:nvPr userDrawn="1"/>
          </p:nvSpPr>
          <p:spPr>
            <a:xfrm>
              <a:off x="-2864958" y="446569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9" name="Textfield placeholder"/>
            <p:cNvSpPr txBox="1">
              <a:spLocks/>
            </p:cNvSpPr>
            <p:nvPr userDrawn="1"/>
          </p:nvSpPr>
          <p:spPr>
            <a:xfrm>
              <a:off x="-2470799" y="340568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Bullet(16 pt.)</a:t>
              </a:r>
            </a:p>
          </p:txBody>
        </p:sp>
        <p:sp>
          <p:nvSpPr>
            <p:cNvPr id="40" name="Textfield placeholder"/>
            <p:cNvSpPr txBox="1">
              <a:spLocks/>
            </p:cNvSpPr>
            <p:nvPr userDrawn="1"/>
          </p:nvSpPr>
          <p:spPr>
            <a:xfrm>
              <a:off x="-2455412" y="411235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  <p:sp>
          <p:nvSpPr>
            <p:cNvPr id="41" name="Textfield placeholder"/>
            <p:cNvSpPr txBox="1">
              <a:spLocks/>
            </p:cNvSpPr>
            <p:nvPr userDrawn="1"/>
          </p:nvSpPr>
          <p:spPr>
            <a:xfrm>
              <a:off x="-2455412" y="2345683"/>
              <a:ext cx="2163709" cy="259683"/>
            </a:xfrm>
            <a:prstGeom prst="rect">
              <a:avLst/>
            </a:prstGeom>
          </p:spPr>
          <p:txBody>
            <a:bodyPr vert="horz" lIns="72000" tIns="0" rIns="21600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Sub-bullet (16 pt.)</a:t>
              </a:r>
            </a:p>
          </p:txBody>
        </p:sp>
        <p:grpSp>
          <p:nvGrpSpPr>
            <p:cNvPr id="42" name="Groep 41"/>
            <p:cNvGrpSpPr/>
            <p:nvPr/>
          </p:nvGrpSpPr>
          <p:grpSpPr>
            <a:xfrm>
              <a:off x="-2880382" y="410556"/>
              <a:ext cx="528695" cy="344202"/>
              <a:chOff x="-2880382" y="410556"/>
              <a:chExt cx="528695" cy="344202"/>
            </a:xfrm>
          </p:grpSpPr>
          <p:sp>
            <p:nvSpPr>
              <p:cNvPr id="44" name="Afgeronde rechthoek 43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781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Vrije vorm 44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alibri" panose="020F0502020204030204" pitchFamily="34" charset="0"/>
                    <a:cs typeface="Aldhabi" panose="01000000000000000000" pitchFamily="2" charset="-78"/>
                  </a:rPr>
                  <a:t>Home</a:t>
                </a:r>
              </a:p>
            </p:txBody>
          </p:sp>
        </p:grpSp>
        <p:sp>
          <p:nvSpPr>
            <p:cNvPr id="43" name="Textfield placeholder"/>
            <p:cNvSpPr txBox="1">
              <a:spLocks/>
            </p:cNvSpPr>
            <p:nvPr userDrawn="1"/>
          </p:nvSpPr>
          <p:spPr>
            <a:xfrm>
              <a:off x="-2455412" y="270139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</p:grpSp>
      <p:grpSp>
        <p:nvGrpSpPr>
          <p:cNvPr id="94" name="Instruction Chart &amp; Edit"/>
          <p:cNvGrpSpPr/>
          <p:nvPr userDrawn="1"/>
        </p:nvGrpSpPr>
        <p:grpSpPr>
          <a:xfrm>
            <a:off x="12382788" y="-5444"/>
            <a:ext cx="2697278" cy="6868888"/>
            <a:chOff x="12382788" y="-5444"/>
            <a:chExt cx="2697278" cy="6868888"/>
          </a:xfrm>
        </p:grpSpPr>
        <p:grpSp>
          <p:nvGrpSpPr>
            <p:cNvPr id="95" name="Groep 94"/>
            <p:cNvGrpSpPr/>
            <p:nvPr userDrawn="1"/>
          </p:nvGrpSpPr>
          <p:grpSpPr>
            <a:xfrm>
              <a:off x="12382788" y="1480224"/>
              <a:ext cx="689983" cy="573048"/>
              <a:chOff x="15171969" y="1587338"/>
              <a:chExt cx="755407" cy="627385"/>
            </a:xfrm>
          </p:grpSpPr>
          <p:sp>
            <p:nvSpPr>
              <p:cNvPr id="149" name="Rechthoek 962"/>
              <p:cNvSpPr/>
              <p:nvPr userDrawn="1"/>
            </p:nvSpPr>
            <p:spPr>
              <a:xfrm>
                <a:off x="15171969" y="2008934"/>
                <a:ext cx="755407" cy="205789"/>
              </a:xfrm>
              <a:custGeom>
                <a:avLst/>
                <a:gdLst>
                  <a:gd name="connsiteX0" fmla="*/ 0 w 664132"/>
                  <a:gd name="connsiteY0" fmla="*/ 0 h 277787"/>
                  <a:gd name="connsiteX1" fmla="*/ 664132 w 664132"/>
                  <a:gd name="connsiteY1" fmla="*/ 0 h 277787"/>
                  <a:gd name="connsiteX2" fmla="*/ 664132 w 664132"/>
                  <a:gd name="connsiteY2" fmla="*/ 277787 h 277787"/>
                  <a:gd name="connsiteX3" fmla="*/ 0 w 664132"/>
                  <a:gd name="connsiteY3" fmla="*/ 277787 h 277787"/>
                  <a:gd name="connsiteX4" fmla="*/ 0 w 664132"/>
                  <a:gd name="connsiteY4" fmla="*/ 0 h 277787"/>
                  <a:gd name="connsiteX0" fmla="*/ 0 w 664132"/>
                  <a:gd name="connsiteY0" fmla="*/ 0 h 290487"/>
                  <a:gd name="connsiteX1" fmla="*/ 664132 w 664132"/>
                  <a:gd name="connsiteY1" fmla="*/ 0 h 290487"/>
                  <a:gd name="connsiteX2" fmla="*/ 333932 w 664132"/>
                  <a:gd name="connsiteY2" fmla="*/ 290487 h 290487"/>
                  <a:gd name="connsiteX3" fmla="*/ 0 w 664132"/>
                  <a:gd name="connsiteY3" fmla="*/ 277787 h 290487"/>
                  <a:gd name="connsiteX4" fmla="*/ 0 w 664132"/>
                  <a:gd name="connsiteY4" fmla="*/ 0 h 290487"/>
                  <a:gd name="connsiteX0" fmla="*/ 0 w 664132"/>
                  <a:gd name="connsiteY0" fmla="*/ 0 h 277787"/>
                  <a:gd name="connsiteX1" fmla="*/ 664132 w 664132"/>
                  <a:gd name="connsiteY1" fmla="*/ 0 h 277787"/>
                  <a:gd name="connsiteX2" fmla="*/ 575232 w 664132"/>
                  <a:gd name="connsiteY2" fmla="*/ 271437 h 277787"/>
                  <a:gd name="connsiteX3" fmla="*/ 0 w 664132"/>
                  <a:gd name="connsiteY3" fmla="*/ 277787 h 277787"/>
                  <a:gd name="connsiteX4" fmla="*/ 0 w 664132"/>
                  <a:gd name="connsiteY4" fmla="*/ 0 h 277787"/>
                  <a:gd name="connsiteX0" fmla="*/ 0 w 708582"/>
                  <a:gd name="connsiteY0" fmla="*/ 0 h 277787"/>
                  <a:gd name="connsiteX1" fmla="*/ 708582 w 708582"/>
                  <a:gd name="connsiteY1" fmla="*/ 31750 h 277787"/>
                  <a:gd name="connsiteX2" fmla="*/ 575232 w 708582"/>
                  <a:gd name="connsiteY2" fmla="*/ 271437 h 277787"/>
                  <a:gd name="connsiteX3" fmla="*/ 0 w 708582"/>
                  <a:gd name="connsiteY3" fmla="*/ 277787 h 277787"/>
                  <a:gd name="connsiteX4" fmla="*/ 0 w 708582"/>
                  <a:gd name="connsiteY4" fmla="*/ 0 h 277787"/>
                  <a:gd name="connsiteX0" fmla="*/ 228600 w 708582"/>
                  <a:gd name="connsiteY0" fmla="*/ 6350 h 246037"/>
                  <a:gd name="connsiteX1" fmla="*/ 708582 w 708582"/>
                  <a:gd name="connsiteY1" fmla="*/ 0 h 246037"/>
                  <a:gd name="connsiteX2" fmla="*/ 575232 w 708582"/>
                  <a:gd name="connsiteY2" fmla="*/ 239687 h 246037"/>
                  <a:gd name="connsiteX3" fmla="*/ 0 w 708582"/>
                  <a:gd name="connsiteY3" fmla="*/ 246037 h 246037"/>
                  <a:gd name="connsiteX4" fmla="*/ 228600 w 708582"/>
                  <a:gd name="connsiteY4" fmla="*/ 6350 h 246037"/>
                  <a:gd name="connsiteX0" fmla="*/ 228600 w 778432"/>
                  <a:gd name="connsiteY0" fmla="*/ 0 h 239687"/>
                  <a:gd name="connsiteX1" fmla="*/ 778432 w 778432"/>
                  <a:gd name="connsiteY1" fmla="*/ 25400 h 239687"/>
                  <a:gd name="connsiteX2" fmla="*/ 575232 w 778432"/>
                  <a:gd name="connsiteY2" fmla="*/ 233337 h 239687"/>
                  <a:gd name="connsiteX3" fmla="*/ 0 w 778432"/>
                  <a:gd name="connsiteY3" fmla="*/ 239687 h 239687"/>
                  <a:gd name="connsiteX4" fmla="*/ 228600 w 778432"/>
                  <a:gd name="connsiteY4" fmla="*/ 0 h 239687"/>
                  <a:gd name="connsiteX0" fmla="*/ 228600 w 778432"/>
                  <a:gd name="connsiteY0" fmla="*/ 0 h 214287"/>
                  <a:gd name="connsiteX1" fmla="*/ 778432 w 778432"/>
                  <a:gd name="connsiteY1" fmla="*/ 0 h 214287"/>
                  <a:gd name="connsiteX2" fmla="*/ 575232 w 778432"/>
                  <a:gd name="connsiteY2" fmla="*/ 207937 h 214287"/>
                  <a:gd name="connsiteX3" fmla="*/ 0 w 778432"/>
                  <a:gd name="connsiteY3" fmla="*/ 214287 h 214287"/>
                  <a:gd name="connsiteX4" fmla="*/ 228600 w 778432"/>
                  <a:gd name="connsiteY4" fmla="*/ 0 h 214287"/>
                  <a:gd name="connsiteX0" fmla="*/ 228600 w 730724"/>
                  <a:gd name="connsiteY0" fmla="*/ 3975 h 218262"/>
                  <a:gd name="connsiteX1" fmla="*/ 730724 w 730724"/>
                  <a:gd name="connsiteY1" fmla="*/ 0 h 218262"/>
                  <a:gd name="connsiteX2" fmla="*/ 575232 w 730724"/>
                  <a:gd name="connsiteY2" fmla="*/ 211912 h 218262"/>
                  <a:gd name="connsiteX3" fmla="*/ 0 w 730724"/>
                  <a:gd name="connsiteY3" fmla="*/ 218262 h 218262"/>
                  <a:gd name="connsiteX4" fmla="*/ 228600 w 730724"/>
                  <a:gd name="connsiteY4" fmla="*/ 3975 h 218262"/>
                  <a:gd name="connsiteX0" fmla="*/ 252454 w 754578"/>
                  <a:gd name="connsiteY0" fmla="*/ 3975 h 211912"/>
                  <a:gd name="connsiteX1" fmla="*/ 754578 w 754578"/>
                  <a:gd name="connsiteY1" fmla="*/ 0 h 211912"/>
                  <a:gd name="connsiteX2" fmla="*/ 599086 w 754578"/>
                  <a:gd name="connsiteY2" fmla="*/ 211912 h 211912"/>
                  <a:gd name="connsiteX3" fmla="*/ 0 w 754578"/>
                  <a:gd name="connsiteY3" fmla="*/ 210311 h 211912"/>
                  <a:gd name="connsiteX4" fmla="*/ 252454 w 754578"/>
                  <a:gd name="connsiteY4" fmla="*/ 3975 h 211912"/>
                  <a:gd name="connsiteX0" fmla="*/ 172941 w 754578"/>
                  <a:gd name="connsiteY0" fmla="*/ 0 h 219864"/>
                  <a:gd name="connsiteX1" fmla="*/ 754578 w 754578"/>
                  <a:gd name="connsiteY1" fmla="*/ 7952 h 219864"/>
                  <a:gd name="connsiteX2" fmla="*/ 599086 w 754578"/>
                  <a:gd name="connsiteY2" fmla="*/ 219864 h 219864"/>
                  <a:gd name="connsiteX3" fmla="*/ 0 w 754578"/>
                  <a:gd name="connsiteY3" fmla="*/ 218263 h 219864"/>
                  <a:gd name="connsiteX4" fmla="*/ 172941 w 754578"/>
                  <a:gd name="connsiteY4" fmla="*/ 0 h 219864"/>
                  <a:gd name="connsiteX0" fmla="*/ 172941 w 754578"/>
                  <a:gd name="connsiteY0" fmla="*/ 0 h 223840"/>
                  <a:gd name="connsiteX1" fmla="*/ 754578 w 754578"/>
                  <a:gd name="connsiteY1" fmla="*/ 7952 h 223840"/>
                  <a:gd name="connsiteX2" fmla="*/ 654745 w 754578"/>
                  <a:gd name="connsiteY2" fmla="*/ 223840 h 223840"/>
                  <a:gd name="connsiteX3" fmla="*/ 0 w 754578"/>
                  <a:gd name="connsiteY3" fmla="*/ 218263 h 223840"/>
                  <a:gd name="connsiteX4" fmla="*/ 172941 w 754578"/>
                  <a:gd name="connsiteY4" fmla="*/ 0 h 223840"/>
                  <a:gd name="connsiteX0" fmla="*/ 172941 w 754578"/>
                  <a:gd name="connsiteY0" fmla="*/ 0 h 219864"/>
                  <a:gd name="connsiteX1" fmla="*/ 754578 w 754578"/>
                  <a:gd name="connsiteY1" fmla="*/ 7952 h 219864"/>
                  <a:gd name="connsiteX2" fmla="*/ 646793 w 754578"/>
                  <a:gd name="connsiteY2" fmla="*/ 219864 h 219864"/>
                  <a:gd name="connsiteX3" fmla="*/ 0 w 754578"/>
                  <a:gd name="connsiteY3" fmla="*/ 218263 h 219864"/>
                  <a:gd name="connsiteX4" fmla="*/ 172941 w 754578"/>
                  <a:gd name="connsiteY4" fmla="*/ 0 h 219864"/>
                  <a:gd name="connsiteX0" fmla="*/ 172941 w 818189"/>
                  <a:gd name="connsiteY0" fmla="*/ 0 h 219864"/>
                  <a:gd name="connsiteX1" fmla="*/ 818189 w 818189"/>
                  <a:gd name="connsiteY1" fmla="*/ 31806 h 219864"/>
                  <a:gd name="connsiteX2" fmla="*/ 646793 w 818189"/>
                  <a:gd name="connsiteY2" fmla="*/ 219864 h 219864"/>
                  <a:gd name="connsiteX3" fmla="*/ 0 w 818189"/>
                  <a:gd name="connsiteY3" fmla="*/ 218263 h 219864"/>
                  <a:gd name="connsiteX4" fmla="*/ 172941 w 818189"/>
                  <a:gd name="connsiteY4" fmla="*/ 0 h 219864"/>
                  <a:gd name="connsiteX0" fmla="*/ 172941 w 806262"/>
                  <a:gd name="connsiteY0" fmla="*/ 0 h 219864"/>
                  <a:gd name="connsiteX1" fmla="*/ 806262 w 806262"/>
                  <a:gd name="connsiteY1" fmla="*/ 11928 h 219864"/>
                  <a:gd name="connsiteX2" fmla="*/ 646793 w 806262"/>
                  <a:gd name="connsiteY2" fmla="*/ 219864 h 219864"/>
                  <a:gd name="connsiteX3" fmla="*/ 0 w 806262"/>
                  <a:gd name="connsiteY3" fmla="*/ 218263 h 219864"/>
                  <a:gd name="connsiteX4" fmla="*/ 172941 w 806262"/>
                  <a:gd name="connsiteY4" fmla="*/ 0 h 219864"/>
                  <a:gd name="connsiteX0" fmla="*/ 172941 w 798310"/>
                  <a:gd name="connsiteY0" fmla="*/ 0 h 219864"/>
                  <a:gd name="connsiteX1" fmla="*/ 798310 w 798310"/>
                  <a:gd name="connsiteY1" fmla="*/ 15903 h 219864"/>
                  <a:gd name="connsiteX2" fmla="*/ 646793 w 798310"/>
                  <a:gd name="connsiteY2" fmla="*/ 219864 h 219864"/>
                  <a:gd name="connsiteX3" fmla="*/ 0 w 798310"/>
                  <a:gd name="connsiteY3" fmla="*/ 218263 h 219864"/>
                  <a:gd name="connsiteX4" fmla="*/ 172941 w 798310"/>
                  <a:gd name="connsiteY4" fmla="*/ 0 h 219864"/>
                  <a:gd name="connsiteX0" fmla="*/ 172941 w 798310"/>
                  <a:gd name="connsiteY0" fmla="*/ 0 h 259620"/>
                  <a:gd name="connsiteX1" fmla="*/ 798310 w 798310"/>
                  <a:gd name="connsiteY1" fmla="*/ 15903 h 259620"/>
                  <a:gd name="connsiteX2" fmla="*/ 614988 w 798310"/>
                  <a:gd name="connsiteY2" fmla="*/ 259620 h 259620"/>
                  <a:gd name="connsiteX3" fmla="*/ 0 w 798310"/>
                  <a:gd name="connsiteY3" fmla="*/ 218263 h 259620"/>
                  <a:gd name="connsiteX4" fmla="*/ 172941 w 798310"/>
                  <a:gd name="connsiteY4" fmla="*/ 0 h 259620"/>
                  <a:gd name="connsiteX0" fmla="*/ 188843 w 814212"/>
                  <a:gd name="connsiteY0" fmla="*/ 0 h 259620"/>
                  <a:gd name="connsiteX1" fmla="*/ 814212 w 814212"/>
                  <a:gd name="connsiteY1" fmla="*/ 15903 h 259620"/>
                  <a:gd name="connsiteX2" fmla="*/ 630890 w 814212"/>
                  <a:gd name="connsiteY2" fmla="*/ 259620 h 259620"/>
                  <a:gd name="connsiteX3" fmla="*/ 0 w 814212"/>
                  <a:gd name="connsiteY3" fmla="*/ 254043 h 259620"/>
                  <a:gd name="connsiteX4" fmla="*/ 188843 w 814212"/>
                  <a:gd name="connsiteY4" fmla="*/ 0 h 259620"/>
                  <a:gd name="connsiteX0" fmla="*/ 208721 w 834090"/>
                  <a:gd name="connsiteY0" fmla="*/ 0 h 259620"/>
                  <a:gd name="connsiteX1" fmla="*/ 834090 w 834090"/>
                  <a:gd name="connsiteY1" fmla="*/ 15903 h 259620"/>
                  <a:gd name="connsiteX2" fmla="*/ 650768 w 834090"/>
                  <a:gd name="connsiteY2" fmla="*/ 259620 h 259620"/>
                  <a:gd name="connsiteX3" fmla="*/ 0 w 834090"/>
                  <a:gd name="connsiteY3" fmla="*/ 254043 h 259620"/>
                  <a:gd name="connsiteX4" fmla="*/ 208721 w 834090"/>
                  <a:gd name="connsiteY4" fmla="*/ 0 h 259620"/>
                  <a:gd name="connsiteX0" fmla="*/ 268356 w 893725"/>
                  <a:gd name="connsiteY0" fmla="*/ 0 h 259620"/>
                  <a:gd name="connsiteX1" fmla="*/ 893725 w 893725"/>
                  <a:gd name="connsiteY1" fmla="*/ 15903 h 259620"/>
                  <a:gd name="connsiteX2" fmla="*/ 710403 w 893725"/>
                  <a:gd name="connsiteY2" fmla="*/ 259620 h 259620"/>
                  <a:gd name="connsiteX3" fmla="*/ 0 w 893725"/>
                  <a:gd name="connsiteY3" fmla="*/ 254043 h 259620"/>
                  <a:gd name="connsiteX4" fmla="*/ 268356 w 893725"/>
                  <a:gd name="connsiteY4" fmla="*/ 0 h 259620"/>
                  <a:gd name="connsiteX0" fmla="*/ 260405 w 885774"/>
                  <a:gd name="connsiteY0" fmla="*/ 0 h 259620"/>
                  <a:gd name="connsiteX1" fmla="*/ 885774 w 885774"/>
                  <a:gd name="connsiteY1" fmla="*/ 15903 h 259620"/>
                  <a:gd name="connsiteX2" fmla="*/ 702452 w 885774"/>
                  <a:gd name="connsiteY2" fmla="*/ 259620 h 259620"/>
                  <a:gd name="connsiteX3" fmla="*/ 0 w 885774"/>
                  <a:gd name="connsiteY3" fmla="*/ 254043 h 259620"/>
                  <a:gd name="connsiteX4" fmla="*/ 260405 w 885774"/>
                  <a:gd name="connsiteY4" fmla="*/ 0 h 259620"/>
                  <a:gd name="connsiteX0" fmla="*/ 220648 w 885774"/>
                  <a:gd name="connsiteY0" fmla="*/ 0 h 243717"/>
                  <a:gd name="connsiteX1" fmla="*/ 885774 w 885774"/>
                  <a:gd name="connsiteY1" fmla="*/ 0 h 243717"/>
                  <a:gd name="connsiteX2" fmla="*/ 702452 w 885774"/>
                  <a:gd name="connsiteY2" fmla="*/ 243717 h 243717"/>
                  <a:gd name="connsiteX3" fmla="*/ 0 w 885774"/>
                  <a:gd name="connsiteY3" fmla="*/ 238140 h 243717"/>
                  <a:gd name="connsiteX4" fmla="*/ 220648 w 885774"/>
                  <a:gd name="connsiteY4" fmla="*/ 0 h 24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774" h="243717">
                    <a:moveTo>
                      <a:pt x="220648" y="0"/>
                    </a:moveTo>
                    <a:lnTo>
                      <a:pt x="885774" y="0"/>
                    </a:lnTo>
                    <a:lnTo>
                      <a:pt x="702452" y="243717"/>
                    </a:lnTo>
                    <a:lnTo>
                      <a:pt x="0" y="238140"/>
                    </a:lnTo>
                    <a:lnTo>
                      <a:pt x="220648" y="0"/>
                    </a:lnTo>
                    <a:close/>
                  </a:path>
                </a:pathLst>
              </a:custGeom>
              <a:solidFill>
                <a:srgbClr val="FFFFFF">
                  <a:lumMod val="50000"/>
                </a:srgbClr>
              </a:solidFill>
              <a:ln w="25400" cap="flat" cmpd="sng" algn="ctr">
                <a:noFill/>
                <a:prstDash val="solid"/>
              </a:ln>
              <a:effectLst>
                <a:softEdge rad="31750"/>
              </a:effectLst>
            </p:spPr>
            <p:txBody>
              <a:bodyPr rtlCol="0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ea typeface="Adobe Heiti Std R" panose="020B0400000000000000" pitchFamily="34" charset="-128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50" name="Groep 149"/>
              <p:cNvGrpSpPr/>
              <p:nvPr userDrawn="1"/>
            </p:nvGrpSpPr>
            <p:grpSpPr>
              <a:xfrm>
                <a:off x="15281106" y="1587338"/>
                <a:ext cx="511775" cy="560304"/>
                <a:chOff x="10604642" y="969717"/>
                <a:chExt cx="1290643" cy="1427163"/>
              </a:xfrm>
            </p:grpSpPr>
            <p:grpSp>
              <p:nvGrpSpPr>
                <p:cNvPr id="151" name="Group 879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10604642" y="969717"/>
                  <a:ext cx="1290643" cy="1427163"/>
                  <a:chOff x="4798" y="1515"/>
                  <a:chExt cx="813" cy="899"/>
                </a:xfrm>
              </p:grpSpPr>
              <p:sp>
                <p:nvSpPr>
                  <p:cNvPr id="153" name="Freeform 886"/>
                  <p:cNvSpPr>
                    <a:spLocks/>
                  </p:cNvSpPr>
                  <p:nvPr userDrawn="1"/>
                </p:nvSpPr>
                <p:spPr bwMode="auto">
                  <a:xfrm>
                    <a:off x="5269" y="1515"/>
                    <a:ext cx="71" cy="898"/>
                  </a:xfrm>
                  <a:custGeom>
                    <a:avLst/>
                    <a:gdLst>
                      <a:gd name="T0" fmla="*/ 282 w 282"/>
                      <a:gd name="T1" fmla="*/ 0 h 3595"/>
                      <a:gd name="T2" fmla="*/ 282 w 282"/>
                      <a:gd name="T3" fmla="*/ 3138 h 3595"/>
                      <a:gd name="T4" fmla="*/ 0 w 282"/>
                      <a:gd name="T5" fmla="*/ 3595 h 3595"/>
                      <a:gd name="T6" fmla="*/ 0 w 282"/>
                      <a:gd name="T7" fmla="*/ 285 h 3595"/>
                      <a:gd name="T8" fmla="*/ 282 w 282"/>
                      <a:gd name="T9" fmla="*/ 0 h 35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2" h="3595">
                        <a:moveTo>
                          <a:pt x="282" y="0"/>
                        </a:moveTo>
                        <a:lnTo>
                          <a:pt x="282" y="3138"/>
                        </a:lnTo>
                        <a:lnTo>
                          <a:pt x="0" y="3595"/>
                        </a:lnTo>
                        <a:lnTo>
                          <a:pt x="0" y="285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54" name="Rectangle 880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4798" y="1515"/>
                    <a:ext cx="813" cy="899"/>
                  </a:xfrm>
                  <a:prstGeom prst="rect">
                    <a:avLst/>
                  </a:prstGeom>
                  <a:noFill/>
                  <a:ln w="0">
                    <a:noFill/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55" name="Rectangle 881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4798" y="1857"/>
                    <a:ext cx="228" cy="55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2060"/>
                      </a:gs>
                      <a:gs pos="100000">
                        <a:srgbClr val="1929FF"/>
                      </a:gs>
                    </a:gsLst>
                    <a:lin ang="16200000" scaled="1"/>
                    <a:tileRect/>
                  </a:gra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56" name="Freeform 882"/>
                  <p:cNvSpPr>
                    <a:spLocks/>
                  </p:cNvSpPr>
                  <p:nvPr userDrawn="1"/>
                </p:nvSpPr>
                <p:spPr bwMode="auto">
                  <a:xfrm>
                    <a:off x="4798" y="1771"/>
                    <a:ext cx="314" cy="86"/>
                  </a:xfrm>
                  <a:custGeom>
                    <a:avLst/>
                    <a:gdLst>
                      <a:gd name="T0" fmla="*/ 411 w 1255"/>
                      <a:gd name="T1" fmla="*/ 0 h 342"/>
                      <a:gd name="T2" fmla="*/ 1255 w 1255"/>
                      <a:gd name="T3" fmla="*/ 0 h 342"/>
                      <a:gd name="T4" fmla="*/ 913 w 1255"/>
                      <a:gd name="T5" fmla="*/ 342 h 342"/>
                      <a:gd name="T6" fmla="*/ 0 w 1255"/>
                      <a:gd name="T7" fmla="*/ 342 h 342"/>
                      <a:gd name="T8" fmla="*/ 411 w 1255"/>
                      <a:gd name="T9" fmla="*/ 0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5" h="342">
                        <a:moveTo>
                          <a:pt x="411" y="0"/>
                        </a:moveTo>
                        <a:lnTo>
                          <a:pt x="1255" y="0"/>
                        </a:lnTo>
                        <a:lnTo>
                          <a:pt x="913" y="342"/>
                        </a:lnTo>
                        <a:lnTo>
                          <a:pt x="0" y="342"/>
                        </a:lnTo>
                        <a:lnTo>
                          <a:pt x="411" y="0"/>
                        </a:lnTo>
                        <a:close/>
                      </a:path>
                    </a:pathLst>
                  </a:custGeom>
                  <a:solidFill>
                    <a:srgbClr val="0039A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57" name="Freeform 883"/>
                  <p:cNvSpPr>
                    <a:spLocks/>
                  </p:cNvSpPr>
                  <p:nvPr userDrawn="1"/>
                </p:nvSpPr>
                <p:spPr bwMode="auto">
                  <a:xfrm>
                    <a:off x="5026" y="1771"/>
                    <a:ext cx="85" cy="642"/>
                  </a:xfrm>
                  <a:custGeom>
                    <a:avLst/>
                    <a:gdLst>
                      <a:gd name="T0" fmla="*/ 342 w 342"/>
                      <a:gd name="T1" fmla="*/ 0 h 2568"/>
                      <a:gd name="T2" fmla="*/ 342 w 342"/>
                      <a:gd name="T3" fmla="*/ 2111 h 2568"/>
                      <a:gd name="T4" fmla="*/ 0 w 342"/>
                      <a:gd name="T5" fmla="*/ 2568 h 2568"/>
                      <a:gd name="T6" fmla="*/ 0 w 342"/>
                      <a:gd name="T7" fmla="*/ 342 h 2568"/>
                      <a:gd name="T8" fmla="*/ 342 w 342"/>
                      <a:gd name="T9" fmla="*/ 0 h 25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2" h="2568">
                        <a:moveTo>
                          <a:pt x="342" y="0"/>
                        </a:moveTo>
                        <a:lnTo>
                          <a:pt x="342" y="2111"/>
                        </a:lnTo>
                        <a:lnTo>
                          <a:pt x="0" y="2568"/>
                        </a:lnTo>
                        <a:lnTo>
                          <a:pt x="0" y="342"/>
                        </a:lnTo>
                        <a:lnTo>
                          <a:pt x="342" y="0"/>
                        </a:lnTo>
                        <a:close/>
                      </a:path>
                    </a:pathLst>
                  </a:custGeom>
                  <a:solidFill>
                    <a:srgbClr val="00007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58" name="Freeform 884"/>
                  <p:cNvSpPr>
                    <a:spLocks/>
                  </p:cNvSpPr>
                  <p:nvPr userDrawn="1"/>
                </p:nvSpPr>
                <p:spPr bwMode="auto">
                  <a:xfrm>
                    <a:off x="5054" y="1515"/>
                    <a:ext cx="286" cy="72"/>
                  </a:xfrm>
                  <a:custGeom>
                    <a:avLst/>
                    <a:gdLst>
                      <a:gd name="T0" fmla="*/ 318 w 1140"/>
                      <a:gd name="T1" fmla="*/ 0 h 289"/>
                      <a:gd name="T2" fmla="*/ 1140 w 1140"/>
                      <a:gd name="T3" fmla="*/ 0 h 289"/>
                      <a:gd name="T4" fmla="*/ 855 w 1140"/>
                      <a:gd name="T5" fmla="*/ 289 h 289"/>
                      <a:gd name="T6" fmla="*/ 0 w 1140"/>
                      <a:gd name="T7" fmla="*/ 289 h 289"/>
                      <a:gd name="T8" fmla="*/ 318 w 1140"/>
                      <a:gd name="T9" fmla="*/ 0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40" h="289">
                        <a:moveTo>
                          <a:pt x="318" y="0"/>
                        </a:moveTo>
                        <a:lnTo>
                          <a:pt x="1140" y="0"/>
                        </a:lnTo>
                        <a:lnTo>
                          <a:pt x="855" y="289"/>
                        </a:lnTo>
                        <a:lnTo>
                          <a:pt x="0" y="289"/>
                        </a:lnTo>
                        <a:lnTo>
                          <a:pt x="318" y="0"/>
                        </a:lnTo>
                        <a:close/>
                      </a:path>
                    </a:pathLst>
                  </a:custGeom>
                  <a:solidFill>
                    <a:srgbClr val="EEFF2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59" name="Rectangle 88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5054" y="1587"/>
                    <a:ext cx="215" cy="82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100000">
                        <a:srgbClr val="FFFF00"/>
                      </a:gs>
                    </a:gsLst>
                    <a:lin ang="16200000" scaled="1"/>
                    <a:tileRect/>
                  </a:gra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60" name="Rectangle 887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5298" y="1771"/>
                    <a:ext cx="228" cy="64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80004"/>
                      </a:gs>
                      <a:gs pos="100000">
                        <a:srgbClr val="FF0000"/>
                      </a:gs>
                    </a:gsLst>
                    <a:lin ang="16200000" scaled="1"/>
                    <a:tileRect/>
                  </a:gra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61" name="Freeform 888"/>
                  <p:cNvSpPr>
                    <a:spLocks/>
                  </p:cNvSpPr>
                  <p:nvPr userDrawn="1"/>
                </p:nvSpPr>
                <p:spPr bwMode="auto">
                  <a:xfrm>
                    <a:off x="5526" y="1686"/>
                    <a:ext cx="85" cy="727"/>
                  </a:xfrm>
                  <a:custGeom>
                    <a:avLst/>
                    <a:gdLst>
                      <a:gd name="T0" fmla="*/ 342 w 342"/>
                      <a:gd name="T1" fmla="*/ 0 h 2911"/>
                      <a:gd name="T2" fmla="*/ 342 w 342"/>
                      <a:gd name="T3" fmla="*/ 2477 h 2911"/>
                      <a:gd name="T4" fmla="*/ 0 w 342"/>
                      <a:gd name="T5" fmla="*/ 2911 h 2911"/>
                      <a:gd name="T6" fmla="*/ 0 w 342"/>
                      <a:gd name="T7" fmla="*/ 334 h 2911"/>
                      <a:gd name="T8" fmla="*/ 342 w 342"/>
                      <a:gd name="T9" fmla="*/ 0 h 29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2" h="2911">
                        <a:moveTo>
                          <a:pt x="342" y="0"/>
                        </a:moveTo>
                        <a:lnTo>
                          <a:pt x="342" y="2477"/>
                        </a:lnTo>
                        <a:lnTo>
                          <a:pt x="0" y="2911"/>
                        </a:lnTo>
                        <a:lnTo>
                          <a:pt x="0" y="334"/>
                        </a:lnTo>
                        <a:lnTo>
                          <a:pt x="342" y="0"/>
                        </a:lnTo>
                        <a:close/>
                      </a:path>
                    </a:pathLst>
                  </a:custGeom>
                  <a:solidFill>
                    <a:srgbClr val="C2001B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152" name="Vrije vorm 151"/>
                <p:cNvSpPr/>
                <p:nvPr userDrawn="1"/>
              </p:nvSpPr>
              <p:spPr>
                <a:xfrm>
                  <a:off x="11389225" y="1241176"/>
                  <a:ext cx="506025" cy="137883"/>
                </a:xfrm>
                <a:custGeom>
                  <a:avLst/>
                  <a:gdLst>
                    <a:gd name="connsiteX0" fmla="*/ 0 w 508407"/>
                    <a:gd name="connsiteY0" fmla="*/ 142646 h 146304"/>
                    <a:gd name="connsiteX1" fmla="*/ 369418 w 508407"/>
                    <a:gd name="connsiteY1" fmla="*/ 146304 h 146304"/>
                    <a:gd name="connsiteX2" fmla="*/ 508407 w 508407"/>
                    <a:gd name="connsiteY2" fmla="*/ 0 h 146304"/>
                    <a:gd name="connsiteX3" fmla="*/ 168250 w 508407"/>
                    <a:gd name="connsiteY3" fmla="*/ 0 h 146304"/>
                    <a:gd name="connsiteX4" fmla="*/ 0 w 508407"/>
                    <a:gd name="connsiteY4" fmla="*/ 142646 h 146304"/>
                    <a:gd name="connsiteX0" fmla="*/ 0 w 508407"/>
                    <a:gd name="connsiteY0" fmla="*/ 142646 h 142646"/>
                    <a:gd name="connsiteX1" fmla="*/ 376562 w 508407"/>
                    <a:gd name="connsiteY1" fmla="*/ 136779 h 142646"/>
                    <a:gd name="connsiteX2" fmla="*/ 508407 w 508407"/>
                    <a:gd name="connsiteY2" fmla="*/ 0 h 142646"/>
                    <a:gd name="connsiteX3" fmla="*/ 168250 w 508407"/>
                    <a:gd name="connsiteY3" fmla="*/ 0 h 142646"/>
                    <a:gd name="connsiteX4" fmla="*/ 0 w 508407"/>
                    <a:gd name="connsiteY4" fmla="*/ 142646 h 142646"/>
                    <a:gd name="connsiteX0" fmla="*/ 0 w 506025"/>
                    <a:gd name="connsiteY0" fmla="*/ 137883 h 137883"/>
                    <a:gd name="connsiteX1" fmla="*/ 374180 w 506025"/>
                    <a:gd name="connsiteY1" fmla="*/ 136779 h 137883"/>
                    <a:gd name="connsiteX2" fmla="*/ 506025 w 506025"/>
                    <a:gd name="connsiteY2" fmla="*/ 0 h 137883"/>
                    <a:gd name="connsiteX3" fmla="*/ 165868 w 506025"/>
                    <a:gd name="connsiteY3" fmla="*/ 0 h 137883"/>
                    <a:gd name="connsiteX4" fmla="*/ 0 w 506025"/>
                    <a:gd name="connsiteY4" fmla="*/ 137883 h 13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025" h="137883">
                      <a:moveTo>
                        <a:pt x="0" y="137883"/>
                      </a:moveTo>
                      <a:lnTo>
                        <a:pt x="374180" y="136779"/>
                      </a:lnTo>
                      <a:lnTo>
                        <a:pt x="506025" y="0"/>
                      </a:lnTo>
                      <a:lnTo>
                        <a:pt x="165868" y="0"/>
                      </a:lnTo>
                      <a:lnTo>
                        <a:pt x="0" y="137883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nl-NL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96" name="Groep 95"/>
            <p:cNvGrpSpPr/>
            <p:nvPr/>
          </p:nvGrpSpPr>
          <p:grpSpPr>
            <a:xfrm>
              <a:off x="12487778" y="6003628"/>
              <a:ext cx="1980859" cy="542924"/>
              <a:chOff x="12390702" y="6054428"/>
              <a:chExt cx="1980859" cy="542924"/>
            </a:xfrm>
          </p:grpSpPr>
          <p:sp>
            <p:nvSpPr>
              <p:cNvPr id="115" name="Rechthoek 114"/>
              <p:cNvSpPr/>
              <p:nvPr/>
            </p:nvSpPr>
            <p:spPr>
              <a:xfrm>
                <a:off x="12402284" y="6054428"/>
                <a:ext cx="1969277" cy="542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  <a:ea typeface="Adobe Heiti Std R" panose="020B0400000000000000" pitchFamily="34" charset="-128"/>
                  <a:cs typeface="Segoe UI Light" panose="020B0502040204020203" pitchFamily="34" charset="0"/>
                </a:endParaRPr>
              </a:p>
            </p:txBody>
          </p:sp>
          <p:sp>
            <p:nvSpPr>
              <p:cNvPr id="116" name="Rechthoek 115"/>
              <p:cNvSpPr/>
              <p:nvPr/>
            </p:nvSpPr>
            <p:spPr>
              <a:xfrm>
                <a:off x="12662053" y="6062530"/>
                <a:ext cx="126829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rPr>
                  <a:t>Change chart type</a:t>
                </a:r>
              </a:p>
            </p:txBody>
          </p:sp>
          <p:sp>
            <p:nvSpPr>
              <p:cNvPr id="117" name="Gelijkbenige driehoek 116"/>
              <p:cNvSpPr/>
              <p:nvPr/>
            </p:nvSpPr>
            <p:spPr>
              <a:xfrm rot="5400000">
                <a:off x="14210471" y="6150144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Segoe UI Light" panose="020B0502040204020203" pitchFamily="34" charset="0"/>
                  <a:ea typeface="Adobe Heiti Std R" panose="020B0400000000000000" pitchFamily="34" charset="-128"/>
                  <a:cs typeface="Segoe UI Light" panose="020B0502040204020203" pitchFamily="34" charset="0"/>
                </a:endParaRPr>
              </a:p>
            </p:txBody>
          </p:sp>
          <p:sp>
            <p:nvSpPr>
              <p:cNvPr id="118" name="Afgeronde rechthoek 117"/>
              <p:cNvSpPr/>
              <p:nvPr/>
            </p:nvSpPr>
            <p:spPr>
              <a:xfrm>
                <a:off x="12390702" y="6322741"/>
                <a:ext cx="1973675" cy="268314"/>
              </a:xfrm>
              <a:prstGeom prst="roundRect">
                <a:avLst/>
              </a:prstGeom>
              <a:gradFill>
                <a:gsLst>
                  <a:gs pos="0">
                    <a:srgbClr val="FFF2BD"/>
                  </a:gs>
                  <a:gs pos="34000">
                    <a:srgbClr val="FFE98B"/>
                  </a:gs>
                  <a:gs pos="78000">
                    <a:srgbClr val="FFF5C9"/>
                  </a:gs>
                  <a:gs pos="59000">
                    <a:srgbClr val="FFE98B"/>
                  </a:gs>
                </a:gsLst>
                <a:lin ang="5400000" scaled="0"/>
              </a:gra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rPr>
                  <a:t>Edit data</a:t>
                </a:r>
              </a:p>
            </p:txBody>
          </p:sp>
          <p:grpSp>
            <p:nvGrpSpPr>
              <p:cNvPr id="119" name="Groep 118"/>
              <p:cNvGrpSpPr/>
              <p:nvPr/>
            </p:nvGrpSpPr>
            <p:grpSpPr>
              <a:xfrm>
                <a:off x="12461788" y="6100223"/>
                <a:ext cx="204691" cy="170000"/>
                <a:chOff x="15171969" y="1587338"/>
                <a:chExt cx="755407" cy="627385"/>
              </a:xfrm>
            </p:grpSpPr>
            <p:sp>
              <p:nvSpPr>
                <p:cNvPr id="136" name="Rechthoek 962"/>
                <p:cNvSpPr/>
                <p:nvPr userDrawn="1"/>
              </p:nvSpPr>
              <p:spPr>
                <a:xfrm>
                  <a:off x="15171969" y="2008934"/>
                  <a:ext cx="755407" cy="205789"/>
                </a:xfrm>
                <a:custGeom>
                  <a:avLst/>
                  <a:gdLst>
                    <a:gd name="connsiteX0" fmla="*/ 0 w 664132"/>
                    <a:gd name="connsiteY0" fmla="*/ 0 h 277787"/>
                    <a:gd name="connsiteX1" fmla="*/ 664132 w 664132"/>
                    <a:gd name="connsiteY1" fmla="*/ 0 h 277787"/>
                    <a:gd name="connsiteX2" fmla="*/ 664132 w 664132"/>
                    <a:gd name="connsiteY2" fmla="*/ 277787 h 277787"/>
                    <a:gd name="connsiteX3" fmla="*/ 0 w 664132"/>
                    <a:gd name="connsiteY3" fmla="*/ 277787 h 277787"/>
                    <a:gd name="connsiteX4" fmla="*/ 0 w 664132"/>
                    <a:gd name="connsiteY4" fmla="*/ 0 h 277787"/>
                    <a:gd name="connsiteX0" fmla="*/ 0 w 664132"/>
                    <a:gd name="connsiteY0" fmla="*/ 0 h 290487"/>
                    <a:gd name="connsiteX1" fmla="*/ 664132 w 664132"/>
                    <a:gd name="connsiteY1" fmla="*/ 0 h 290487"/>
                    <a:gd name="connsiteX2" fmla="*/ 333932 w 664132"/>
                    <a:gd name="connsiteY2" fmla="*/ 290487 h 290487"/>
                    <a:gd name="connsiteX3" fmla="*/ 0 w 664132"/>
                    <a:gd name="connsiteY3" fmla="*/ 277787 h 290487"/>
                    <a:gd name="connsiteX4" fmla="*/ 0 w 664132"/>
                    <a:gd name="connsiteY4" fmla="*/ 0 h 290487"/>
                    <a:gd name="connsiteX0" fmla="*/ 0 w 664132"/>
                    <a:gd name="connsiteY0" fmla="*/ 0 h 277787"/>
                    <a:gd name="connsiteX1" fmla="*/ 664132 w 664132"/>
                    <a:gd name="connsiteY1" fmla="*/ 0 h 277787"/>
                    <a:gd name="connsiteX2" fmla="*/ 575232 w 664132"/>
                    <a:gd name="connsiteY2" fmla="*/ 271437 h 277787"/>
                    <a:gd name="connsiteX3" fmla="*/ 0 w 664132"/>
                    <a:gd name="connsiteY3" fmla="*/ 277787 h 277787"/>
                    <a:gd name="connsiteX4" fmla="*/ 0 w 664132"/>
                    <a:gd name="connsiteY4" fmla="*/ 0 h 277787"/>
                    <a:gd name="connsiteX0" fmla="*/ 0 w 708582"/>
                    <a:gd name="connsiteY0" fmla="*/ 0 h 277787"/>
                    <a:gd name="connsiteX1" fmla="*/ 708582 w 708582"/>
                    <a:gd name="connsiteY1" fmla="*/ 31750 h 277787"/>
                    <a:gd name="connsiteX2" fmla="*/ 575232 w 708582"/>
                    <a:gd name="connsiteY2" fmla="*/ 271437 h 277787"/>
                    <a:gd name="connsiteX3" fmla="*/ 0 w 708582"/>
                    <a:gd name="connsiteY3" fmla="*/ 277787 h 277787"/>
                    <a:gd name="connsiteX4" fmla="*/ 0 w 708582"/>
                    <a:gd name="connsiteY4" fmla="*/ 0 h 277787"/>
                    <a:gd name="connsiteX0" fmla="*/ 228600 w 708582"/>
                    <a:gd name="connsiteY0" fmla="*/ 6350 h 246037"/>
                    <a:gd name="connsiteX1" fmla="*/ 708582 w 708582"/>
                    <a:gd name="connsiteY1" fmla="*/ 0 h 246037"/>
                    <a:gd name="connsiteX2" fmla="*/ 575232 w 708582"/>
                    <a:gd name="connsiteY2" fmla="*/ 239687 h 246037"/>
                    <a:gd name="connsiteX3" fmla="*/ 0 w 708582"/>
                    <a:gd name="connsiteY3" fmla="*/ 246037 h 246037"/>
                    <a:gd name="connsiteX4" fmla="*/ 228600 w 708582"/>
                    <a:gd name="connsiteY4" fmla="*/ 6350 h 246037"/>
                    <a:gd name="connsiteX0" fmla="*/ 228600 w 778432"/>
                    <a:gd name="connsiteY0" fmla="*/ 0 h 239687"/>
                    <a:gd name="connsiteX1" fmla="*/ 778432 w 778432"/>
                    <a:gd name="connsiteY1" fmla="*/ 25400 h 239687"/>
                    <a:gd name="connsiteX2" fmla="*/ 575232 w 778432"/>
                    <a:gd name="connsiteY2" fmla="*/ 233337 h 239687"/>
                    <a:gd name="connsiteX3" fmla="*/ 0 w 778432"/>
                    <a:gd name="connsiteY3" fmla="*/ 239687 h 239687"/>
                    <a:gd name="connsiteX4" fmla="*/ 228600 w 778432"/>
                    <a:gd name="connsiteY4" fmla="*/ 0 h 239687"/>
                    <a:gd name="connsiteX0" fmla="*/ 228600 w 778432"/>
                    <a:gd name="connsiteY0" fmla="*/ 0 h 214287"/>
                    <a:gd name="connsiteX1" fmla="*/ 778432 w 778432"/>
                    <a:gd name="connsiteY1" fmla="*/ 0 h 214287"/>
                    <a:gd name="connsiteX2" fmla="*/ 575232 w 778432"/>
                    <a:gd name="connsiteY2" fmla="*/ 207937 h 214287"/>
                    <a:gd name="connsiteX3" fmla="*/ 0 w 778432"/>
                    <a:gd name="connsiteY3" fmla="*/ 214287 h 214287"/>
                    <a:gd name="connsiteX4" fmla="*/ 228600 w 778432"/>
                    <a:gd name="connsiteY4" fmla="*/ 0 h 214287"/>
                    <a:gd name="connsiteX0" fmla="*/ 228600 w 730724"/>
                    <a:gd name="connsiteY0" fmla="*/ 3975 h 218262"/>
                    <a:gd name="connsiteX1" fmla="*/ 730724 w 730724"/>
                    <a:gd name="connsiteY1" fmla="*/ 0 h 218262"/>
                    <a:gd name="connsiteX2" fmla="*/ 575232 w 730724"/>
                    <a:gd name="connsiteY2" fmla="*/ 211912 h 218262"/>
                    <a:gd name="connsiteX3" fmla="*/ 0 w 730724"/>
                    <a:gd name="connsiteY3" fmla="*/ 218262 h 218262"/>
                    <a:gd name="connsiteX4" fmla="*/ 228600 w 730724"/>
                    <a:gd name="connsiteY4" fmla="*/ 3975 h 218262"/>
                    <a:gd name="connsiteX0" fmla="*/ 252454 w 754578"/>
                    <a:gd name="connsiteY0" fmla="*/ 3975 h 211912"/>
                    <a:gd name="connsiteX1" fmla="*/ 754578 w 754578"/>
                    <a:gd name="connsiteY1" fmla="*/ 0 h 211912"/>
                    <a:gd name="connsiteX2" fmla="*/ 599086 w 754578"/>
                    <a:gd name="connsiteY2" fmla="*/ 211912 h 211912"/>
                    <a:gd name="connsiteX3" fmla="*/ 0 w 754578"/>
                    <a:gd name="connsiteY3" fmla="*/ 210311 h 211912"/>
                    <a:gd name="connsiteX4" fmla="*/ 252454 w 754578"/>
                    <a:gd name="connsiteY4" fmla="*/ 3975 h 211912"/>
                    <a:gd name="connsiteX0" fmla="*/ 172941 w 754578"/>
                    <a:gd name="connsiteY0" fmla="*/ 0 h 219864"/>
                    <a:gd name="connsiteX1" fmla="*/ 754578 w 754578"/>
                    <a:gd name="connsiteY1" fmla="*/ 7952 h 219864"/>
                    <a:gd name="connsiteX2" fmla="*/ 599086 w 754578"/>
                    <a:gd name="connsiteY2" fmla="*/ 219864 h 219864"/>
                    <a:gd name="connsiteX3" fmla="*/ 0 w 754578"/>
                    <a:gd name="connsiteY3" fmla="*/ 218263 h 219864"/>
                    <a:gd name="connsiteX4" fmla="*/ 172941 w 754578"/>
                    <a:gd name="connsiteY4" fmla="*/ 0 h 219864"/>
                    <a:gd name="connsiteX0" fmla="*/ 172941 w 754578"/>
                    <a:gd name="connsiteY0" fmla="*/ 0 h 223840"/>
                    <a:gd name="connsiteX1" fmla="*/ 754578 w 754578"/>
                    <a:gd name="connsiteY1" fmla="*/ 7952 h 223840"/>
                    <a:gd name="connsiteX2" fmla="*/ 654745 w 754578"/>
                    <a:gd name="connsiteY2" fmla="*/ 223840 h 223840"/>
                    <a:gd name="connsiteX3" fmla="*/ 0 w 754578"/>
                    <a:gd name="connsiteY3" fmla="*/ 218263 h 223840"/>
                    <a:gd name="connsiteX4" fmla="*/ 172941 w 754578"/>
                    <a:gd name="connsiteY4" fmla="*/ 0 h 223840"/>
                    <a:gd name="connsiteX0" fmla="*/ 172941 w 754578"/>
                    <a:gd name="connsiteY0" fmla="*/ 0 h 219864"/>
                    <a:gd name="connsiteX1" fmla="*/ 754578 w 754578"/>
                    <a:gd name="connsiteY1" fmla="*/ 7952 h 219864"/>
                    <a:gd name="connsiteX2" fmla="*/ 646793 w 754578"/>
                    <a:gd name="connsiteY2" fmla="*/ 219864 h 219864"/>
                    <a:gd name="connsiteX3" fmla="*/ 0 w 754578"/>
                    <a:gd name="connsiteY3" fmla="*/ 218263 h 219864"/>
                    <a:gd name="connsiteX4" fmla="*/ 172941 w 754578"/>
                    <a:gd name="connsiteY4" fmla="*/ 0 h 219864"/>
                    <a:gd name="connsiteX0" fmla="*/ 172941 w 818189"/>
                    <a:gd name="connsiteY0" fmla="*/ 0 h 219864"/>
                    <a:gd name="connsiteX1" fmla="*/ 818189 w 818189"/>
                    <a:gd name="connsiteY1" fmla="*/ 31806 h 219864"/>
                    <a:gd name="connsiteX2" fmla="*/ 646793 w 818189"/>
                    <a:gd name="connsiteY2" fmla="*/ 219864 h 219864"/>
                    <a:gd name="connsiteX3" fmla="*/ 0 w 818189"/>
                    <a:gd name="connsiteY3" fmla="*/ 218263 h 219864"/>
                    <a:gd name="connsiteX4" fmla="*/ 172941 w 818189"/>
                    <a:gd name="connsiteY4" fmla="*/ 0 h 219864"/>
                    <a:gd name="connsiteX0" fmla="*/ 172941 w 806262"/>
                    <a:gd name="connsiteY0" fmla="*/ 0 h 219864"/>
                    <a:gd name="connsiteX1" fmla="*/ 806262 w 806262"/>
                    <a:gd name="connsiteY1" fmla="*/ 11928 h 219864"/>
                    <a:gd name="connsiteX2" fmla="*/ 646793 w 806262"/>
                    <a:gd name="connsiteY2" fmla="*/ 219864 h 219864"/>
                    <a:gd name="connsiteX3" fmla="*/ 0 w 806262"/>
                    <a:gd name="connsiteY3" fmla="*/ 218263 h 219864"/>
                    <a:gd name="connsiteX4" fmla="*/ 172941 w 806262"/>
                    <a:gd name="connsiteY4" fmla="*/ 0 h 219864"/>
                    <a:gd name="connsiteX0" fmla="*/ 172941 w 798310"/>
                    <a:gd name="connsiteY0" fmla="*/ 0 h 219864"/>
                    <a:gd name="connsiteX1" fmla="*/ 798310 w 798310"/>
                    <a:gd name="connsiteY1" fmla="*/ 15903 h 219864"/>
                    <a:gd name="connsiteX2" fmla="*/ 646793 w 798310"/>
                    <a:gd name="connsiteY2" fmla="*/ 219864 h 219864"/>
                    <a:gd name="connsiteX3" fmla="*/ 0 w 798310"/>
                    <a:gd name="connsiteY3" fmla="*/ 218263 h 219864"/>
                    <a:gd name="connsiteX4" fmla="*/ 172941 w 798310"/>
                    <a:gd name="connsiteY4" fmla="*/ 0 h 219864"/>
                    <a:gd name="connsiteX0" fmla="*/ 172941 w 798310"/>
                    <a:gd name="connsiteY0" fmla="*/ 0 h 259620"/>
                    <a:gd name="connsiteX1" fmla="*/ 798310 w 798310"/>
                    <a:gd name="connsiteY1" fmla="*/ 15903 h 259620"/>
                    <a:gd name="connsiteX2" fmla="*/ 614988 w 798310"/>
                    <a:gd name="connsiteY2" fmla="*/ 259620 h 259620"/>
                    <a:gd name="connsiteX3" fmla="*/ 0 w 798310"/>
                    <a:gd name="connsiteY3" fmla="*/ 218263 h 259620"/>
                    <a:gd name="connsiteX4" fmla="*/ 172941 w 798310"/>
                    <a:gd name="connsiteY4" fmla="*/ 0 h 259620"/>
                    <a:gd name="connsiteX0" fmla="*/ 188843 w 814212"/>
                    <a:gd name="connsiteY0" fmla="*/ 0 h 259620"/>
                    <a:gd name="connsiteX1" fmla="*/ 814212 w 814212"/>
                    <a:gd name="connsiteY1" fmla="*/ 15903 h 259620"/>
                    <a:gd name="connsiteX2" fmla="*/ 630890 w 814212"/>
                    <a:gd name="connsiteY2" fmla="*/ 259620 h 259620"/>
                    <a:gd name="connsiteX3" fmla="*/ 0 w 814212"/>
                    <a:gd name="connsiteY3" fmla="*/ 254043 h 259620"/>
                    <a:gd name="connsiteX4" fmla="*/ 188843 w 814212"/>
                    <a:gd name="connsiteY4" fmla="*/ 0 h 259620"/>
                    <a:gd name="connsiteX0" fmla="*/ 208721 w 834090"/>
                    <a:gd name="connsiteY0" fmla="*/ 0 h 259620"/>
                    <a:gd name="connsiteX1" fmla="*/ 834090 w 834090"/>
                    <a:gd name="connsiteY1" fmla="*/ 15903 h 259620"/>
                    <a:gd name="connsiteX2" fmla="*/ 650768 w 834090"/>
                    <a:gd name="connsiteY2" fmla="*/ 259620 h 259620"/>
                    <a:gd name="connsiteX3" fmla="*/ 0 w 834090"/>
                    <a:gd name="connsiteY3" fmla="*/ 254043 h 259620"/>
                    <a:gd name="connsiteX4" fmla="*/ 208721 w 834090"/>
                    <a:gd name="connsiteY4" fmla="*/ 0 h 259620"/>
                    <a:gd name="connsiteX0" fmla="*/ 268356 w 893725"/>
                    <a:gd name="connsiteY0" fmla="*/ 0 h 259620"/>
                    <a:gd name="connsiteX1" fmla="*/ 893725 w 893725"/>
                    <a:gd name="connsiteY1" fmla="*/ 15903 h 259620"/>
                    <a:gd name="connsiteX2" fmla="*/ 710403 w 893725"/>
                    <a:gd name="connsiteY2" fmla="*/ 259620 h 259620"/>
                    <a:gd name="connsiteX3" fmla="*/ 0 w 893725"/>
                    <a:gd name="connsiteY3" fmla="*/ 254043 h 259620"/>
                    <a:gd name="connsiteX4" fmla="*/ 268356 w 893725"/>
                    <a:gd name="connsiteY4" fmla="*/ 0 h 259620"/>
                    <a:gd name="connsiteX0" fmla="*/ 260405 w 885774"/>
                    <a:gd name="connsiteY0" fmla="*/ 0 h 259620"/>
                    <a:gd name="connsiteX1" fmla="*/ 885774 w 885774"/>
                    <a:gd name="connsiteY1" fmla="*/ 15903 h 259620"/>
                    <a:gd name="connsiteX2" fmla="*/ 702452 w 885774"/>
                    <a:gd name="connsiteY2" fmla="*/ 259620 h 259620"/>
                    <a:gd name="connsiteX3" fmla="*/ 0 w 885774"/>
                    <a:gd name="connsiteY3" fmla="*/ 254043 h 259620"/>
                    <a:gd name="connsiteX4" fmla="*/ 260405 w 885774"/>
                    <a:gd name="connsiteY4" fmla="*/ 0 h 259620"/>
                    <a:gd name="connsiteX0" fmla="*/ 220648 w 885774"/>
                    <a:gd name="connsiteY0" fmla="*/ 0 h 243717"/>
                    <a:gd name="connsiteX1" fmla="*/ 885774 w 885774"/>
                    <a:gd name="connsiteY1" fmla="*/ 0 h 243717"/>
                    <a:gd name="connsiteX2" fmla="*/ 702452 w 885774"/>
                    <a:gd name="connsiteY2" fmla="*/ 243717 h 243717"/>
                    <a:gd name="connsiteX3" fmla="*/ 0 w 885774"/>
                    <a:gd name="connsiteY3" fmla="*/ 238140 h 243717"/>
                    <a:gd name="connsiteX4" fmla="*/ 220648 w 885774"/>
                    <a:gd name="connsiteY4" fmla="*/ 0 h 243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5774" h="243717">
                      <a:moveTo>
                        <a:pt x="220648" y="0"/>
                      </a:moveTo>
                      <a:lnTo>
                        <a:pt x="885774" y="0"/>
                      </a:lnTo>
                      <a:lnTo>
                        <a:pt x="702452" y="243717"/>
                      </a:lnTo>
                      <a:lnTo>
                        <a:pt x="0" y="238140"/>
                      </a:lnTo>
                      <a:lnTo>
                        <a:pt x="220648" y="0"/>
                      </a:lnTo>
                      <a:close/>
                    </a:path>
                  </a:pathLst>
                </a:custGeom>
                <a:solidFill>
                  <a:srgbClr val="FFFFFF">
                    <a:lumMod val="50000"/>
                  </a:srgbClr>
                </a:solidFill>
                <a:ln w="25400" cap="flat" cmpd="sng" algn="ctr">
                  <a:noFill/>
                  <a:prstDash val="solid"/>
                </a:ln>
                <a:effectLst>
                  <a:softEdge rad="31750"/>
                </a:effectLst>
              </p:spPr>
              <p:txBody>
                <a:bodyPr rtlCol="0" anchor="ctr"/>
                <a:lstStyle>
                  <a:defPPr>
                    <a:defRPr lang="nl-NL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137" name="Groep 136"/>
                <p:cNvGrpSpPr/>
                <p:nvPr userDrawn="1"/>
              </p:nvGrpSpPr>
              <p:grpSpPr>
                <a:xfrm>
                  <a:off x="15281106" y="1587338"/>
                  <a:ext cx="511775" cy="560304"/>
                  <a:chOff x="10604642" y="969717"/>
                  <a:chExt cx="1290643" cy="1427163"/>
                </a:xfrm>
              </p:grpSpPr>
              <p:grpSp>
                <p:nvGrpSpPr>
                  <p:cNvPr id="138" name="Group 879"/>
                  <p:cNvGrpSpPr>
                    <a:grpSpLocks noChangeAspect="1"/>
                  </p:cNvGrpSpPr>
                  <p:nvPr userDrawn="1"/>
                </p:nvGrpSpPr>
                <p:grpSpPr bwMode="auto">
                  <a:xfrm>
                    <a:off x="10604642" y="969717"/>
                    <a:ext cx="1290643" cy="1427163"/>
                    <a:chOff x="4798" y="1515"/>
                    <a:chExt cx="813" cy="899"/>
                  </a:xfrm>
                </p:grpSpPr>
                <p:sp>
                  <p:nvSpPr>
                    <p:cNvPr id="140" name="Freeform 886"/>
                    <p:cNvSpPr>
                      <a:spLocks/>
                    </p:cNvSpPr>
                    <p:nvPr userDrawn="1"/>
                  </p:nvSpPr>
                  <p:spPr bwMode="auto">
                    <a:xfrm>
                      <a:off x="5269" y="1515"/>
                      <a:ext cx="71" cy="898"/>
                    </a:xfrm>
                    <a:custGeom>
                      <a:avLst/>
                      <a:gdLst>
                        <a:gd name="T0" fmla="*/ 282 w 282"/>
                        <a:gd name="T1" fmla="*/ 0 h 3595"/>
                        <a:gd name="T2" fmla="*/ 282 w 282"/>
                        <a:gd name="T3" fmla="*/ 3138 h 3595"/>
                        <a:gd name="T4" fmla="*/ 0 w 282"/>
                        <a:gd name="T5" fmla="*/ 3595 h 3595"/>
                        <a:gd name="T6" fmla="*/ 0 w 282"/>
                        <a:gd name="T7" fmla="*/ 285 h 3595"/>
                        <a:gd name="T8" fmla="*/ 282 w 282"/>
                        <a:gd name="T9" fmla="*/ 0 h 35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2" h="3595">
                          <a:moveTo>
                            <a:pt x="282" y="0"/>
                          </a:moveTo>
                          <a:lnTo>
                            <a:pt x="282" y="3138"/>
                          </a:lnTo>
                          <a:lnTo>
                            <a:pt x="0" y="3595"/>
                          </a:lnTo>
                          <a:lnTo>
                            <a:pt x="0" y="285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solidFill>
                      <a:srgbClr val="FFC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41" name="Rectangle 880"/>
                    <p:cNvSpPr>
                      <a:spLocks noChangeArrowheads="1"/>
                    </p:cNvSpPr>
                    <p:nvPr userDrawn="1"/>
                  </p:nvSpPr>
                  <p:spPr bwMode="auto">
                    <a:xfrm>
                      <a:off x="4798" y="1515"/>
                      <a:ext cx="813" cy="899"/>
                    </a:xfrm>
                    <a:prstGeom prst="rect">
                      <a:avLst/>
                    </a:prstGeom>
                    <a:noFill/>
                    <a:ln w="0">
                      <a:noFill/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42" name="Rectangle 881"/>
                    <p:cNvSpPr>
                      <a:spLocks noChangeArrowheads="1"/>
                    </p:cNvSpPr>
                    <p:nvPr userDrawn="1"/>
                  </p:nvSpPr>
                  <p:spPr bwMode="auto">
                    <a:xfrm>
                      <a:off x="4798" y="1857"/>
                      <a:ext cx="228" cy="557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002060"/>
                        </a:gs>
                        <a:gs pos="100000">
                          <a:srgbClr val="1929FF"/>
                        </a:gs>
                      </a:gsLst>
                      <a:lin ang="16200000" scaled="1"/>
                      <a:tileRect/>
                    </a:gradFill>
                    <a:ln w="0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43" name="Freeform 882"/>
                    <p:cNvSpPr>
                      <a:spLocks/>
                    </p:cNvSpPr>
                    <p:nvPr userDrawn="1"/>
                  </p:nvSpPr>
                  <p:spPr bwMode="auto">
                    <a:xfrm>
                      <a:off x="4798" y="1771"/>
                      <a:ext cx="314" cy="86"/>
                    </a:xfrm>
                    <a:custGeom>
                      <a:avLst/>
                      <a:gdLst>
                        <a:gd name="T0" fmla="*/ 411 w 1255"/>
                        <a:gd name="T1" fmla="*/ 0 h 342"/>
                        <a:gd name="T2" fmla="*/ 1255 w 1255"/>
                        <a:gd name="T3" fmla="*/ 0 h 342"/>
                        <a:gd name="T4" fmla="*/ 913 w 1255"/>
                        <a:gd name="T5" fmla="*/ 342 h 342"/>
                        <a:gd name="T6" fmla="*/ 0 w 1255"/>
                        <a:gd name="T7" fmla="*/ 342 h 342"/>
                        <a:gd name="T8" fmla="*/ 411 w 1255"/>
                        <a:gd name="T9" fmla="*/ 0 h 3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55" h="342">
                          <a:moveTo>
                            <a:pt x="411" y="0"/>
                          </a:moveTo>
                          <a:lnTo>
                            <a:pt x="1255" y="0"/>
                          </a:lnTo>
                          <a:lnTo>
                            <a:pt x="913" y="342"/>
                          </a:lnTo>
                          <a:lnTo>
                            <a:pt x="0" y="342"/>
                          </a:lnTo>
                          <a:lnTo>
                            <a:pt x="411" y="0"/>
                          </a:lnTo>
                          <a:close/>
                        </a:path>
                      </a:pathLst>
                    </a:custGeom>
                    <a:solidFill>
                      <a:srgbClr val="0039AC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44" name="Freeform 883"/>
                    <p:cNvSpPr>
                      <a:spLocks/>
                    </p:cNvSpPr>
                    <p:nvPr userDrawn="1"/>
                  </p:nvSpPr>
                  <p:spPr bwMode="auto">
                    <a:xfrm>
                      <a:off x="5026" y="1771"/>
                      <a:ext cx="85" cy="642"/>
                    </a:xfrm>
                    <a:custGeom>
                      <a:avLst/>
                      <a:gdLst>
                        <a:gd name="T0" fmla="*/ 342 w 342"/>
                        <a:gd name="T1" fmla="*/ 0 h 2568"/>
                        <a:gd name="T2" fmla="*/ 342 w 342"/>
                        <a:gd name="T3" fmla="*/ 2111 h 2568"/>
                        <a:gd name="T4" fmla="*/ 0 w 342"/>
                        <a:gd name="T5" fmla="*/ 2568 h 2568"/>
                        <a:gd name="T6" fmla="*/ 0 w 342"/>
                        <a:gd name="T7" fmla="*/ 342 h 2568"/>
                        <a:gd name="T8" fmla="*/ 342 w 342"/>
                        <a:gd name="T9" fmla="*/ 0 h 25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42" h="2568">
                          <a:moveTo>
                            <a:pt x="342" y="0"/>
                          </a:moveTo>
                          <a:lnTo>
                            <a:pt x="342" y="2111"/>
                          </a:lnTo>
                          <a:lnTo>
                            <a:pt x="0" y="2568"/>
                          </a:lnTo>
                          <a:lnTo>
                            <a:pt x="0" y="342"/>
                          </a:lnTo>
                          <a:lnTo>
                            <a:pt x="342" y="0"/>
                          </a:lnTo>
                          <a:close/>
                        </a:path>
                      </a:pathLst>
                    </a:custGeom>
                    <a:solidFill>
                      <a:srgbClr val="000075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45" name="Freeform 884"/>
                    <p:cNvSpPr>
                      <a:spLocks/>
                    </p:cNvSpPr>
                    <p:nvPr userDrawn="1"/>
                  </p:nvSpPr>
                  <p:spPr bwMode="auto">
                    <a:xfrm>
                      <a:off x="5054" y="1515"/>
                      <a:ext cx="286" cy="72"/>
                    </a:xfrm>
                    <a:custGeom>
                      <a:avLst/>
                      <a:gdLst>
                        <a:gd name="T0" fmla="*/ 318 w 1140"/>
                        <a:gd name="T1" fmla="*/ 0 h 289"/>
                        <a:gd name="T2" fmla="*/ 1140 w 1140"/>
                        <a:gd name="T3" fmla="*/ 0 h 289"/>
                        <a:gd name="T4" fmla="*/ 855 w 1140"/>
                        <a:gd name="T5" fmla="*/ 289 h 289"/>
                        <a:gd name="T6" fmla="*/ 0 w 1140"/>
                        <a:gd name="T7" fmla="*/ 289 h 289"/>
                        <a:gd name="T8" fmla="*/ 318 w 1140"/>
                        <a:gd name="T9" fmla="*/ 0 h 2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140" h="289">
                          <a:moveTo>
                            <a:pt x="318" y="0"/>
                          </a:moveTo>
                          <a:lnTo>
                            <a:pt x="1140" y="0"/>
                          </a:lnTo>
                          <a:lnTo>
                            <a:pt x="855" y="289"/>
                          </a:lnTo>
                          <a:lnTo>
                            <a:pt x="0" y="289"/>
                          </a:lnTo>
                          <a:lnTo>
                            <a:pt x="318" y="0"/>
                          </a:lnTo>
                          <a:close/>
                        </a:path>
                      </a:pathLst>
                    </a:custGeom>
                    <a:solidFill>
                      <a:srgbClr val="EEFF26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46" name="Rectangle 885"/>
                    <p:cNvSpPr>
                      <a:spLocks noChangeArrowheads="1"/>
                    </p:cNvSpPr>
                    <p:nvPr userDrawn="1"/>
                  </p:nvSpPr>
                  <p:spPr bwMode="auto">
                    <a:xfrm>
                      <a:off x="5054" y="1587"/>
                      <a:ext cx="215" cy="827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FFC000"/>
                        </a:gs>
                        <a:gs pos="100000">
                          <a:srgbClr val="FFFF00"/>
                        </a:gs>
                      </a:gsLst>
                      <a:lin ang="16200000" scaled="1"/>
                      <a:tileRect/>
                    </a:gradFill>
                    <a:ln w="0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47" name="Rectangle 887"/>
                    <p:cNvSpPr>
                      <a:spLocks noChangeArrowheads="1"/>
                    </p:cNvSpPr>
                    <p:nvPr userDrawn="1"/>
                  </p:nvSpPr>
                  <p:spPr bwMode="auto">
                    <a:xfrm>
                      <a:off x="5298" y="1771"/>
                      <a:ext cx="228" cy="643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B80004"/>
                        </a:gs>
                        <a:gs pos="100000">
                          <a:srgbClr val="FF0000"/>
                        </a:gs>
                      </a:gsLst>
                      <a:lin ang="16200000" scaled="1"/>
                      <a:tileRect/>
                    </a:gradFill>
                    <a:ln w="0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148" name="Freeform 888"/>
                    <p:cNvSpPr>
                      <a:spLocks/>
                    </p:cNvSpPr>
                    <p:nvPr userDrawn="1"/>
                  </p:nvSpPr>
                  <p:spPr bwMode="auto">
                    <a:xfrm>
                      <a:off x="5526" y="1686"/>
                      <a:ext cx="85" cy="727"/>
                    </a:xfrm>
                    <a:custGeom>
                      <a:avLst/>
                      <a:gdLst>
                        <a:gd name="T0" fmla="*/ 342 w 342"/>
                        <a:gd name="T1" fmla="*/ 0 h 2911"/>
                        <a:gd name="T2" fmla="*/ 342 w 342"/>
                        <a:gd name="T3" fmla="*/ 2477 h 2911"/>
                        <a:gd name="T4" fmla="*/ 0 w 342"/>
                        <a:gd name="T5" fmla="*/ 2911 h 2911"/>
                        <a:gd name="T6" fmla="*/ 0 w 342"/>
                        <a:gd name="T7" fmla="*/ 334 h 2911"/>
                        <a:gd name="T8" fmla="*/ 342 w 342"/>
                        <a:gd name="T9" fmla="*/ 0 h 29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42" h="2911">
                          <a:moveTo>
                            <a:pt x="342" y="0"/>
                          </a:moveTo>
                          <a:lnTo>
                            <a:pt x="342" y="2477"/>
                          </a:lnTo>
                          <a:lnTo>
                            <a:pt x="0" y="2911"/>
                          </a:lnTo>
                          <a:lnTo>
                            <a:pt x="0" y="334"/>
                          </a:lnTo>
                          <a:lnTo>
                            <a:pt x="342" y="0"/>
                          </a:lnTo>
                          <a:close/>
                        </a:path>
                      </a:pathLst>
                    </a:custGeom>
                    <a:solidFill>
                      <a:srgbClr val="C2001B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39" name="Vrije vorm 138"/>
                  <p:cNvSpPr/>
                  <p:nvPr userDrawn="1"/>
                </p:nvSpPr>
                <p:spPr>
                  <a:xfrm>
                    <a:off x="11389225" y="1241176"/>
                    <a:ext cx="506025" cy="137883"/>
                  </a:xfrm>
                  <a:custGeom>
                    <a:avLst/>
                    <a:gdLst>
                      <a:gd name="connsiteX0" fmla="*/ 0 w 508407"/>
                      <a:gd name="connsiteY0" fmla="*/ 142646 h 146304"/>
                      <a:gd name="connsiteX1" fmla="*/ 369418 w 508407"/>
                      <a:gd name="connsiteY1" fmla="*/ 146304 h 146304"/>
                      <a:gd name="connsiteX2" fmla="*/ 508407 w 508407"/>
                      <a:gd name="connsiteY2" fmla="*/ 0 h 146304"/>
                      <a:gd name="connsiteX3" fmla="*/ 168250 w 508407"/>
                      <a:gd name="connsiteY3" fmla="*/ 0 h 146304"/>
                      <a:gd name="connsiteX4" fmla="*/ 0 w 508407"/>
                      <a:gd name="connsiteY4" fmla="*/ 142646 h 146304"/>
                      <a:gd name="connsiteX0" fmla="*/ 0 w 508407"/>
                      <a:gd name="connsiteY0" fmla="*/ 142646 h 142646"/>
                      <a:gd name="connsiteX1" fmla="*/ 376562 w 508407"/>
                      <a:gd name="connsiteY1" fmla="*/ 136779 h 142646"/>
                      <a:gd name="connsiteX2" fmla="*/ 508407 w 508407"/>
                      <a:gd name="connsiteY2" fmla="*/ 0 h 142646"/>
                      <a:gd name="connsiteX3" fmla="*/ 168250 w 508407"/>
                      <a:gd name="connsiteY3" fmla="*/ 0 h 142646"/>
                      <a:gd name="connsiteX4" fmla="*/ 0 w 508407"/>
                      <a:gd name="connsiteY4" fmla="*/ 142646 h 142646"/>
                      <a:gd name="connsiteX0" fmla="*/ 0 w 506025"/>
                      <a:gd name="connsiteY0" fmla="*/ 137883 h 137883"/>
                      <a:gd name="connsiteX1" fmla="*/ 374180 w 506025"/>
                      <a:gd name="connsiteY1" fmla="*/ 136779 h 137883"/>
                      <a:gd name="connsiteX2" fmla="*/ 506025 w 506025"/>
                      <a:gd name="connsiteY2" fmla="*/ 0 h 137883"/>
                      <a:gd name="connsiteX3" fmla="*/ 165868 w 506025"/>
                      <a:gd name="connsiteY3" fmla="*/ 0 h 137883"/>
                      <a:gd name="connsiteX4" fmla="*/ 0 w 506025"/>
                      <a:gd name="connsiteY4" fmla="*/ 137883 h 137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025" h="137883">
                        <a:moveTo>
                          <a:pt x="0" y="137883"/>
                        </a:moveTo>
                        <a:lnTo>
                          <a:pt x="374180" y="136779"/>
                        </a:lnTo>
                        <a:lnTo>
                          <a:pt x="506025" y="0"/>
                        </a:lnTo>
                        <a:lnTo>
                          <a:pt x="165868" y="0"/>
                        </a:lnTo>
                        <a:lnTo>
                          <a:pt x="0" y="137883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120" name="Groep 119"/>
              <p:cNvGrpSpPr/>
              <p:nvPr/>
            </p:nvGrpSpPr>
            <p:grpSpPr>
              <a:xfrm>
                <a:off x="12468521" y="6356844"/>
                <a:ext cx="133446" cy="114786"/>
                <a:chOff x="14587469" y="6356844"/>
                <a:chExt cx="133446" cy="114786"/>
              </a:xfrm>
            </p:grpSpPr>
            <p:sp>
              <p:nvSpPr>
                <p:cNvPr id="126" name="Rectangle 6"/>
                <p:cNvSpPr>
                  <a:spLocks noChangeArrowheads="1"/>
                </p:cNvSpPr>
                <p:nvPr userDrawn="1"/>
              </p:nvSpPr>
              <p:spPr bwMode="auto">
                <a:xfrm>
                  <a:off x="14588703" y="6379233"/>
                  <a:ext cx="130780" cy="91699"/>
                </a:xfrm>
                <a:prstGeom prst="rect">
                  <a:avLst/>
                </a:prstGeom>
                <a:solidFill>
                  <a:srgbClr val="F2FAFF"/>
                </a:solidFill>
                <a:ln w="0">
                  <a:solidFill>
                    <a:schemeClr val="bg2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latin typeface="Segoe UI Light" panose="020B0502040204020203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7" name="Rectangle 15"/>
                <p:cNvSpPr>
                  <a:spLocks noChangeArrowheads="1"/>
                </p:cNvSpPr>
                <p:nvPr userDrawn="1"/>
              </p:nvSpPr>
              <p:spPr bwMode="auto">
                <a:xfrm>
                  <a:off x="14587469" y="6423761"/>
                  <a:ext cx="131076" cy="1446"/>
                </a:xfrm>
                <a:prstGeom prst="rect">
                  <a:avLst/>
                </a:prstGeom>
                <a:gradFill flip="none" rotWithShape="1">
                  <a:gsLst>
                    <a:gs pos="20000">
                      <a:srgbClr val="0039AC"/>
                    </a:gs>
                    <a:gs pos="100000">
                      <a:srgbClr val="90B6FE"/>
                    </a:gs>
                  </a:gsLst>
                  <a:lin ang="10800000" scaled="1"/>
                  <a:tileRect/>
                </a:gra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latin typeface="Segoe UI Light" panose="020B0502040204020203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8" name="Freeform 14"/>
                <p:cNvSpPr>
                  <a:spLocks noEditPoints="1"/>
                </p:cNvSpPr>
                <p:nvPr userDrawn="1"/>
              </p:nvSpPr>
              <p:spPr bwMode="auto">
                <a:xfrm>
                  <a:off x="14588901" y="6356844"/>
                  <a:ext cx="132014" cy="114786"/>
                </a:xfrm>
                <a:custGeom>
                  <a:avLst/>
                  <a:gdLst>
                    <a:gd name="T0" fmla="*/ 48 w 5347"/>
                    <a:gd name="T1" fmla="*/ 48 h 4605"/>
                    <a:gd name="T2" fmla="*/ 48 w 5347"/>
                    <a:gd name="T3" fmla="*/ 4557 h 4605"/>
                    <a:gd name="T4" fmla="*/ 5299 w 5347"/>
                    <a:gd name="T5" fmla="*/ 4557 h 4605"/>
                    <a:gd name="T6" fmla="*/ 5299 w 5347"/>
                    <a:gd name="T7" fmla="*/ 48 h 4605"/>
                    <a:gd name="T8" fmla="*/ 48 w 5347"/>
                    <a:gd name="T9" fmla="*/ 48 h 4605"/>
                    <a:gd name="T10" fmla="*/ 0 w 5347"/>
                    <a:gd name="T11" fmla="*/ 0 h 4605"/>
                    <a:gd name="T12" fmla="*/ 5347 w 5347"/>
                    <a:gd name="T13" fmla="*/ 0 h 4605"/>
                    <a:gd name="T14" fmla="*/ 5347 w 5347"/>
                    <a:gd name="T15" fmla="*/ 4605 h 4605"/>
                    <a:gd name="T16" fmla="*/ 0 w 5347"/>
                    <a:gd name="T17" fmla="*/ 4605 h 4605"/>
                    <a:gd name="T18" fmla="*/ 0 w 5347"/>
                    <a:gd name="T19" fmla="*/ 0 h 4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47" h="4605">
                      <a:moveTo>
                        <a:pt x="48" y="48"/>
                      </a:moveTo>
                      <a:lnTo>
                        <a:pt x="48" y="4557"/>
                      </a:lnTo>
                      <a:lnTo>
                        <a:pt x="5299" y="4557"/>
                      </a:lnTo>
                      <a:lnTo>
                        <a:pt x="5299" y="48"/>
                      </a:lnTo>
                      <a:lnTo>
                        <a:pt x="48" y="48"/>
                      </a:lnTo>
                      <a:close/>
                      <a:moveTo>
                        <a:pt x="0" y="0"/>
                      </a:moveTo>
                      <a:lnTo>
                        <a:pt x="5347" y="0"/>
                      </a:lnTo>
                      <a:lnTo>
                        <a:pt x="5347" y="4605"/>
                      </a:lnTo>
                      <a:lnTo>
                        <a:pt x="0" y="46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5D8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latin typeface="Segoe UI Light" panose="020B0502040204020203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endParaRPr>
                </a:p>
              </p:txBody>
            </p:sp>
            <p:cxnSp>
              <p:nvCxnSpPr>
                <p:cNvPr id="129" name="Rechte verbindingslijn 128"/>
                <p:cNvCxnSpPr/>
                <p:nvPr userDrawn="1"/>
              </p:nvCxnSpPr>
              <p:spPr>
                <a:xfrm flipH="1">
                  <a:off x="14654334" y="6382168"/>
                  <a:ext cx="162" cy="86498"/>
                </a:xfrm>
                <a:prstGeom prst="line">
                  <a:avLst/>
                </a:prstGeom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Rechte verbindingslijn 129"/>
                <p:cNvCxnSpPr/>
                <p:nvPr userDrawn="1"/>
              </p:nvCxnSpPr>
              <p:spPr>
                <a:xfrm>
                  <a:off x="14689188" y="6382168"/>
                  <a:ext cx="0" cy="86498"/>
                </a:xfrm>
                <a:prstGeom prst="line">
                  <a:avLst/>
                </a:prstGeom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Rechte verbindingslijn 130"/>
                <p:cNvCxnSpPr/>
                <p:nvPr userDrawn="1"/>
              </p:nvCxnSpPr>
              <p:spPr>
                <a:xfrm>
                  <a:off x="14619892" y="6382040"/>
                  <a:ext cx="0" cy="85778"/>
                </a:xfrm>
                <a:prstGeom prst="line">
                  <a:avLst/>
                </a:prstGeom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Rechte verbindingslijn 131"/>
                <p:cNvCxnSpPr/>
                <p:nvPr userDrawn="1"/>
              </p:nvCxnSpPr>
              <p:spPr>
                <a:xfrm flipH="1">
                  <a:off x="14593115" y="6400164"/>
                  <a:ext cx="121981" cy="0"/>
                </a:xfrm>
                <a:prstGeom prst="line">
                  <a:avLst/>
                </a:prstGeom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Rechte verbindingslijn 132"/>
                <p:cNvCxnSpPr/>
                <p:nvPr userDrawn="1"/>
              </p:nvCxnSpPr>
              <p:spPr>
                <a:xfrm flipH="1">
                  <a:off x="14593115" y="6423860"/>
                  <a:ext cx="121981" cy="0"/>
                </a:xfrm>
                <a:prstGeom prst="line">
                  <a:avLst/>
                </a:prstGeom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Rechte verbindingslijn 133"/>
                <p:cNvCxnSpPr/>
                <p:nvPr userDrawn="1"/>
              </p:nvCxnSpPr>
              <p:spPr>
                <a:xfrm flipH="1">
                  <a:off x="14593115" y="6447556"/>
                  <a:ext cx="121981" cy="0"/>
                </a:xfrm>
                <a:prstGeom prst="line">
                  <a:avLst/>
                </a:prstGeom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Rectangle 13"/>
                <p:cNvSpPr>
                  <a:spLocks noChangeArrowheads="1"/>
                </p:cNvSpPr>
                <p:nvPr userDrawn="1"/>
              </p:nvSpPr>
              <p:spPr bwMode="auto">
                <a:xfrm>
                  <a:off x="14590283" y="6359138"/>
                  <a:ext cx="128657" cy="1934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929FF"/>
                    </a:gs>
                    <a:gs pos="100000">
                      <a:srgbClr val="90B6FE"/>
                    </a:gs>
                  </a:gsLst>
                  <a:lin ang="10800000" scaled="1"/>
                  <a:tileRect/>
                </a:gra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latin typeface="Segoe UI Light" panose="020B0502040204020203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21" name="Groep 120"/>
              <p:cNvGrpSpPr/>
              <p:nvPr/>
            </p:nvGrpSpPr>
            <p:grpSpPr>
              <a:xfrm>
                <a:off x="12529899" y="6421402"/>
                <a:ext cx="97399" cy="97399"/>
                <a:chOff x="14546483" y="5323041"/>
                <a:chExt cx="242460" cy="242460"/>
              </a:xfrm>
            </p:grpSpPr>
            <p:sp>
              <p:nvSpPr>
                <p:cNvPr id="122" name="Rechthoek 121"/>
                <p:cNvSpPr/>
                <p:nvPr userDrawn="1"/>
              </p:nvSpPr>
              <p:spPr>
                <a:xfrm>
                  <a:off x="14546483" y="5323041"/>
                  <a:ext cx="242460" cy="24246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00A4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 Light" panose="020B0502040204020203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123" name="Groep 122"/>
                <p:cNvGrpSpPr/>
                <p:nvPr/>
              </p:nvGrpSpPr>
              <p:grpSpPr>
                <a:xfrm>
                  <a:off x="14568035" y="5357818"/>
                  <a:ext cx="199836" cy="175226"/>
                  <a:chOff x="14559757" y="5349611"/>
                  <a:chExt cx="216392" cy="191641"/>
                </a:xfrm>
              </p:grpSpPr>
              <p:sp>
                <p:nvSpPr>
                  <p:cNvPr id="124" name="Parallellogram 123"/>
                  <p:cNvSpPr/>
                  <p:nvPr/>
                </p:nvSpPr>
                <p:spPr>
                  <a:xfrm>
                    <a:off x="14559757" y="5369222"/>
                    <a:ext cx="214316" cy="147762"/>
                  </a:xfrm>
                  <a:prstGeom prst="parallelogram">
                    <a:avLst>
                      <a:gd name="adj" fmla="val 93909"/>
                    </a:avLst>
                  </a:prstGeom>
                  <a:solidFill>
                    <a:srgbClr val="00A4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25" name="Parallellogram 124"/>
                  <p:cNvSpPr/>
                  <p:nvPr/>
                </p:nvSpPr>
                <p:spPr>
                  <a:xfrm flipH="1">
                    <a:off x="14561833" y="5349611"/>
                    <a:ext cx="214316" cy="191641"/>
                  </a:xfrm>
                  <a:prstGeom prst="parallelogram">
                    <a:avLst>
                      <a:gd name="adj" fmla="val 68946"/>
                    </a:avLst>
                  </a:prstGeom>
                  <a:solidFill>
                    <a:srgbClr val="00A4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97" name="Rechthoek 96"/>
            <p:cNvSpPr/>
            <p:nvPr/>
          </p:nvSpPr>
          <p:spPr>
            <a:xfrm>
              <a:off x="12483705" y="-5444"/>
              <a:ext cx="2584447" cy="288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en-US" sz="1600" b="1" kern="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INSERT CHART</a:t>
              </a:r>
            </a:p>
          </p:txBody>
        </p:sp>
        <p:sp>
          <p:nvSpPr>
            <p:cNvPr id="98" name="Tekstvak 33"/>
            <p:cNvSpPr txBox="1"/>
            <p:nvPr/>
          </p:nvSpPr>
          <p:spPr>
            <a:xfrm>
              <a:off x="12483705" y="974289"/>
              <a:ext cx="2584447" cy="22459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Click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on the icon to insert a chart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9" name="Tekstvak 33"/>
            <p:cNvSpPr txBox="1"/>
            <p:nvPr/>
          </p:nvSpPr>
          <p:spPr>
            <a:xfrm>
              <a:off x="12479311" y="3056156"/>
              <a:ext cx="2592287" cy="4448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Select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the </a:t>
              </a: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graph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you want to use </a:t>
              </a:r>
              <a:b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and click on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</a:t>
              </a:r>
              <a:r>
                <a:rPr lang="en-US" sz="1200" b="1" kern="0" noProof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Insert’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0" name="Ovaal 99"/>
            <p:cNvSpPr/>
            <p:nvPr/>
          </p:nvSpPr>
          <p:spPr>
            <a:xfrm>
              <a:off x="12483705" y="491007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01" name="Ovaal 100"/>
            <p:cNvSpPr/>
            <p:nvPr/>
          </p:nvSpPr>
          <p:spPr>
            <a:xfrm>
              <a:off x="12488780" y="2499796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02" name="Rechte verbindingslijn 101"/>
            <p:cNvCxnSpPr/>
            <p:nvPr/>
          </p:nvCxnSpPr>
          <p:spPr>
            <a:xfrm>
              <a:off x="12487778" y="283020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03" name="Rechte verbindingslijn 102"/>
            <p:cNvCxnSpPr/>
            <p:nvPr/>
          </p:nvCxnSpPr>
          <p:spPr>
            <a:xfrm>
              <a:off x="12479311" y="2303362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04" name="Rechte verbindingslijn 103"/>
            <p:cNvCxnSpPr/>
            <p:nvPr/>
          </p:nvCxnSpPr>
          <p:spPr>
            <a:xfrm>
              <a:off x="12470972" y="4334476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05" name="Tekstvak 33"/>
            <p:cNvSpPr txBox="1"/>
            <p:nvPr/>
          </p:nvSpPr>
          <p:spPr>
            <a:xfrm>
              <a:off x="12479311" y="5259838"/>
              <a:ext cx="2588841" cy="4478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 the chart, click on the right mouse button and choose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‘Edit data’</a:t>
              </a:r>
            </a:p>
          </p:txBody>
        </p:sp>
        <p:cxnSp>
          <p:nvCxnSpPr>
            <p:cNvPr id="106" name="Rechte verbindingslijn 105"/>
            <p:cNvCxnSpPr/>
            <p:nvPr/>
          </p:nvCxnSpPr>
          <p:spPr>
            <a:xfrm>
              <a:off x="12470972" y="6863444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07" name="Groep 106"/>
            <p:cNvGrpSpPr/>
            <p:nvPr/>
          </p:nvGrpSpPr>
          <p:grpSpPr>
            <a:xfrm>
              <a:off x="12483705" y="3745117"/>
              <a:ext cx="1114138" cy="297656"/>
              <a:chOff x="13560784" y="3471416"/>
              <a:chExt cx="1114138" cy="297656"/>
            </a:xfrm>
          </p:grpSpPr>
          <p:sp>
            <p:nvSpPr>
              <p:cNvPr id="111" name="Afgeronde rechthoek 110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Tekstvak 81"/>
              <p:cNvSpPr txBox="1"/>
              <p:nvPr/>
            </p:nvSpPr>
            <p:spPr>
              <a:xfrm>
                <a:off x="13573594" y="3501896"/>
                <a:ext cx="888311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1000" dirty="0"/>
                  <a:t>Insert</a:t>
                </a:r>
              </a:p>
            </p:txBody>
          </p:sp>
          <p:cxnSp>
            <p:nvCxnSpPr>
              <p:cNvPr id="113" name="Rechte verbindingslijn 112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Gelijkbenige driehoek 113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8" name="Rechthoek 107"/>
            <p:cNvSpPr/>
            <p:nvPr/>
          </p:nvSpPr>
          <p:spPr>
            <a:xfrm>
              <a:off x="12483705" y="4856599"/>
              <a:ext cx="2584447" cy="288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en-US" sz="1600" b="1" kern="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EDIT CHART</a:t>
              </a:r>
            </a:p>
          </p:txBody>
        </p:sp>
        <p:cxnSp>
          <p:nvCxnSpPr>
            <p:cNvPr id="109" name="Rechte verbindingslijn 108"/>
            <p:cNvCxnSpPr/>
            <p:nvPr/>
          </p:nvCxnSpPr>
          <p:spPr>
            <a:xfrm>
              <a:off x="12487778" y="5145063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pic>
          <p:nvPicPr>
            <p:cNvPr id="110" name="Picture 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4186" y="6395104"/>
              <a:ext cx="158644" cy="256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2" name="Tijdelijke aanduiding voor inhoud 2"/>
          <p:cNvSpPr>
            <a:spLocks noGrp="1"/>
          </p:cNvSpPr>
          <p:nvPr>
            <p:ph idx="21"/>
          </p:nvPr>
        </p:nvSpPr>
        <p:spPr>
          <a:xfrm>
            <a:off x="522196" y="1592688"/>
            <a:ext cx="5470935" cy="4681111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3" name="Tijdelijke aanduiding voor tekst 2"/>
          <p:cNvSpPr>
            <a:spLocks noGrp="1"/>
          </p:cNvSpPr>
          <p:nvPr>
            <p:ph type="body" idx="22"/>
          </p:nvPr>
        </p:nvSpPr>
        <p:spPr>
          <a:xfrm>
            <a:off x="6297329" y="1220400"/>
            <a:ext cx="2950144" cy="372288"/>
          </a:xfrm>
          <a:solidFill>
            <a:schemeClr val="bg2"/>
          </a:solidFill>
        </p:spPr>
        <p:txBody>
          <a:bodyPr wrap="none" lIns="90000" tIns="108000" rIns="90000" bIns="900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45844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X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11"/>
          <p:cNvSpPr/>
          <p:nvPr userDrawn="1"/>
        </p:nvSpPr>
        <p:spPr>
          <a:xfrm>
            <a:off x="7867650" y="-425450"/>
            <a:ext cx="3700463" cy="42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2"/>
                </a:solidFill>
              </a:rPr>
              <a:t>Graph (XL)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7"/>
          </p:nvPr>
        </p:nvSpPr>
        <p:spPr>
          <a:xfrm>
            <a:off x="517525" y="1592689"/>
            <a:ext cx="11160125" cy="46811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2F16C7DF-FA48-4A8F-81E5-425111209FF4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idx="16"/>
          </p:nvPr>
        </p:nvSpPr>
        <p:spPr>
          <a:xfrm>
            <a:off x="522194" y="1220400"/>
            <a:ext cx="2950144" cy="372288"/>
          </a:xfrm>
          <a:solidFill>
            <a:schemeClr val="bg2"/>
          </a:solidFill>
        </p:spPr>
        <p:txBody>
          <a:bodyPr wrap="none" lIns="90000" tIns="108000" rIns="90000" bIns="900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7" name="Instruction Chart &amp; Edit"/>
          <p:cNvGrpSpPr/>
          <p:nvPr userDrawn="1"/>
        </p:nvGrpSpPr>
        <p:grpSpPr>
          <a:xfrm>
            <a:off x="12382788" y="-5444"/>
            <a:ext cx="2697278" cy="6868888"/>
            <a:chOff x="12382788" y="-5444"/>
            <a:chExt cx="2697278" cy="6868888"/>
          </a:xfrm>
        </p:grpSpPr>
        <p:grpSp>
          <p:nvGrpSpPr>
            <p:cNvPr id="9" name="Groep 8"/>
            <p:cNvGrpSpPr/>
            <p:nvPr userDrawn="1"/>
          </p:nvGrpSpPr>
          <p:grpSpPr>
            <a:xfrm>
              <a:off x="12382788" y="1480224"/>
              <a:ext cx="689983" cy="573048"/>
              <a:chOff x="15171969" y="1587338"/>
              <a:chExt cx="755407" cy="627385"/>
            </a:xfrm>
          </p:grpSpPr>
          <p:sp>
            <p:nvSpPr>
              <p:cNvPr id="65" name="Rechthoek 962"/>
              <p:cNvSpPr/>
              <p:nvPr userDrawn="1"/>
            </p:nvSpPr>
            <p:spPr>
              <a:xfrm>
                <a:off x="15171969" y="2008934"/>
                <a:ext cx="755407" cy="205789"/>
              </a:xfrm>
              <a:custGeom>
                <a:avLst/>
                <a:gdLst>
                  <a:gd name="connsiteX0" fmla="*/ 0 w 664132"/>
                  <a:gd name="connsiteY0" fmla="*/ 0 h 277787"/>
                  <a:gd name="connsiteX1" fmla="*/ 664132 w 664132"/>
                  <a:gd name="connsiteY1" fmla="*/ 0 h 277787"/>
                  <a:gd name="connsiteX2" fmla="*/ 664132 w 664132"/>
                  <a:gd name="connsiteY2" fmla="*/ 277787 h 277787"/>
                  <a:gd name="connsiteX3" fmla="*/ 0 w 664132"/>
                  <a:gd name="connsiteY3" fmla="*/ 277787 h 277787"/>
                  <a:gd name="connsiteX4" fmla="*/ 0 w 664132"/>
                  <a:gd name="connsiteY4" fmla="*/ 0 h 277787"/>
                  <a:gd name="connsiteX0" fmla="*/ 0 w 664132"/>
                  <a:gd name="connsiteY0" fmla="*/ 0 h 290487"/>
                  <a:gd name="connsiteX1" fmla="*/ 664132 w 664132"/>
                  <a:gd name="connsiteY1" fmla="*/ 0 h 290487"/>
                  <a:gd name="connsiteX2" fmla="*/ 333932 w 664132"/>
                  <a:gd name="connsiteY2" fmla="*/ 290487 h 290487"/>
                  <a:gd name="connsiteX3" fmla="*/ 0 w 664132"/>
                  <a:gd name="connsiteY3" fmla="*/ 277787 h 290487"/>
                  <a:gd name="connsiteX4" fmla="*/ 0 w 664132"/>
                  <a:gd name="connsiteY4" fmla="*/ 0 h 290487"/>
                  <a:gd name="connsiteX0" fmla="*/ 0 w 664132"/>
                  <a:gd name="connsiteY0" fmla="*/ 0 h 277787"/>
                  <a:gd name="connsiteX1" fmla="*/ 664132 w 664132"/>
                  <a:gd name="connsiteY1" fmla="*/ 0 h 277787"/>
                  <a:gd name="connsiteX2" fmla="*/ 575232 w 664132"/>
                  <a:gd name="connsiteY2" fmla="*/ 271437 h 277787"/>
                  <a:gd name="connsiteX3" fmla="*/ 0 w 664132"/>
                  <a:gd name="connsiteY3" fmla="*/ 277787 h 277787"/>
                  <a:gd name="connsiteX4" fmla="*/ 0 w 664132"/>
                  <a:gd name="connsiteY4" fmla="*/ 0 h 277787"/>
                  <a:gd name="connsiteX0" fmla="*/ 0 w 708582"/>
                  <a:gd name="connsiteY0" fmla="*/ 0 h 277787"/>
                  <a:gd name="connsiteX1" fmla="*/ 708582 w 708582"/>
                  <a:gd name="connsiteY1" fmla="*/ 31750 h 277787"/>
                  <a:gd name="connsiteX2" fmla="*/ 575232 w 708582"/>
                  <a:gd name="connsiteY2" fmla="*/ 271437 h 277787"/>
                  <a:gd name="connsiteX3" fmla="*/ 0 w 708582"/>
                  <a:gd name="connsiteY3" fmla="*/ 277787 h 277787"/>
                  <a:gd name="connsiteX4" fmla="*/ 0 w 708582"/>
                  <a:gd name="connsiteY4" fmla="*/ 0 h 277787"/>
                  <a:gd name="connsiteX0" fmla="*/ 228600 w 708582"/>
                  <a:gd name="connsiteY0" fmla="*/ 6350 h 246037"/>
                  <a:gd name="connsiteX1" fmla="*/ 708582 w 708582"/>
                  <a:gd name="connsiteY1" fmla="*/ 0 h 246037"/>
                  <a:gd name="connsiteX2" fmla="*/ 575232 w 708582"/>
                  <a:gd name="connsiteY2" fmla="*/ 239687 h 246037"/>
                  <a:gd name="connsiteX3" fmla="*/ 0 w 708582"/>
                  <a:gd name="connsiteY3" fmla="*/ 246037 h 246037"/>
                  <a:gd name="connsiteX4" fmla="*/ 228600 w 708582"/>
                  <a:gd name="connsiteY4" fmla="*/ 6350 h 246037"/>
                  <a:gd name="connsiteX0" fmla="*/ 228600 w 778432"/>
                  <a:gd name="connsiteY0" fmla="*/ 0 h 239687"/>
                  <a:gd name="connsiteX1" fmla="*/ 778432 w 778432"/>
                  <a:gd name="connsiteY1" fmla="*/ 25400 h 239687"/>
                  <a:gd name="connsiteX2" fmla="*/ 575232 w 778432"/>
                  <a:gd name="connsiteY2" fmla="*/ 233337 h 239687"/>
                  <a:gd name="connsiteX3" fmla="*/ 0 w 778432"/>
                  <a:gd name="connsiteY3" fmla="*/ 239687 h 239687"/>
                  <a:gd name="connsiteX4" fmla="*/ 228600 w 778432"/>
                  <a:gd name="connsiteY4" fmla="*/ 0 h 239687"/>
                  <a:gd name="connsiteX0" fmla="*/ 228600 w 778432"/>
                  <a:gd name="connsiteY0" fmla="*/ 0 h 214287"/>
                  <a:gd name="connsiteX1" fmla="*/ 778432 w 778432"/>
                  <a:gd name="connsiteY1" fmla="*/ 0 h 214287"/>
                  <a:gd name="connsiteX2" fmla="*/ 575232 w 778432"/>
                  <a:gd name="connsiteY2" fmla="*/ 207937 h 214287"/>
                  <a:gd name="connsiteX3" fmla="*/ 0 w 778432"/>
                  <a:gd name="connsiteY3" fmla="*/ 214287 h 214287"/>
                  <a:gd name="connsiteX4" fmla="*/ 228600 w 778432"/>
                  <a:gd name="connsiteY4" fmla="*/ 0 h 214287"/>
                  <a:gd name="connsiteX0" fmla="*/ 228600 w 730724"/>
                  <a:gd name="connsiteY0" fmla="*/ 3975 h 218262"/>
                  <a:gd name="connsiteX1" fmla="*/ 730724 w 730724"/>
                  <a:gd name="connsiteY1" fmla="*/ 0 h 218262"/>
                  <a:gd name="connsiteX2" fmla="*/ 575232 w 730724"/>
                  <a:gd name="connsiteY2" fmla="*/ 211912 h 218262"/>
                  <a:gd name="connsiteX3" fmla="*/ 0 w 730724"/>
                  <a:gd name="connsiteY3" fmla="*/ 218262 h 218262"/>
                  <a:gd name="connsiteX4" fmla="*/ 228600 w 730724"/>
                  <a:gd name="connsiteY4" fmla="*/ 3975 h 218262"/>
                  <a:gd name="connsiteX0" fmla="*/ 252454 w 754578"/>
                  <a:gd name="connsiteY0" fmla="*/ 3975 h 211912"/>
                  <a:gd name="connsiteX1" fmla="*/ 754578 w 754578"/>
                  <a:gd name="connsiteY1" fmla="*/ 0 h 211912"/>
                  <a:gd name="connsiteX2" fmla="*/ 599086 w 754578"/>
                  <a:gd name="connsiteY2" fmla="*/ 211912 h 211912"/>
                  <a:gd name="connsiteX3" fmla="*/ 0 w 754578"/>
                  <a:gd name="connsiteY3" fmla="*/ 210311 h 211912"/>
                  <a:gd name="connsiteX4" fmla="*/ 252454 w 754578"/>
                  <a:gd name="connsiteY4" fmla="*/ 3975 h 211912"/>
                  <a:gd name="connsiteX0" fmla="*/ 172941 w 754578"/>
                  <a:gd name="connsiteY0" fmla="*/ 0 h 219864"/>
                  <a:gd name="connsiteX1" fmla="*/ 754578 w 754578"/>
                  <a:gd name="connsiteY1" fmla="*/ 7952 h 219864"/>
                  <a:gd name="connsiteX2" fmla="*/ 599086 w 754578"/>
                  <a:gd name="connsiteY2" fmla="*/ 219864 h 219864"/>
                  <a:gd name="connsiteX3" fmla="*/ 0 w 754578"/>
                  <a:gd name="connsiteY3" fmla="*/ 218263 h 219864"/>
                  <a:gd name="connsiteX4" fmla="*/ 172941 w 754578"/>
                  <a:gd name="connsiteY4" fmla="*/ 0 h 219864"/>
                  <a:gd name="connsiteX0" fmla="*/ 172941 w 754578"/>
                  <a:gd name="connsiteY0" fmla="*/ 0 h 223840"/>
                  <a:gd name="connsiteX1" fmla="*/ 754578 w 754578"/>
                  <a:gd name="connsiteY1" fmla="*/ 7952 h 223840"/>
                  <a:gd name="connsiteX2" fmla="*/ 654745 w 754578"/>
                  <a:gd name="connsiteY2" fmla="*/ 223840 h 223840"/>
                  <a:gd name="connsiteX3" fmla="*/ 0 w 754578"/>
                  <a:gd name="connsiteY3" fmla="*/ 218263 h 223840"/>
                  <a:gd name="connsiteX4" fmla="*/ 172941 w 754578"/>
                  <a:gd name="connsiteY4" fmla="*/ 0 h 223840"/>
                  <a:gd name="connsiteX0" fmla="*/ 172941 w 754578"/>
                  <a:gd name="connsiteY0" fmla="*/ 0 h 219864"/>
                  <a:gd name="connsiteX1" fmla="*/ 754578 w 754578"/>
                  <a:gd name="connsiteY1" fmla="*/ 7952 h 219864"/>
                  <a:gd name="connsiteX2" fmla="*/ 646793 w 754578"/>
                  <a:gd name="connsiteY2" fmla="*/ 219864 h 219864"/>
                  <a:gd name="connsiteX3" fmla="*/ 0 w 754578"/>
                  <a:gd name="connsiteY3" fmla="*/ 218263 h 219864"/>
                  <a:gd name="connsiteX4" fmla="*/ 172941 w 754578"/>
                  <a:gd name="connsiteY4" fmla="*/ 0 h 219864"/>
                  <a:gd name="connsiteX0" fmla="*/ 172941 w 818189"/>
                  <a:gd name="connsiteY0" fmla="*/ 0 h 219864"/>
                  <a:gd name="connsiteX1" fmla="*/ 818189 w 818189"/>
                  <a:gd name="connsiteY1" fmla="*/ 31806 h 219864"/>
                  <a:gd name="connsiteX2" fmla="*/ 646793 w 818189"/>
                  <a:gd name="connsiteY2" fmla="*/ 219864 h 219864"/>
                  <a:gd name="connsiteX3" fmla="*/ 0 w 818189"/>
                  <a:gd name="connsiteY3" fmla="*/ 218263 h 219864"/>
                  <a:gd name="connsiteX4" fmla="*/ 172941 w 818189"/>
                  <a:gd name="connsiteY4" fmla="*/ 0 h 219864"/>
                  <a:gd name="connsiteX0" fmla="*/ 172941 w 806262"/>
                  <a:gd name="connsiteY0" fmla="*/ 0 h 219864"/>
                  <a:gd name="connsiteX1" fmla="*/ 806262 w 806262"/>
                  <a:gd name="connsiteY1" fmla="*/ 11928 h 219864"/>
                  <a:gd name="connsiteX2" fmla="*/ 646793 w 806262"/>
                  <a:gd name="connsiteY2" fmla="*/ 219864 h 219864"/>
                  <a:gd name="connsiteX3" fmla="*/ 0 w 806262"/>
                  <a:gd name="connsiteY3" fmla="*/ 218263 h 219864"/>
                  <a:gd name="connsiteX4" fmla="*/ 172941 w 806262"/>
                  <a:gd name="connsiteY4" fmla="*/ 0 h 219864"/>
                  <a:gd name="connsiteX0" fmla="*/ 172941 w 798310"/>
                  <a:gd name="connsiteY0" fmla="*/ 0 h 219864"/>
                  <a:gd name="connsiteX1" fmla="*/ 798310 w 798310"/>
                  <a:gd name="connsiteY1" fmla="*/ 15903 h 219864"/>
                  <a:gd name="connsiteX2" fmla="*/ 646793 w 798310"/>
                  <a:gd name="connsiteY2" fmla="*/ 219864 h 219864"/>
                  <a:gd name="connsiteX3" fmla="*/ 0 w 798310"/>
                  <a:gd name="connsiteY3" fmla="*/ 218263 h 219864"/>
                  <a:gd name="connsiteX4" fmla="*/ 172941 w 798310"/>
                  <a:gd name="connsiteY4" fmla="*/ 0 h 219864"/>
                  <a:gd name="connsiteX0" fmla="*/ 172941 w 798310"/>
                  <a:gd name="connsiteY0" fmla="*/ 0 h 259620"/>
                  <a:gd name="connsiteX1" fmla="*/ 798310 w 798310"/>
                  <a:gd name="connsiteY1" fmla="*/ 15903 h 259620"/>
                  <a:gd name="connsiteX2" fmla="*/ 614988 w 798310"/>
                  <a:gd name="connsiteY2" fmla="*/ 259620 h 259620"/>
                  <a:gd name="connsiteX3" fmla="*/ 0 w 798310"/>
                  <a:gd name="connsiteY3" fmla="*/ 218263 h 259620"/>
                  <a:gd name="connsiteX4" fmla="*/ 172941 w 798310"/>
                  <a:gd name="connsiteY4" fmla="*/ 0 h 259620"/>
                  <a:gd name="connsiteX0" fmla="*/ 188843 w 814212"/>
                  <a:gd name="connsiteY0" fmla="*/ 0 h 259620"/>
                  <a:gd name="connsiteX1" fmla="*/ 814212 w 814212"/>
                  <a:gd name="connsiteY1" fmla="*/ 15903 h 259620"/>
                  <a:gd name="connsiteX2" fmla="*/ 630890 w 814212"/>
                  <a:gd name="connsiteY2" fmla="*/ 259620 h 259620"/>
                  <a:gd name="connsiteX3" fmla="*/ 0 w 814212"/>
                  <a:gd name="connsiteY3" fmla="*/ 254043 h 259620"/>
                  <a:gd name="connsiteX4" fmla="*/ 188843 w 814212"/>
                  <a:gd name="connsiteY4" fmla="*/ 0 h 259620"/>
                  <a:gd name="connsiteX0" fmla="*/ 208721 w 834090"/>
                  <a:gd name="connsiteY0" fmla="*/ 0 h 259620"/>
                  <a:gd name="connsiteX1" fmla="*/ 834090 w 834090"/>
                  <a:gd name="connsiteY1" fmla="*/ 15903 h 259620"/>
                  <a:gd name="connsiteX2" fmla="*/ 650768 w 834090"/>
                  <a:gd name="connsiteY2" fmla="*/ 259620 h 259620"/>
                  <a:gd name="connsiteX3" fmla="*/ 0 w 834090"/>
                  <a:gd name="connsiteY3" fmla="*/ 254043 h 259620"/>
                  <a:gd name="connsiteX4" fmla="*/ 208721 w 834090"/>
                  <a:gd name="connsiteY4" fmla="*/ 0 h 259620"/>
                  <a:gd name="connsiteX0" fmla="*/ 268356 w 893725"/>
                  <a:gd name="connsiteY0" fmla="*/ 0 h 259620"/>
                  <a:gd name="connsiteX1" fmla="*/ 893725 w 893725"/>
                  <a:gd name="connsiteY1" fmla="*/ 15903 h 259620"/>
                  <a:gd name="connsiteX2" fmla="*/ 710403 w 893725"/>
                  <a:gd name="connsiteY2" fmla="*/ 259620 h 259620"/>
                  <a:gd name="connsiteX3" fmla="*/ 0 w 893725"/>
                  <a:gd name="connsiteY3" fmla="*/ 254043 h 259620"/>
                  <a:gd name="connsiteX4" fmla="*/ 268356 w 893725"/>
                  <a:gd name="connsiteY4" fmla="*/ 0 h 259620"/>
                  <a:gd name="connsiteX0" fmla="*/ 260405 w 885774"/>
                  <a:gd name="connsiteY0" fmla="*/ 0 h 259620"/>
                  <a:gd name="connsiteX1" fmla="*/ 885774 w 885774"/>
                  <a:gd name="connsiteY1" fmla="*/ 15903 h 259620"/>
                  <a:gd name="connsiteX2" fmla="*/ 702452 w 885774"/>
                  <a:gd name="connsiteY2" fmla="*/ 259620 h 259620"/>
                  <a:gd name="connsiteX3" fmla="*/ 0 w 885774"/>
                  <a:gd name="connsiteY3" fmla="*/ 254043 h 259620"/>
                  <a:gd name="connsiteX4" fmla="*/ 260405 w 885774"/>
                  <a:gd name="connsiteY4" fmla="*/ 0 h 259620"/>
                  <a:gd name="connsiteX0" fmla="*/ 220648 w 885774"/>
                  <a:gd name="connsiteY0" fmla="*/ 0 h 243717"/>
                  <a:gd name="connsiteX1" fmla="*/ 885774 w 885774"/>
                  <a:gd name="connsiteY1" fmla="*/ 0 h 243717"/>
                  <a:gd name="connsiteX2" fmla="*/ 702452 w 885774"/>
                  <a:gd name="connsiteY2" fmla="*/ 243717 h 243717"/>
                  <a:gd name="connsiteX3" fmla="*/ 0 w 885774"/>
                  <a:gd name="connsiteY3" fmla="*/ 238140 h 243717"/>
                  <a:gd name="connsiteX4" fmla="*/ 220648 w 885774"/>
                  <a:gd name="connsiteY4" fmla="*/ 0 h 24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774" h="243717">
                    <a:moveTo>
                      <a:pt x="220648" y="0"/>
                    </a:moveTo>
                    <a:lnTo>
                      <a:pt x="885774" y="0"/>
                    </a:lnTo>
                    <a:lnTo>
                      <a:pt x="702452" y="243717"/>
                    </a:lnTo>
                    <a:lnTo>
                      <a:pt x="0" y="238140"/>
                    </a:lnTo>
                    <a:lnTo>
                      <a:pt x="220648" y="0"/>
                    </a:lnTo>
                    <a:close/>
                  </a:path>
                </a:pathLst>
              </a:custGeom>
              <a:solidFill>
                <a:srgbClr val="FFFFFF">
                  <a:lumMod val="50000"/>
                </a:srgbClr>
              </a:solidFill>
              <a:ln w="25400" cap="flat" cmpd="sng" algn="ctr">
                <a:noFill/>
                <a:prstDash val="solid"/>
              </a:ln>
              <a:effectLst>
                <a:softEdge rad="31750"/>
              </a:effectLst>
            </p:spPr>
            <p:txBody>
              <a:bodyPr rtlCol="0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ea typeface="Adobe Heiti Std R" panose="020B0400000000000000" pitchFamily="34" charset="-128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6" name="Groep 65"/>
              <p:cNvGrpSpPr/>
              <p:nvPr userDrawn="1"/>
            </p:nvGrpSpPr>
            <p:grpSpPr>
              <a:xfrm>
                <a:off x="15281106" y="1587338"/>
                <a:ext cx="511775" cy="560304"/>
                <a:chOff x="10604642" y="969717"/>
                <a:chExt cx="1290643" cy="1427163"/>
              </a:xfrm>
            </p:grpSpPr>
            <p:grpSp>
              <p:nvGrpSpPr>
                <p:cNvPr id="67" name="Group 879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10604642" y="969717"/>
                  <a:ext cx="1290643" cy="1427163"/>
                  <a:chOff x="4798" y="1515"/>
                  <a:chExt cx="813" cy="899"/>
                </a:xfrm>
              </p:grpSpPr>
              <p:sp>
                <p:nvSpPr>
                  <p:cNvPr id="69" name="Freeform 886"/>
                  <p:cNvSpPr>
                    <a:spLocks/>
                  </p:cNvSpPr>
                  <p:nvPr userDrawn="1"/>
                </p:nvSpPr>
                <p:spPr bwMode="auto">
                  <a:xfrm>
                    <a:off x="5269" y="1515"/>
                    <a:ext cx="71" cy="898"/>
                  </a:xfrm>
                  <a:custGeom>
                    <a:avLst/>
                    <a:gdLst>
                      <a:gd name="T0" fmla="*/ 282 w 282"/>
                      <a:gd name="T1" fmla="*/ 0 h 3595"/>
                      <a:gd name="T2" fmla="*/ 282 w 282"/>
                      <a:gd name="T3" fmla="*/ 3138 h 3595"/>
                      <a:gd name="T4" fmla="*/ 0 w 282"/>
                      <a:gd name="T5" fmla="*/ 3595 h 3595"/>
                      <a:gd name="T6" fmla="*/ 0 w 282"/>
                      <a:gd name="T7" fmla="*/ 285 h 3595"/>
                      <a:gd name="T8" fmla="*/ 282 w 282"/>
                      <a:gd name="T9" fmla="*/ 0 h 35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2" h="3595">
                        <a:moveTo>
                          <a:pt x="282" y="0"/>
                        </a:moveTo>
                        <a:lnTo>
                          <a:pt x="282" y="3138"/>
                        </a:lnTo>
                        <a:lnTo>
                          <a:pt x="0" y="3595"/>
                        </a:lnTo>
                        <a:lnTo>
                          <a:pt x="0" y="285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0" name="Rectangle 880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4798" y="1515"/>
                    <a:ext cx="813" cy="899"/>
                  </a:xfrm>
                  <a:prstGeom prst="rect">
                    <a:avLst/>
                  </a:prstGeom>
                  <a:noFill/>
                  <a:ln w="0">
                    <a:noFill/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1" name="Rectangle 881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4798" y="1857"/>
                    <a:ext cx="228" cy="55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2060"/>
                      </a:gs>
                      <a:gs pos="100000">
                        <a:srgbClr val="1929FF"/>
                      </a:gs>
                    </a:gsLst>
                    <a:lin ang="16200000" scaled="1"/>
                    <a:tileRect/>
                  </a:gra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2" name="Freeform 882"/>
                  <p:cNvSpPr>
                    <a:spLocks/>
                  </p:cNvSpPr>
                  <p:nvPr userDrawn="1"/>
                </p:nvSpPr>
                <p:spPr bwMode="auto">
                  <a:xfrm>
                    <a:off x="4798" y="1771"/>
                    <a:ext cx="314" cy="86"/>
                  </a:xfrm>
                  <a:custGeom>
                    <a:avLst/>
                    <a:gdLst>
                      <a:gd name="T0" fmla="*/ 411 w 1255"/>
                      <a:gd name="T1" fmla="*/ 0 h 342"/>
                      <a:gd name="T2" fmla="*/ 1255 w 1255"/>
                      <a:gd name="T3" fmla="*/ 0 h 342"/>
                      <a:gd name="T4" fmla="*/ 913 w 1255"/>
                      <a:gd name="T5" fmla="*/ 342 h 342"/>
                      <a:gd name="T6" fmla="*/ 0 w 1255"/>
                      <a:gd name="T7" fmla="*/ 342 h 342"/>
                      <a:gd name="T8" fmla="*/ 411 w 1255"/>
                      <a:gd name="T9" fmla="*/ 0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5" h="342">
                        <a:moveTo>
                          <a:pt x="411" y="0"/>
                        </a:moveTo>
                        <a:lnTo>
                          <a:pt x="1255" y="0"/>
                        </a:lnTo>
                        <a:lnTo>
                          <a:pt x="913" y="342"/>
                        </a:lnTo>
                        <a:lnTo>
                          <a:pt x="0" y="342"/>
                        </a:lnTo>
                        <a:lnTo>
                          <a:pt x="411" y="0"/>
                        </a:lnTo>
                        <a:close/>
                      </a:path>
                    </a:pathLst>
                  </a:custGeom>
                  <a:solidFill>
                    <a:srgbClr val="0039A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3" name="Freeform 883"/>
                  <p:cNvSpPr>
                    <a:spLocks/>
                  </p:cNvSpPr>
                  <p:nvPr userDrawn="1"/>
                </p:nvSpPr>
                <p:spPr bwMode="auto">
                  <a:xfrm>
                    <a:off x="5026" y="1771"/>
                    <a:ext cx="85" cy="642"/>
                  </a:xfrm>
                  <a:custGeom>
                    <a:avLst/>
                    <a:gdLst>
                      <a:gd name="T0" fmla="*/ 342 w 342"/>
                      <a:gd name="T1" fmla="*/ 0 h 2568"/>
                      <a:gd name="T2" fmla="*/ 342 w 342"/>
                      <a:gd name="T3" fmla="*/ 2111 h 2568"/>
                      <a:gd name="T4" fmla="*/ 0 w 342"/>
                      <a:gd name="T5" fmla="*/ 2568 h 2568"/>
                      <a:gd name="T6" fmla="*/ 0 w 342"/>
                      <a:gd name="T7" fmla="*/ 342 h 2568"/>
                      <a:gd name="T8" fmla="*/ 342 w 342"/>
                      <a:gd name="T9" fmla="*/ 0 h 25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2" h="2568">
                        <a:moveTo>
                          <a:pt x="342" y="0"/>
                        </a:moveTo>
                        <a:lnTo>
                          <a:pt x="342" y="2111"/>
                        </a:lnTo>
                        <a:lnTo>
                          <a:pt x="0" y="2568"/>
                        </a:lnTo>
                        <a:lnTo>
                          <a:pt x="0" y="342"/>
                        </a:lnTo>
                        <a:lnTo>
                          <a:pt x="342" y="0"/>
                        </a:lnTo>
                        <a:close/>
                      </a:path>
                    </a:pathLst>
                  </a:custGeom>
                  <a:solidFill>
                    <a:srgbClr val="00007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4" name="Freeform 884"/>
                  <p:cNvSpPr>
                    <a:spLocks/>
                  </p:cNvSpPr>
                  <p:nvPr userDrawn="1"/>
                </p:nvSpPr>
                <p:spPr bwMode="auto">
                  <a:xfrm>
                    <a:off x="5054" y="1515"/>
                    <a:ext cx="286" cy="72"/>
                  </a:xfrm>
                  <a:custGeom>
                    <a:avLst/>
                    <a:gdLst>
                      <a:gd name="T0" fmla="*/ 318 w 1140"/>
                      <a:gd name="T1" fmla="*/ 0 h 289"/>
                      <a:gd name="T2" fmla="*/ 1140 w 1140"/>
                      <a:gd name="T3" fmla="*/ 0 h 289"/>
                      <a:gd name="T4" fmla="*/ 855 w 1140"/>
                      <a:gd name="T5" fmla="*/ 289 h 289"/>
                      <a:gd name="T6" fmla="*/ 0 w 1140"/>
                      <a:gd name="T7" fmla="*/ 289 h 289"/>
                      <a:gd name="T8" fmla="*/ 318 w 1140"/>
                      <a:gd name="T9" fmla="*/ 0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40" h="289">
                        <a:moveTo>
                          <a:pt x="318" y="0"/>
                        </a:moveTo>
                        <a:lnTo>
                          <a:pt x="1140" y="0"/>
                        </a:lnTo>
                        <a:lnTo>
                          <a:pt x="855" y="289"/>
                        </a:lnTo>
                        <a:lnTo>
                          <a:pt x="0" y="289"/>
                        </a:lnTo>
                        <a:lnTo>
                          <a:pt x="318" y="0"/>
                        </a:lnTo>
                        <a:close/>
                      </a:path>
                    </a:pathLst>
                  </a:custGeom>
                  <a:solidFill>
                    <a:srgbClr val="EEFF2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5" name="Rectangle 88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5054" y="1587"/>
                    <a:ext cx="215" cy="82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100000">
                        <a:srgbClr val="FFFF00"/>
                      </a:gs>
                    </a:gsLst>
                    <a:lin ang="16200000" scaled="1"/>
                    <a:tileRect/>
                  </a:gra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6" name="Rectangle 887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5298" y="1771"/>
                    <a:ext cx="228" cy="64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80004"/>
                      </a:gs>
                      <a:gs pos="100000">
                        <a:srgbClr val="FF0000"/>
                      </a:gs>
                    </a:gsLst>
                    <a:lin ang="16200000" scaled="1"/>
                    <a:tileRect/>
                  </a:gra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7" name="Freeform 888"/>
                  <p:cNvSpPr>
                    <a:spLocks/>
                  </p:cNvSpPr>
                  <p:nvPr userDrawn="1"/>
                </p:nvSpPr>
                <p:spPr bwMode="auto">
                  <a:xfrm>
                    <a:off x="5526" y="1686"/>
                    <a:ext cx="85" cy="727"/>
                  </a:xfrm>
                  <a:custGeom>
                    <a:avLst/>
                    <a:gdLst>
                      <a:gd name="T0" fmla="*/ 342 w 342"/>
                      <a:gd name="T1" fmla="*/ 0 h 2911"/>
                      <a:gd name="T2" fmla="*/ 342 w 342"/>
                      <a:gd name="T3" fmla="*/ 2477 h 2911"/>
                      <a:gd name="T4" fmla="*/ 0 w 342"/>
                      <a:gd name="T5" fmla="*/ 2911 h 2911"/>
                      <a:gd name="T6" fmla="*/ 0 w 342"/>
                      <a:gd name="T7" fmla="*/ 334 h 2911"/>
                      <a:gd name="T8" fmla="*/ 342 w 342"/>
                      <a:gd name="T9" fmla="*/ 0 h 29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2" h="2911">
                        <a:moveTo>
                          <a:pt x="342" y="0"/>
                        </a:moveTo>
                        <a:lnTo>
                          <a:pt x="342" y="2477"/>
                        </a:lnTo>
                        <a:lnTo>
                          <a:pt x="0" y="2911"/>
                        </a:lnTo>
                        <a:lnTo>
                          <a:pt x="0" y="334"/>
                        </a:lnTo>
                        <a:lnTo>
                          <a:pt x="342" y="0"/>
                        </a:lnTo>
                        <a:close/>
                      </a:path>
                    </a:pathLst>
                  </a:custGeom>
                  <a:solidFill>
                    <a:srgbClr val="C2001B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68" name="Vrije vorm 67"/>
                <p:cNvSpPr/>
                <p:nvPr userDrawn="1"/>
              </p:nvSpPr>
              <p:spPr>
                <a:xfrm>
                  <a:off x="11389225" y="1241176"/>
                  <a:ext cx="506025" cy="137883"/>
                </a:xfrm>
                <a:custGeom>
                  <a:avLst/>
                  <a:gdLst>
                    <a:gd name="connsiteX0" fmla="*/ 0 w 508407"/>
                    <a:gd name="connsiteY0" fmla="*/ 142646 h 146304"/>
                    <a:gd name="connsiteX1" fmla="*/ 369418 w 508407"/>
                    <a:gd name="connsiteY1" fmla="*/ 146304 h 146304"/>
                    <a:gd name="connsiteX2" fmla="*/ 508407 w 508407"/>
                    <a:gd name="connsiteY2" fmla="*/ 0 h 146304"/>
                    <a:gd name="connsiteX3" fmla="*/ 168250 w 508407"/>
                    <a:gd name="connsiteY3" fmla="*/ 0 h 146304"/>
                    <a:gd name="connsiteX4" fmla="*/ 0 w 508407"/>
                    <a:gd name="connsiteY4" fmla="*/ 142646 h 146304"/>
                    <a:gd name="connsiteX0" fmla="*/ 0 w 508407"/>
                    <a:gd name="connsiteY0" fmla="*/ 142646 h 142646"/>
                    <a:gd name="connsiteX1" fmla="*/ 376562 w 508407"/>
                    <a:gd name="connsiteY1" fmla="*/ 136779 h 142646"/>
                    <a:gd name="connsiteX2" fmla="*/ 508407 w 508407"/>
                    <a:gd name="connsiteY2" fmla="*/ 0 h 142646"/>
                    <a:gd name="connsiteX3" fmla="*/ 168250 w 508407"/>
                    <a:gd name="connsiteY3" fmla="*/ 0 h 142646"/>
                    <a:gd name="connsiteX4" fmla="*/ 0 w 508407"/>
                    <a:gd name="connsiteY4" fmla="*/ 142646 h 142646"/>
                    <a:gd name="connsiteX0" fmla="*/ 0 w 506025"/>
                    <a:gd name="connsiteY0" fmla="*/ 137883 h 137883"/>
                    <a:gd name="connsiteX1" fmla="*/ 374180 w 506025"/>
                    <a:gd name="connsiteY1" fmla="*/ 136779 h 137883"/>
                    <a:gd name="connsiteX2" fmla="*/ 506025 w 506025"/>
                    <a:gd name="connsiteY2" fmla="*/ 0 h 137883"/>
                    <a:gd name="connsiteX3" fmla="*/ 165868 w 506025"/>
                    <a:gd name="connsiteY3" fmla="*/ 0 h 137883"/>
                    <a:gd name="connsiteX4" fmla="*/ 0 w 506025"/>
                    <a:gd name="connsiteY4" fmla="*/ 137883 h 13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025" h="137883">
                      <a:moveTo>
                        <a:pt x="0" y="137883"/>
                      </a:moveTo>
                      <a:lnTo>
                        <a:pt x="374180" y="136779"/>
                      </a:lnTo>
                      <a:lnTo>
                        <a:pt x="506025" y="0"/>
                      </a:lnTo>
                      <a:lnTo>
                        <a:pt x="165868" y="0"/>
                      </a:lnTo>
                      <a:lnTo>
                        <a:pt x="0" y="137883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nl-NL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10" name="Groep 9"/>
            <p:cNvGrpSpPr/>
            <p:nvPr/>
          </p:nvGrpSpPr>
          <p:grpSpPr>
            <a:xfrm>
              <a:off x="12487778" y="6003628"/>
              <a:ext cx="1980859" cy="542924"/>
              <a:chOff x="12390702" y="6054428"/>
              <a:chExt cx="1980859" cy="542924"/>
            </a:xfrm>
          </p:grpSpPr>
          <p:sp>
            <p:nvSpPr>
              <p:cNvPr id="31" name="Rechthoek 30"/>
              <p:cNvSpPr/>
              <p:nvPr/>
            </p:nvSpPr>
            <p:spPr>
              <a:xfrm>
                <a:off x="12402284" y="6054428"/>
                <a:ext cx="1969277" cy="542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 Light" panose="020B0502040204020203" pitchFamily="34" charset="0"/>
                  <a:ea typeface="Adobe Heiti Std R" panose="020B0400000000000000" pitchFamily="34" charset="-128"/>
                  <a:cs typeface="Segoe UI Light" panose="020B0502040204020203" pitchFamily="34" charset="0"/>
                </a:endParaRPr>
              </a:p>
            </p:txBody>
          </p:sp>
          <p:sp>
            <p:nvSpPr>
              <p:cNvPr id="32" name="Rechthoek 31"/>
              <p:cNvSpPr/>
              <p:nvPr/>
            </p:nvSpPr>
            <p:spPr>
              <a:xfrm>
                <a:off x="12662053" y="6062530"/>
                <a:ext cx="126829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rPr>
                  <a:t>Change chart type</a:t>
                </a:r>
              </a:p>
            </p:txBody>
          </p:sp>
          <p:sp>
            <p:nvSpPr>
              <p:cNvPr id="33" name="Gelijkbenige driehoek 32"/>
              <p:cNvSpPr/>
              <p:nvPr/>
            </p:nvSpPr>
            <p:spPr>
              <a:xfrm rot="5400000">
                <a:off x="14210471" y="6150144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Segoe UI Light" panose="020B0502040204020203" pitchFamily="34" charset="0"/>
                  <a:ea typeface="Adobe Heiti Std R" panose="020B0400000000000000" pitchFamily="34" charset="-128"/>
                  <a:cs typeface="Segoe UI Light" panose="020B0502040204020203" pitchFamily="34" charset="0"/>
                </a:endParaRPr>
              </a:p>
            </p:txBody>
          </p:sp>
          <p:sp>
            <p:nvSpPr>
              <p:cNvPr id="34" name="Afgeronde rechthoek 33"/>
              <p:cNvSpPr/>
              <p:nvPr/>
            </p:nvSpPr>
            <p:spPr>
              <a:xfrm>
                <a:off x="12390702" y="6322741"/>
                <a:ext cx="1973675" cy="268314"/>
              </a:xfrm>
              <a:prstGeom prst="roundRect">
                <a:avLst/>
              </a:prstGeom>
              <a:gradFill>
                <a:gsLst>
                  <a:gs pos="0">
                    <a:srgbClr val="FFF2BD"/>
                  </a:gs>
                  <a:gs pos="34000">
                    <a:srgbClr val="FFE98B"/>
                  </a:gs>
                  <a:gs pos="78000">
                    <a:srgbClr val="FFF5C9"/>
                  </a:gs>
                  <a:gs pos="59000">
                    <a:srgbClr val="FFE98B"/>
                  </a:gs>
                </a:gsLst>
                <a:lin ang="5400000" scaled="0"/>
              </a:gra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rPr>
                  <a:t>Edit data</a:t>
                </a:r>
              </a:p>
            </p:txBody>
          </p:sp>
          <p:grpSp>
            <p:nvGrpSpPr>
              <p:cNvPr id="35" name="Groep 34"/>
              <p:cNvGrpSpPr/>
              <p:nvPr/>
            </p:nvGrpSpPr>
            <p:grpSpPr>
              <a:xfrm>
                <a:off x="12461788" y="6100223"/>
                <a:ext cx="204691" cy="170000"/>
                <a:chOff x="15171969" y="1587338"/>
                <a:chExt cx="755407" cy="627385"/>
              </a:xfrm>
            </p:grpSpPr>
            <p:sp>
              <p:nvSpPr>
                <p:cNvPr id="52" name="Rechthoek 962"/>
                <p:cNvSpPr/>
                <p:nvPr userDrawn="1"/>
              </p:nvSpPr>
              <p:spPr>
                <a:xfrm>
                  <a:off x="15171969" y="2008934"/>
                  <a:ext cx="755407" cy="205789"/>
                </a:xfrm>
                <a:custGeom>
                  <a:avLst/>
                  <a:gdLst>
                    <a:gd name="connsiteX0" fmla="*/ 0 w 664132"/>
                    <a:gd name="connsiteY0" fmla="*/ 0 h 277787"/>
                    <a:gd name="connsiteX1" fmla="*/ 664132 w 664132"/>
                    <a:gd name="connsiteY1" fmla="*/ 0 h 277787"/>
                    <a:gd name="connsiteX2" fmla="*/ 664132 w 664132"/>
                    <a:gd name="connsiteY2" fmla="*/ 277787 h 277787"/>
                    <a:gd name="connsiteX3" fmla="*/ 0 w 664132"/>
                    <a:gd name="connsiteY3" fmla="*/ 277787 h 277787"/>
                    <a:gd name="connsiteX4" fmla="*/ 0 w 664132"/>
                    <a:gd name="connsiteY4" fmla="*/ 0 h 277787"/>
                    <a:gd name="connsiteX0" fmla="*/ 0 w 664132"/>
                    <a:gd name="connsiteY0" fmla="*/ 0 h 290487"/>
                    <a:gd name="connsiteX1" fmla="*/ 664132 w 664132"/>
                    <a:gd name="connsiteY1" fmla="*/ 0 h 290487"/>
                    <a:gd name="connsiteX2" fmla="*/ 333932 w 664132"/>
                    <a:gd name="connsiteY2" fmla="*/ 290487 h 290487"/>
                    <a:gd name="connsiteX3" fmla="*/ 0 w 664132"/>
                    <a:gd name="connsiteY3" fmla="*/ 277787 h 290487"/>
                    <a:gd name="connsiteX4" fmla="*/ 0 w 664132"/>
                    <a:gd name="connsiteY4" fmla="*/ 0 h 290487"/>
                    <a:gd name="connsiteX0" fmla="*/ 0 w 664132"/>
                    <a:gd name="connsiteY0" fmla="*/ 0 h 277787"/>
                    <a:gd name="connsiteX1" fmla="*/ 664132 w 664132"/>
                    <a:gd name="connsiteY1" fmla="*/ 0 h 277787"/>
                    <a:gd name="connsiteX2" fmla="*/ 575232 w 664132"/>
                    <a:gd name="connsiteY2" fmla="*/ 271437 h 277787"/>
                    <a:gd name="connsiteX3" fmla="*/ 0 w 664132"/>
                    <a:gd name="connsiteY3" fmla="*/ 277787 h 277787"/>
                    <a:gd name="connsiteX4" fmla="*/ 0 w 664132"/>
                    <a:gd name="connsiteY4" fmla="*/ 0 h 277787"/>
                    <a:gd name="connsiteX0" fmla="*/ 0 w 708582"/>
                    <a:gd name="connsiteY0" fmla="*/ 0 h 277787"/>
                    <a:gd name="connsiteX1" fmla="*/ 708582 w 708582"/>
                    <a:gd name="connsiteY1" fmla="*/ 31750 h 277787"/>
                    <a:gd name="connsiteX2" fmla="*/ 575232 w 708582"/>
                    <a:gd name="connsiteY2" fmla="*/ 271437 h 277787"/>
                    <a:gd name="connsiteX3" fmla="*/ 0 w 708582"/>
                    <a:gd name="connsiteY3" fmla="*/ 277787 h 277787"/>
                    <a:gd name="connsiteX4" fmla="*/ 0 w 708582"/>
                    <a:gd name="connsiteY4" fmla="*/ 0 h 277787"/>
                    <a:gd name="connsiteX0" fmla="*/ 228600 w 708582"/>
                    <a:gd name="connsiteY0" fmla="*/ 6350 h 246037"/>
                    <a:gd name="connsiteX1" fmla="*/ 708582 w 708582"/>
                    <a:gd name="connsiteY1" fmla="*/ 0 h 246037"/>
                    <a:gd name="connsiteX2" fmla="*/ 575232 w 708582"/>
                    <a:gd name="connsiteY2" fmla="*/ 239687 h 246037"/>
                    <a:gd name="connsiteX3" fmla="*/ 0 w 708582"/>
                    <a:gd name="connsiteY3" fmla="*/ 246037 h 246037"/>
                    <a:gd name="connsiteX4" fmla="*/ 228600 w 708582"/>
                    <a:gd name="connsiteY4" fmla="*/ 6350 h 246037"/>
                    <a:gd name="connsiteX0" fmla="*/ 228600 w 778432"/>
                    <a:gd name="connsiteY0" fmla="*/ 0 h 239687"/>
                    <a:gd name="connsiteX1" fmla="*/ 778432 w 778432"/>
                    <a:gd name="connsiteY1" fmla="*/ 25400 h 239687"/>
                    <a:gd name="connsiteX2" fmla="*/ 575232 w 778432"/>
                    <a:gd name="connsiteY2" fmla="*/ 233337 h 239687"/>
                    <a:gd name="connsiteX3" fmla="*/ 0 w 778432"/>
                    <a:gd name="connsiteY3" fmla="*/ 239687 h 239687"/>
                    <a:gd name="connsiteX4" fmla="*/ 228600 w 778432"/>
                    <a:gd name="connsiteY4" fmla="*/ 0 h 239687"/>
                    <a:gd name="connsiteX0" fmla="*/ 228600 w 778432"/>
                    <a:gd name="connsiteY0" fmla="*/ 0 h 214287"/>
                    <a:gd name="connsiteX1" fmla="*/ 778432 w 778432"/>
                    <a:gd name="connsiteY1" fmla="*/ 0 h 214287"/>
                    <a:gd name="connsiteX2" fmla="*/ 575232 w 778432"/>
                    <a:gd name="connsiteY2" fmla="*/ 207937 h 214287"/>
                    <a:gd name="connsiteX3" fmla="*/ 0 w 778432"/>
                    <a:gd name="connsiteY3" fmla="*/ 214287 h 214287"/>
                    <a:gd name="connsiteX4" fmla="*/ 228600 w 778432"/>
                    <a:gd name="connsiteY4" fmla="*/ 0 h 214287"/>
                    <a:gd name="connsiteX0" fmla="*/ 228600 w 730724"/>
                    <a:gd name="connsiteY0" fmla="*/ 3975 h 218262"/>
                    <a:gd name="connsiteX1" fmla="*/ 730724 w 730724"/>
                    <a:gd name="connsiteY1" fmla="*/ 0 h 218262"/>
                    <a:gd name="connsiteX2" fmla="*/ 575232 w 730724"/>
                    <a:gd name="connsiteY2" fmla="*/ 211912 h 218262"/>
                    <a:gd name="connsiteX3" fmla="*/ 0 w 730724"/>
                    <a:gd name="connsiteY3" fmla="*/ 218262 h 218262"/>
                    <a:gd name="connsiteX4" fmla="*/ 228600 w 730724"/>
                    <a:gd name="connsiteY4" fmla="*/ 3975 h 218262"/>
                    <a:gd name="connsiteX0" fmla="*/ 252454 w 754578"/>
                    <a:gd name="connsiteY0" fmla="*/ 3975 h 211912"/>
                    <a:gd name="connsiteX1" fmla="*/ 754578 w 754578"/>
                    <a:gd name="connsiteY1" fmla="*/ 0 h 211912"/>
                    <a:gd name="connsiteX2" fmla="*/ 599086 w 754578"/>
                    <a:gd name="connsiteY2" fmla="*/ 211912 h 211912"/>
                    <a:gd name="connsiteX3" fmla="*/ 0 w 754578"/>
                    <a:gd name="connsiteY3" fmla="*/ 210311 h 211912"/>
                    <a:gd name="connsiteX4" fmla="*/ 252454 w 754578"/>
                    <a:gd name="connsiteY4" fmla="*/ 3975 h 211912"/>
                    <a:gd name="connsiteX0" fmla="*/ 172941 w 754578"/>
                    <a:gd name="connsiteY0" fmla="*/ 0 h 219864"/>
                    <a:gd name="connsiteX1" fmla="*/ 754578 w 754578"/>
                    <a:gd name="connsiteY1" fmla="*/ 7952 h 219864"/>
                    <a:gd name="connsiteX2" fmla="*/ 599086 w 754578"/>
                    <a:gd name="connsiteY2" fmla="*/ 219864 h 219864"/>
                    <a:gd name="connsiteX3" fmla="*/ 0 w 754578"/>
                    <a:gd name="connsiteY3" fmla="*/ 218263 h 219864"/>
                    <a:gd name="connsiteX4" fmla="*/ 172941 w 754578"/>
                    <a:gd name="connsiteY4" fmla="*/ 0 h 219864"/>
                    <a:gd name="connsiteX0" fmla="*/ 172941 w 754578"/>
                    <a:gd name="connsiteY0" fmla="*/ 0 h 223840"/>
                    <a:gd name="connsiteX1" fmla="*/ 754578 w 754578"/>
                    <a:gd name="connsiteY1" fmla="*/ 7952 h 223840"/>
                    <a:gd name="connsiteX2" fmla="*/ 654745 w 754578"/>
                    <a:gd name="connsiteY2" fmla="*/ 223840 h 223840"/>
                    <a:gd name="connsiteX3" fmla="*/ 0 w 754578"/>
                    <a:gd name="connsiteY3" fmla="*/ 218263 h 223840"/>
                    <a:gd name="connsiteX4" fmla="*/ 172941 w 754578"/>
                    <a:gd name="connsiteY4" fmla="*/ 0 h 223840"/>
                    <a:gd name="connsiteX0" fmla="*/ 172941 w 754578"/>
                    <a:gd name="connsiteY0" fmla="*/ 0 h 219864"/>
                    <a:gd name="connsiteX1" fmla="*/ 754578 w 754578"/>
                    <a:gd name="connsiteY1" fmla="*/ 7952 h 219864"/>
                    <a:gd name="connsiteX2" fmla="*/ 646793 w 754578"/>
                    <a:gd name="connsiteY2" fmla="*/ 219864 h 219864"/>
                    <a:gd name="connsiteX3" fmla="*/ 0 w 754578"/>
                    <a:gd name="connsiteY3" fmla="*/ 218263 h 219864"/>
                    <a:gd name="connsiteX4" fmla="*/ 172941 w 754578"/>
                    <a:gd name="connsiteY4" fmla="*/ 0 h 219864"/>
                    <a:gd name="connsiteX0" fmla="*/ 172941 w 818189"/>
                    <a:gd name="connsiteY0" fmla="*/ 0 h 219864"/>
                    <a:gd name="connsiteX1" fmla="*/ 818189 w 818189"/>
                    <a:gd name="connsiteY1" fmla="*/ 31806 h 219864"/>
                    <a:gd name="connsiteX2" fmla="*/ 646793 w 818189"/>
                    <a:gd name="connsiteY2" fmla="*/ 219864 h 219864"/>
                    <a:gd name="connsiteX3" fmla="*/ 0 w 818189"/>
                    <a:gd name="connsiteY3" fmla="*/ 218263 h 219864"/>
                    <a:gd name="connsiteX4" fmla="*/ 172941 w 818189"/>
                    <a:gd name="connsiteY4" fmla="*/ 0 h 219864"/>
                    <a:gd name="connsiteX0" fmla="*/ 172941 w 806262"/>
                    <a:gd name="connsiteY0" fmla="*/ 0 h 219864"/>
                    <a:gd name="connsiteX1" fmla="*/ 806262 w 806262"/>
                    <a:gd name="connsiteY1" fmla="*/ 11928 h 219864"/>
                    <a:gd name="connsiteX2" fmla="*/ 646793 w 806262"/>
                    <a:gd name="connsiteY2" fmla="*/ 219864 h 219864"/>
                    <a:gd name="connsiteX3" fmla="*/ 0 w 806262"/>
                    <a:gd name="connsiteY3" fmla="*/ 218263 h 219864"/>
                    <a:gd name="connsiteX4" fmla="*/ 172941 w 806262"/>
                    <a:gd name="connsiteY4" fmla="*/ 0 h 219864"/>
                    <a:gd name="connsiteX0" fmla="*/ 172941 w 798310"/>
                    <a:gd name="connsiteY0" fmla="*/ 0 h 219864"/>
                    <a:gd name="connsiteX1" fmla="*/ 798310 w 798310"/>
                    <a:gd name="connsiteY1" fmla="*/ 15903 h 219864"/>
                    <a:gd name="connsiteX2" fmla="*/ 646793 w 798310"/>
                    <a:gd name="connsiteY2" fmla="*/ 219864 h 219864"/>
                    <a:gd name="connsiteX3" fmla="*/ 0 w 798310"/>
                    <a:gd name="connsiteY3" fmla="*/ 218263 h 219864"/>
                    <a:gd name="connsiteX4" fmla="*/ 172941 w 798310"/>
                    <a:gd name="connsiteY4" fmla="*/ 0 h 219864"/>
                    <a:gd name="connsiteX0" fmla="*/ 172941 w 798310"/>
                    <a:gd name="connsiteY0" fmla="*/ 0 h 259620"/>
                    <a:gd name="connsiteX1" fmla="*/ 798310 w 798310"/>
                    <a:gd name="connsiteY1" fmla="*/ 15903 h 259620"/>
                    <a:gd name="connsiteX2" fmla="*/ 614988 w 798310"/>
                    <a:gd name="connsiteY2" fmla="*/ 259620 h 259620"/>
                    <a:gd name="connsiteX3" fmla="*/ 0 w 798310"/>
                    <a:gd name="connsiteY3" fmla="*/ 218263 h 259620"/>
                    <a:gd name="connsiteX4" fmla="*/ 172941 w 798310"/>
                    <a:gd name="connsiteY4" fmla="*/ 0 h 259620"/>
                    <a:gd name="connsiteX0" fmla="*/ 188843 w 814212"/>
                    <a:gd name="connsiteY0" fmla="*/ 0 h 259620"/>
                    <a:gd name="connsiteX1" fmla="*/ 814212 w 814212"/>
                    <a:gd name="connsiteY1" fmla="*/ 15903 h 259620"/>
                    <a:gd name="connsiteX2" fmla="*/ 630890 w 814212"/>
                    <a:gd name="connsiteY2" fmla="*/ 259620 h 259620"/>
                    <a:gd name="connsiteX3" fmla="*/ 0 w 814212"/>
                    <a:gd name="connsiteY3" fmla="*/ 254043 h 259620"/>
                    <a:gd name="connsiteX4" fmla="*/ 188843 w 814212"/>
                    <a:gd name="connsiteY4" fmla="*/ 0 h 259620"/>
                    <a:gd name="connsiteX0" fmla="*/ 208721 w 834090"/>
                    <a:gd name="connsiteY0" fmla="*/ 0 h 259620"/>
                    <a:gd name="connsiteX1" fmla="*/ 834090 w 834090"/>
                    <a:gd name="connsiteY1" fmla="*/ 15903 h 259620"/>
                    <a:gd name="connsiteX2" fmla="*/ 650768 w 834090"/>
                    <a:gd name="connsiteY2" fmla="*/ 259620 h 259620"/>
                    <a:gd name="connsiteX3" fmla="*/ 0 w 834090"/>
                    <a:gd name="connsiteY3" fmla="*/ 254043 h 259620"/>
                    <a:gd name="connsiteX4" fmla="*/ 208721 w 834090"/>
                    <a:gd name="connsiteY4" fmla="*/ 0 h 259620"/>
                    <a:gd name="connsiteX0" fmla="*/ 268356 w 893725"/>
                    <a:gd name="connsiteY0" fmla="*/ 0 h 259620"/>
                    <a:gd name="connsiteX1" fmla="*/ 893725 w 893725"/>
                    <a:gd name="connsiteY1" fmla="*/ 15903 h 259620"/>
                    <a:gd name="connsiteX2" fmla="*/ 710403 w 893725"/>
                    <a:gd name="connsiteY2" fmla="*/ 259620 h 259620"/>
                    <a:gd name="connsiteX3" fmla="*/ 0 w 893725"/>
                    <a:gd name="connsiteY3" fmla="*/ 254043 h 259620"/>
                    <a:gd name="connsiteX4" fmla="*/ 268356 w 893725"/>
                    <a:gd name="connsiteY4" fmla="*/ 0 h 259620"/>
                    <a:gd name="connsiteX0" fmla="*/ 260405 w 885774"/>
                    <a:gd name="connsiteY0" fmla="*/ 0 h 259620"/>
                    <a:gd name="connsiteX1" fmla="*/ 885774 w 885774"/>
                    <a:gd name="connsiteY1" fmla="*/ 15903 h 259620"/>
                    <a:gd name="connsiteX2" fmla="*/ 702452 w 885774"/>
                    <a:gd name="connsiteY2" fmla="*/ 259620 h 259620"/>
                    <a:gd name="connsiteX3" fmla="*/ 0 w 885774"/>
                    <a:gd name="connsiteY3" fmla="*/ 254043 h 259620"/>
                    <a:gd name="connsiteX4" fmla="*/ 260405 w 885774"/>
                    <a:gd name="connsiteY4" fmla="*/ 0 h 259620"/>
                    <a:gd name="connsiteX0" fmla="*/ 220648 w 885774"/>
                    <a:gd name="connsiteY0" fmla="*/ 0 h 243717"/>
                    <a:gd name="connsiteX1" fmla="*/ 885774 w 885774"/>
                    <a:gd name="connsiteY1" fmla="*/ 0 h 243717"/>
                    <a:gd name="connsiteX2" fmla="*/ 702452 w 885774"/>
                    <a:gd name="connsiteY2" fmla="*/ 243717 h 243717"/>
                    <a:gd name="connsiteX3" fmla="*/ 0 w 885774"/>
                    <a:gd name="connsiteY3" fmla="*/ 238140 h 243717"/>
                    <a:gd name="connsiteX4" fmla="*/ 220648 w 885774"/>
                    <a:gd name="connsiteY4" fmla="*/ 0 h 243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5774" h="243717">
                      <a:moveTo>
                        <a:pt x="220648" y="0"/>
                      </a:moveTo>
                      <a:lnTo>
                        <a:pt x="885774" y="0"/>
                      </a:lnTo>
                      <a:lnTo>
                        <a:pt x="702452" y="243717"/>
                      </a:lnTo>
                      <a:lnTo>
                        <a:pt x="0" y="238140"/>
                      </a:lnTo>
                      <a:lnTo>
                        <a:pt x="220648" y="0"/>
                      </a:lnTo>
                      <a:close/>
                    </a:path>
                  </a:pathLst>
                </a:custGeom>
                <a:solidFill>
                  <a:srgbClr val="FFFFFF">
                    <a:lumMod val="50000"/>
                  </a:srgbClr>
                </a:solidFill>
                <a:ln w="25400" cap="flat" cmpd="sng" algn="ctr">
                  <a:noFill/>
                  <a:prstDash val="solid"/>
                </a:ln>
                <a:effectLst>
                  <a:softEdge rad="31750"/>
                </a:effectLst>
              </p:spPr>
              <p:txBody>
                <a:bodyPr rtlCol="0" anchor="ctr"/>
                <a:lstStyle>
                  <a:defPPr>
                    <a:defRPr lang="nl-NL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53" name="Groep 52"/>
                <p:cNvGrpSpPr/>
                <p:nvPr userDrawn="1"/>
              </p:nvGrpSpPr>
              <p:grpSpPr>
                <a:xfrm>
                  <a:off x="15281106" y="1587338"/>
                  <a:ext cx="511775" cy="560304"/>
                  <a:chOff x="10604642" y="969717"/>
                  <a:chExt cx="1290643" cy="1427163"/>
                </a:xfrm>
              </p:grpSpPr>
              <p:grpSp>
                <p:nvGrpSpPr>
                  <p:cNvPr id="54" name="Group 879"/>
                  <p:cNvGrpSpPr>
                    <a:grpSpLocks noChangeAspect="1"/>
                  </p:cNvGrpSpPr>
                  <p:nvPr userDrawn="1"/>
                </p:nvGrpSpPr>
                <p:grpSpPr bwMode="auto">
                  <a:xfrm>
                    <a:off x="10604642" y="969717"/>
                    <a:ext cx="1290643" cy="1427163"/>
                    <a:chOff x="4798" y="1515"/>
                    <a:chExt cx="813" cy="899"/>
                  </a:xfrm>
                </p:grpSpPr>
                <p:sp>
                  <p:nvSpPr>
                    <p:cNvPr id="56" name="Freeform 886"/>
                    <p:cNvSpPr>
                      <a:spLocks/>
                    </p:cNvSpPr>
                    <p:nvPr userDrawn="1"/>
                  </p:nvSpPr>
                  <p:spPr bwMode="auto">
                    <a:xfrm>
                      <a:off x="5269" y="1515"/>
                      <a:ext cx="71" cy="898"/>
                    </a:xfrm>
                    <a:custGeom>
                      <a:avLst/>
                      <a:gdLst>
                        <a:gd name="T0" fmla="*/ 282 w 282"/>
                        <a:gd name="T1" fmla="*/ 0 h 3595"/>
                        <a:gd name="T2" fmla="*/ 282 w 282"/>
                        <a:gd name="T3" fmla="*/ 3138 h 3595"/>
                        <a:gd name="T4" fmla="*/ 0 w 282"/>
                        <a:gd name="T5" fmla="*/ 3595 h 3595"/>
                        <a:gd name="T6" fmla="*/ 0 w 282"/>
                        <a:gd name="T7" fmla="*/ 285 h 3595"/>
                        <a:gd name="T8" fmla="*/ 282 w 282"/>
                        <a:gd name="T9" fmla="*/ 0 h 35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2" h="3595">
                          <a:moveTo>
                            <a:pt x="282" y="0"/>
                          </a:moveTo>
                          <a:lnTo>
                            <a:pt x="282" y="3138"/>
                          </a:lnTo>
                          <a:lnTo>
                            <a:pt x="0" y="3595"/>
                          </a:lnTo>
                          <a:lnTo>
                            <a:pt x="0" y="285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solidFill>
                      <a:srgbClr val="FFC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57" name="Rectangle 880"/>
                    <p:cNvSpPr>
                      <a:spLocks noChangeArrowheads="1"/>
                    </p:cNvSpPr>
                    <p:nvPr userDrawn="1"/>
                  </p:nvSpPr>
                  <p:spPr bwMode="auto">
                    <a:xfrm>
                      <a:off x="4798" y="1515"/>
                      <a:ext cx="813" cy="899"/>
                    </a:xfrm>
                    <a:prstGeom prst="rect">
                      <a:avLst/>
                    </a:prstGeom>
                    <a:noFill/>
                    <a:ln w="0">
                      <a:noFill/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58" name="Rectangle 881"/>
                    <p:cNvSpPr>
                      <a:spLocks noChangeArrowheads="1"/>
                    </p:cNvSpPr>
                    <p:nvPr userDrawn="1"/>
                  </p:nvSpPr>
                  <p:spPr bwMode="auto">
                    <a:xfrm>
                      <a:off x="4798" y="1857"/>
                      <a:ext cx="228" cy="557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002060"/>
                        </a:gs>
                        <a:gs pos="100000">
                          <a:srgbClr val="1929FF"/>
                        </a:gs>
                      </a:gsLst>
                      <a:lin ang="16200000" scaled="1"/>
                      <a:tileRect/>
                    </a:gradFill>
                    <a:ln w="0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59" name="Freeform 882"/>
                    <p:cNvSpPr>
                      <a:spLocks/>
                    </p:cNvSpPr>
                    <p:nvPr userDrawn="1"/>
                  </p:nvSpPr>
                  <p:spPr bwMode="auto">
                    <a:xfrm>
                      <a:off x="4798" y="1771"/>
                      <a:ext cx="314" cy="86"/>
                    </a:xfrm>
                    <a:custGeom>
                      <a:avLst/>
                      <a:gdLst>
                        <a:gd name="T0" fmla="*/ 411 w 1255"/>
                        <a:gd name="T1" fmla="*/ 0 h 342"/>
                        <a:gd name="T2" fmla="*/ 1255 w 1255"/>
                        <a:gd name="T3" fmla="*/ 0 h 342"/>
                        <a:gd name="T4" fmla="*/ 913 w 1255"/>
                        <a:gd name="T5" fmla="*/ 342 h 342"/>
                        <a:gd name="T6" fmla="*/ 0 w 1255"/>
                        <a:gd name="T7" fmla="*/ 342 h 342"/>
                        <a:gd name="T8" fmla="*/ 411 w 1255"/>
                        <a:gd name="T9" fmla="*/ 0 h 3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55" h="342">
                          <a:moveTo>
                            <a:pt x="411" y="0"/>
                          </a:moveTo>
                          <a:lnTo>
                            <a:pt x="1255" y="0"/>
                          </a:lnTo>
                          <a:lnTo>
                            <a:pt x="913" y="342"/>
                          </a:lnTo>
                          <a:lnTo>
                            <a:pt x="0" y="342"/>
                          </a:lnTo>
                          <a:lnTo>
                            <a:pt x="411" y="0"/>
                          </a:lnTo>
                          <a:close/>
                        </a:path>
                      </a:pathLst>
                    </a:custGeom>
                    <a:solidFill>
                      <a:srgbClr val="0039AC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60" name="Freeform 883"/>
                    <p:cNvSpPr>
                      <a:spLocks/>
                    </p:cNvSpPr>
                    <p:nvPr userDrawn="1"/>
                  </p:nvSpPr>
                  <p:spPr bwMode="auto">
                    <a:xfrm>
                      <a:off x="5026" y="1771"/>
                      <a:ext cx="85" cy="642"/>
                    </a:xfrm>
                    <a:custGeom>
                      <a:avLst/>
                      <a:gdLst>
                        <a:gd name="T0" fmla="*/ 342 w 342"/>
                        <a:gd name="T1" fmla="*/ 0 h 2568"/>
                        <a:gd name="T2" fmla="*/ 342 w 342"/>
                        <a:gd name="T3" fmla="*/ 2111 h 2568"/>
                        <a:gd name="T4" fmla="*/ 0 w 342"/>
                        <a:gd name="T5" fmla="*/ 2568 h 2568"/>
                        <a:gd name="T6" fmla="*/ 0 w 342"/>
                        <a:gd name="T7" fmla="*/ 342 h 2568"/>
                        <a:gd name="T8" fmla="*/ 342 w 342"/>
                        <a:gd name="T9" fmla="*/ 0 h 25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42" h="2568">
                          <a:moveTo>
                            <a:pt x="342" y="0"/>
                          </a:moveTo>
                          <a:lnTo>
                            <a:pt x="342" y="2111"/>
                          </a:lnTo>
                          <a:lnTo>
                            <a:pt x="0" y="2568"/>
                          </a:lnTo>
                          <a:lnTo>
                            <a:pt x="0" y="342"/>
                          </a:lnTo>
                          <a:lnTo>
                            <a:pt x="342" y="0"/>
                          </a:lnTo>
                          <a:close/>
                        </a:path>
                      </a:pathLst>
                    </a:custGeom>
                    <a:solidFill>
                      <a:srgbClr val="000075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61" name="Freeform 884"/>
                    <p:cNvSpPr>
                      <a:spLocks/>
                    </p:cNvSpPr>
                    <p:nvPr userDrawn="1"/>
                  </p:nvSpPr>
                  <p:spPr bwMode="auto">
                    <a:xfrm>
                      <a:off x="5054" y="1515"/>
                      <a:ext cx="286" cy="72"/>
                    </a:xfrm>
                    <a:custGeom>
                      <a:avLst/>
                      <a:gdLst>
                        <a:gd name="T0" fmla="*/ 318 w 1140"/>
                        <a:gd name="T1" fmla="*/ 0 h 289"/>
                        <a:gd name="T2" fmla="*/ 1140 w 1140"/>
                        <a:gd name="T3" fmla="*/ 0 h 289"/>
                        <a:gd name="T4" fmla="*/ 855 w 1140"/>
                        <a:gd name="T5" fmla="*/ 289 h 289"/>
                        <a:gd name="T6" fmla="*/ 0 w 1140"/>
                        <a:gd name="T7" fmla="*/ 289 h 289"/>
                        <a:gd name="T8" fmla="*/ 318 w 1140"/>
                        <a:gd name="T9" fmla="*/ 0 h 2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140" h="289">
                          <a:moveTo>
                            <a:pt x="318" y="0"/>
                          </a:moveTo>
                          <a:lnTo>
                            <a:pt x="1140" y="0"/>
                          </a:lnTo>
                          <a:lnTo>
                            <a:pt x="855" y="289"/>
                          </a:lnTo>
                          <a:lnTo>
                            <a:pt x="0" y="289"/>
                          </a:lnTo>
                          <a:lnTo>
                            <a:pt x="318" y="0"/>
                          </a:lnTo>
                          <a:close/>
                        </a:path>
                      </a:pathLst>
                    </a:custGeom>
                    <a:solidFill>
                      <a:srgbClr val="EEFF26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62" name="Rectangle 885"/>
                    <p:cNvSpPr>
                      <a:spLocks noChangeArrowheads="1"/>
                    </p:cNvSpPr>
                    <p:nvPr userDrawn="1"/>
                  </p:nvSpPr>
                  <p:spPr bwMode="auto">
                    <a:xfrm>
                      <a:off x="5054" y="1587"/>
                      <a:ext cx="215" cy="827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FFC000"/>
                        </a:gs>
                        <a:gs pos="100000">
                          <a:srgbClr val="FFFF00"/>
                        </a:gs>
                      </a:gsLst>
                      <a:lin ang="16200000" scaled="1"/>
                      <a:tileRect/>
                    </a:gradFill>
                    <a:ln w="0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63" name="Rectangle 887"/>
                    <p:cNvSpPr>
                      <a:spLocks noChangeArrowheads="1"/>
                    </p:cNvSpPr>
                    <p:nvPr userDrawn="1"/>
                  </p:nvSpPr>
                  <p:spPr bwMode="auto">
                    <a:xfrm>
                      <a:off x="5298" y="1771"/>
                      <a:ext cx="228" cy="643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B80004"/>
                        </a:gs>
                        <a:gs pos="100000">
                          <a:srgbClr val="FF0000"/>
                        </a:gs>
                      </a:gsLst>
                      <a:lin ang="16200000" scaled="1"/>
                      <a:tileRect/>
                    </a:gradFill>
                    <a:ln w="0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  <p:sp>
                  <p:nvSpPr>
                    <p:cNvPr id="64" name="Freeform 888"/>
                    <p:cNvSpPr>
                      <a:spLocks/>
                    </p:cNvSpPr>
                    <p:nvPr userDrawn="1"/>
                  </p:nvSpPr>
                  <p:spPr bwMode="auto">
                    <a:xfrm>
                      <a:off x="5526" y="1686"/>
                      <a:ext cx="85" cy="727"/>
                    </a:xfrm>
                    <a:custGeom>
                      <a:avLst/>
                      <a:gdLst>
                        <a:gd name="T0" fmla="*/ 342 w 342"/>
                        <a:gd name="T1" fmla="*/ 0 h 2911"/>
                        <a:gd name="T2" fmla="*/ 342 w 342"/>
                        <a:gd name="T3" fmla="*/ 2477 h 2911"/>
                        <a:gd name="T4" fmla="*/ 0 w 342"/>
                        <a:gd name="T5" fmla="*/ 2911 h 2911"/>
                        <a:gd name="T6" fmla="*/ 0 w 342"/>
                        <a:gd name="T7" fmla="*/ 334 h 2911"/>
                        <a:gd name="T8" fmla="*/ 342 w 342"/>
                        <a:gd name="T9" fmla="*/ 0 h 29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42" h="2911">
                          <a:moveTo>
                            <a:pt x="342" y="0"/>
                          </a:moveTo>
                          <a:lnTo>
                            <a:pt x="342" y="2477"/>
                          </a:lnTo>
                          <a:lnTo>
                            <a:pt x="0" y="2911"/>
                          </a:lnTo>
                          <a:lnTo>
                            <a:pt x="0" y="334"/>
                          </a:lnTo>
                          <a:lnTo>
                            <a:pt x="342" y="0"/>
                          </a:lnTo>
                          <a:close/>
                        </a:path>
                      </a:pathLst>
                    </a:custGeom>
                    <a:solidFill>
                      <a:srgbClr val="C2001B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nl-NL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Adobe Heiti Std R" panose="020B0400000000000000" pitchFamily="34" charset="-128"/>
                        <a:cs typeface="Segoe UI Light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55" name="Vrije vorm 54"/>
                  <p:cNvSpPr/>
                  <p:nvPr userDrawn="1"/>
                </p:nvSpPr>
                <p:spPr>
                  <a:xfrm>
                    <a:off x="11389225" y="1241176"/>
                    <a:ext cx="506025" cy="137883"/>
                  </a:xfrm>
                  <a:custGeom>
                    <a:avLst/>
                    <a:gdLst>
                      <a:gd name="connsiteX0" fmla="*/ 0 w 508407"/>
                      <a:gd name="connsiteY0" fmla="*/ 142646 h 146304"/>
                      <a:gd name="connsiteX1" fmla="*/ 369418 w 508407"/>
                      <a:gd name="connsiteY1" fmla="*/ 146304 h 146304"/>
                      <a:gd name="connsiteX2" fmla="*/ 508407 w 508407"/>
                      <a:gd name="connsiteY2" fmla="*/ 0 h 146304"/>
                      <a:gd name="connsiteX3" fmla="*/ 168250 w 508407"/>
                      <a:gd name="connsiteY3" fmla="*/ 0 h 146304"/>
                      <a:gd name="connsiteX4" fmla="*/ 0 w 508407"/>
                      <a:gd name="connsiteY4" fmla="*/ 142646 h 146304"/>
                      <a:gd name="connsiteX0" fmla="*/ 0 w 508407"/>
                      <a:gd name="connsiteY0" fmla="*/ 142646 h 142646"/>
                      <a:gd name="connsiteX1" fmla="*/ 376562 w 508407"/>
                      <a:gd name="connsiteY1" fmla="*/ 136779 h 142646"/>
                      <a:gd name="connsiteX2" fmla="*/ 508407 w 508407"/>
                      <a:gd name="connsiteY2" fmla="*/ 0 h 142646"/>
                      <a:gd name="connsiteX3" fmla="*/ 168250 w 508407"/>
                      <a:gd name="connsiteY3" fmla="*/ 0 h 142646"/>
                      <a:gd name="connsiteX4" fmla="*/ 0 w 508407"/>
                      <a:gd name="connsiteY4" fmla="*/ 142646 h 142646"/>
                      <a:gd name="connsiteX0" fmla="*/ 0 w 506025"/>
                      <a:gd name="connsiteY0" fmla="*/ 137883 h 137883"/>
                      <a:gd name="connsiteX1" fmla="*/ 374180 w 506025"/>
                      <a:gd name="connsiteY1" fmla="*/ 136779 h 137883"/>
                      <a:gd name="connsiteX2" fmla="*/ 506025 w 506025"/>
                      <a:gd name="connsiteY2" fmla="*/ 0 h 137883"/>
                      <a:gd name="connsiteX3" fmla="*/ 165868 w 506025"/>
                      <a:gd name="connsiteY3" fmla="*/ 0 h 137883"/>
                      <a:gd name="connsiteX4" fmla="*/ 0 w 506025"/>
                      <a:gd name="connsiteY4" fmla="*/ 137883 h 137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6025" h="137883">
                        <a:moveTo>
                          <a:pt x="0" y="137883"/>
                        </a:moveTo>
                        <a:lnTo>
                          <a:pt x="374180" y="136779"/>
                        </a:lnTo>
                        <a:lnTo>
                          <a:pt x="506025" y="0"/>
                        </a:lnTo>
                        <a:lnTo>
                          <a:pt x="165868" y="0"/>
                        </a:lnTo>
                        <a:lnTo>
                          <a:pt x="0" y="137883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36" name="Groep 35"/>
              <p:cNvGrpSpPr/>
              <p:nvPr/>
            </p:nvGrpSpPr>
            <p:grpSpPr>
              <a:xfrm>
                <a:off x="12468521" y="6356844"/>
                <a:ext cx="133446" cy="114786"/>
                <a:chOff x="14587469" y="6356844"/>
                <a:chExt cx="133446" cy="114786"/>
              </a:xfrm>
            </p:grpSpPr>
            <p:sp>
              <p:nvSpPr>
                <p:cNvPr id="42" name="Rectangle 6"/>
                <p:cNvSpPr>
                  <a:spLocks noChangeArrowheads="1"/>
                </p:cNvSpPr>
                <p:nvPr userDrawn="1"/>
              </p:nvSpPr>
              <p:spPr bwMode="auto">
                <a:xfrm>
                  <a:off x="14588703" y="6379233"/>
                  <a:ext cx="130780" cy="91699"/>
                </a:xfrm>
                <a:prstGeom prst="rect">
                  <a:avLst/>
                </a:prstGeom>
                <a:solidFill>
                  <a:srgbClr val="F2FAFF"/>
                </a:solidFill>
                <a:ln w="0">
                  <a:solidFill>
                    <a:schemeClr val="bg2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latin typeface="Segoe UI Light" panose="020B0502040204020203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3" name="Rectangle 15"/>
                <p:cNvSpPr>
                  <a:spLocks noChangeArrowheads="1"/>
                </p:cNvSpPr>
                <p:nvPr userDrawn="1"/>
              </p:nvSpPr>
              <p:spPr bwMode="auto">
                <a:xfrm>
                  <a:off x="14587469" y="6423761"/>
                  <a:ext cx="131076" cy="1446"/>
                </a:xfrm>
                <a:prstGeom prst="rect">
                  <a:avLst/>
                </a:prstGeom>
                <a:gradFill flip="none" rotWithShape="1">
                  <a:gsLst>
                    <a:gs pos="20000">
                      <a:srgbClr val="0039AC"/>
                    </a:gs>
                    <a:gs pos="100000">
                      <a:srgbClr val="90B6FE"/>
                    </a:gs>
                  </a:gsLst>
                  <a:lin ang="10800000" scaled="1"/>
                  <a:tileRect/>
                </a:gra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latin typeface="Segoe UI Light" panose="020B0502040204020203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4" name="Freeform 14"/>
                <p:cNvSpPr>
                  <a:spLocks noEditPoints="1"/>
                </p:cNvSpPr>
                <p:nvPr userDrawn="1"/>
              </p:nvSpPr>
              <p:spPr bwMode="auto">
                <a:xfrm>
                  <a:off x="14588901" y="6356844"/>
                  <a:ext cx="132014" cy="114786"/>
                </a:xfrm>
                <a:custGeom>
                  <a:avLst/>
                  <a:gdLst>
                    <a:gd name="T0" fmla="*/ 48 w 5347"/>
                    <a:gd name="T1" fmla="*/ 48 h 4605"/>
                    <a:gd name="T2" fmla="*/ 48 w 5347"/>
                    <a:gd name="T3" fmla="*/ 4557 h 4605"/>
                    <a:gd name="T4" fmla="*/ 5299 w 5347"/>
                    <a:gd name="T5" fmla="*/ 4557 h 4605"/>
                    <a:gd name="T6" fmla="*/ 5299 w 5347"/>
                    <a:gd name="T7" fmla="*/ 48 h 4605"/>
                    <a:gd name="T8" fmla="*/ 48 w 5347"/>
                    <a:gd name="T9" fmla="*/ 48 h 4605"/>
                    <a:gd name="T10" fmla="*/ 0 w 5347"/>
                    <a:gd name="T11" fmla="*/ 0 h 4605"/>
                    <a:gd name="T12" fmla="*/ 5347 w 5347"/>
                    <a:gd name="T13" fmla="*/ 0 h 4605"/>
                    <a:gd name="T14" fmla="*/ 5347 w 5347"/>
                    <a:gd name="T15" fmla="*/ 4605 h 4605"/>
                    <a:gd name="T16" fmla="*/ 0 w 5347"/>
                    <a:gd name="T17" fmla="*/ 4605 h 4605"/>
                    <a:gd name="T18" fmla="*/ 0 w 5347"/>
                    <a:gd name="T19" fmla="*/ 0 h 4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47" h="4605">
                      <a:moveTo>
                        <a:pt x="48" y="48"/>
                      </a:moveTo>
                      <a:lnTo>
                        <a:pt x="48" y="4557"/>
                      </a:lnTo>
                      <a:lnTo>
                        <a:pt x="5299" y="4557"/>
                      </a:lnTo>
                      <a:lnTo>
                        <a:pt x="5299" y="48"/>
                      </a:lnTo>
                      <a:lnTo>
                        <a:pt x="48" y="48"/>
                      </a:lnTo>
                      <a:close/>
                      <a:moveTo>
                        <a:pt x="0" y="0"/>
                      </a:moveTo>
                      <a:lnTo>
                        <a:pt x="5347" y="0"/>
                      </a:lnTo>
                      <a:lnTo>
                        <a:pt x="5347" y="4605"/>
                      </a:lnTo>
                      <a:lnTo>
                        <a:pt x="0" y="46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5D8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latin typeface="Segoe UI Light" panose="020B0502040204020203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endParaRPr>
                </a:p>
              </p:txBody>
            </p:sp>
            <p:cxnSp>
              <p:nvCxnSpPr>
                <p:cNvPr id="45" name="Rechte verbindingslijn 44"/>
                <p:cNvCxnSpPr/>
                <p:nvPr userDrawn="1"/>
              </p:nvCxnSpPr>
              <p:spPr>
                <a:xfrm flipH="1">
                  <a:off x="14654334" y="6382168"/>
                  <a:ext cx="162" cy="86498"/>
                </a:xfrm>
                <a:prstGeom prst="line">
                  <a:avLst/>
                </a:prstGeom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Rechte verbindingslijn 45"/>
                <p:cNvCxnSpPr/>
                <p:nvPr userDrawn="1"/>
              </p:nvCxnSpPr>
              <p:spPr>
                <a:xfrm>
                  <a:off x="14689188" y="6382168"/>
                  <a:ext cx="0" cy="86498"/>
                </a:xfrm>
                <a:prstGeom prst="line">
                  <a:avLst/>
                </a:prstGeom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Rechte verbindingslijn 46"/>
                <p:cNvCxnSpPr/>
                <p:nvPr userDrawn="1"/>
              </p:nvCxnSpPr>
              <p:spPr>
                <a:xfrm>
                  <a:off x="14619892" y="6382040"/>
                  <a:ext cx="0" cy="85778"/>
                </a:xfrm>
                <a:prstGeom prst="line">
                  <a:avLst/>
                </a:prstGeom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Rechte verbindingslijn 47"/>
                <p:cNvCxnSpPr/>
                <p:nvPr userDrawn="1"/>
              </p:nvCxnSpPr>
              <p:spPr>
                <a:xfrm flipH="1">
                  <a:off x="14593115" y="6400164"/>
                  <a:ext cx="121981" cy="0"/>
                </a:xfrm>
                <a:prstGeom prst="line">
                  <a:avLst/>
                </a:prstGeom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Rechte verbindingslijn 48"/>
                <p:cNvCxnSpPr/>
                <p:nvPr userDrawn="1"/>
              </p:nvCxnSpPr>
              <p:spPr>
                <a:xfrm flipH="1">
                  <a:off x="14593115" y="6423860"/>
                  <a:ext cx="121981" cy="0"/>
                </a:xfrm>
                <a:prstGeom prst="line">
                  <a:avLst/>
                </a:prstGeom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Rechte verbindingslijn 49"/>
                <p:cNvCxnSpPr/>
                <p:nvPr userDrawn="1"/>
              </p:nvCxnSpPr>
              <p:spPr>
                <a:xfrm flipH="1">
                  <a:off x="14593115" y="6447556"/>
                  <a:ext cx="121981" cy="0"/>
                </a:xfrm>
                <a:prstGeom prst="line">
                  <a:avLst/>
                </a:prstGeom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13"/>
                <p:cNvSpPr>
                  <a:spLocks noChangeArrowheads="1"/>
                </p:cNvSpPr>
                <p:nvPr userDrawn="1"/>
              </p:nvSpPr>
              <p:spPr bwMode="auto">
                <a:xfrm>
                  <a:off x="14590283" y="6359138"/>
                  <a:ext cx="128657" cy="1934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929FF"/>
                    </a:gs>
                    <a:gs pos="100000">
                      <a:srgbClr val="90B6FE"/>
                    </a:gs>
                  </a:gsLst>
                  <a:lin ang="10800000" scaled="1"/>
                  <a:tileRect/>
                </a:gra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latin typeface="Segoe UI Light" panose="020B0502040204020203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37" name="Groep 36"/>
              <p:cNvGrpSpPr/>
              <p:nvPr/>
            </p:nvGrpSpPr>
            <p:grpSpPr>
              <a:xfrm>
                <a:off x="12529899" y="6421402"/>
                <a:ext cx="97399" cy="97399"/>
                <a:chOff x="14546483" y="5323041"/>
                <a:chExt cx="242460" cy="242460"/>
              </a:xfrm>
            </p:grpSpPr>
            <p:sp>
              <p:nvSpPr>
                <p:cNvPr id="38" name="Rechthoek 37"/>
                <p:cNvSpPr/>
                <p:nvPr userDrawn="1"/>
              </p:nvSpPr>
              <p:spPr>
                <a:xfrm>
                  <a:off x="14546483" y="5323041"/>
                  <a:ext cx="242460" cy="24246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00A4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 Light" panose="020B0502040204020203" pitchFamily="34" charset="0"/>
                    <a:ea typeface="Adobe Heiti Std R" panose="020B0400000000000000" pitchFamily="34" charset="-128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39" name="Groep 38"/>
                <p:cNvGrpSpPr/>
                <p:nvPr/>
              </p:nvGrpSpPr>
              <p:grpSpPr>
                <a:xfrm>
                  <a:off x="14568035" y="5357818"/>
                  <a:ext cx="199836" cy="175226"/>
                  <a:chOff x="14559757" y="5349611"/>
                  <a:chExt cx="216392" cy="191641"/>
                </a:xfrm>
              </p:grpSpPr>
              <p:sp>
                <p:nvSpPr>
                  <p:cNvPr id="40" name="Parallellogram 39"/>
                  <p:cNvSpPr/>
                  <p:nvPr/>
                </p:nvSpPr>
                <p:spPr>
                  <a:xfrm>
                    <a:off x="14559757" y="5369222"/>
                    <a:ext cx="214316" cy="147762"/>
                  </a:xfrm>
                  <a:prstGeom prst="parallelogram">
                    <a:avLst>
                      <a:gd name="adj" fmla="val 93909"/>
                    </a:avLst>
                  </a:prstGeom>
                  <a:solidFill>
                    <a:srgbClr val="00A4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41" name="Parallellogram 40"/>
                  <p:cNvSpPr/>
                  <p:nvPr/>
                </p:nvSpPr>
                <p:spPr>
                  <a:xfrm flipH="1">
                    <a:off x="14561833" y="5349611"/>
                    <a:ext cx="214316" cy="191641"/>
                  </a:xfrm>
                  <a:prstGeom prst="parallelogram">
                    <a:avLst>
                      <a:gd name="adj" fmla="val 68946"/>
                    </a:avLst>
                  </a:prstGeom>
                  <a:solidFill>
                    <a:srgbClr val="00A4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 Light" panose="020B0502040204020203" pitchFamily="34" charset="0"/>
                      <a:ea typeface="Adobe Heiti Std R" panose="020B0400000000000000" pitchFamily="34" charset="-128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12" name="Rechthoek 11"/>
            <p:cNvSpPr/>
            <p:nvPr/>
          </p:nvSpPr>
          <p:spPr>
            <a:xfrm>
              <a:off x="12483705" y="-5444"/>
              <a:ext cx="2584447" cy="288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en-US" sz="1600" b="1" kern="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INSERT CHART</a:t>
              </a:r>
            </a:p>
          </p:txBody>
        </p:sp>
        <p:sp>
          <p:nvSpPr>
            <p:cNvPr id="14" name="Tekstvak 33"/>
            <p:cNvSpPr txBox="1"/>
            <p:nvPr/>
          </p:nvSpPr>
          <p:spPr>
            <a:xfrm>
              <a:off x="12483705" y="974289"/>
              <a:ext cx="2584447" cy="22459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Click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on the icon to insert a chart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Tekstvak 33"/>
            <p:cNvSpPr txBox="1"/>
            <p:nvPr/>
          </p:nvSpPr>
          <p:spPr>
            <a:xfrm>
              <a:off x="12479311" y="3056156"/>
              <a:ext cx="2592287" cy="4448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Select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the </a:t>
              </a: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graph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you want to use </a:t>
              </a:r>
              <a:b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and click on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</a:t>
              </a:r>
              <a:r>
                <a:rPr lang="en-US" sz="1200" b="1" kern="0" noProof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Insert’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al 15"/>
            <p:cNvSpPr/>
            <p:nvPr/>
          </p:nvSpPr>
          <p:spPr>
            <a:xfrm>
              <a:off x="12483705" y="491007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" name="Ovaal 16"/>
            <p:cNvSpPr/>
            <p:nvPr/>
          </p:nvSpPr>
          <p:spPr>
            <a:xfrm>
              <a:off x="12488780" y="2499796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8" name="Rechte verbindingslijn 17"/>
            <p:cNvCxnSpPr/>
            <p:nvPr/>
          </p:nvCxnSpPr>
          <p:spPr>
            <a:xfrm>
              <a:off x="12487778" y="283020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9" name="Rechte verbindingslijn 18"/>
            <p:cNvCxnSpPr/>
            <p:nvPr/>
          </p:nvCxnSpPr>
          <p:spPr>
            <a:xfrm>
              <a:off x="12479311" y="2303362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0" name="Rechte verbindingslijn 19"/>
            <p:cNvCxnSpPr/>
            <p:nvPr/>
          </p:nvCxnSpPr>
          <p:spPr>
            <a:xfrm>
              <a:off x="12470972" y="4334476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1" name="Tekstvak 33"/>
            <p:cNvSpPr txBox="1"/>
            <p:nvPr/>
          </p:nvSpPr>
          <p:spPr>
            <a:xfrm>
              <a:off x="12479311" y="5259838"/>
              <a:ext cx="2588841" cy="4478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 the chart, click on the right mouse button and choose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‘Edit data’</a:t>
              </a:r>
            </a:p>
          </p:txBody>
        </p:sp>
        <p:cxnSp>
          <p:nvCxnSpPr>
            <p:cNvPr id="22" name="Rechte verbindingslijn 21"/>
            <p:cNvCxnSpPr/>
            <p:nvPr/>
          </p:nvCxnSpPr>
          <p:spPr>
            <a:xfrm>
              <a:off x="12470972" y="6863444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" name="Groep 22"/>
            <p:cNvGrpSpPr/>
            <p:nvPr/>
          </p:nvGrpSpPr>
          <p:grpSpPr>
            <a:xfrm>
              <a:off x="12483705" y="3745117"/>
              <a:ext cx="1114138" cy="297656"/>
              <a:chOff x="13560784" y="3471416"/>
              <a:chExt cx="1114138" cy="297656"/>
            </a:xfrm>
          </p:grpSpPr>
          <p:sp>
            <p:nvSpPr>
              <p:cNvPr id="27" name="Afgeronde rechthoek 26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kstvak 81"/>
              <p:cNvSpPr txBox="1"/>
              <p:nvPr/>
            </p:nvSpPr>
            <p:spPr>
              <a:xfrm>
                <a:off x="13573594" y="3501896"/>
                <a:ext cx="888311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1000" dirty="0"/>
                  <a:t>Insert</a:t>
                </a:r>
              </a:p>
            </p:txBody>
          </p:sp>
          <p:cxnSp>
            <p:nvCxnSpPr>
              <p:cNvPr id="29" name="Rechte verbindingslijn 28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Gelijkbenige driehoek 29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hthoek 23"/>
            <p:cNvSpPr/>
            <p:nvPr/>
          </p:nvSpPr>
          <p:spPr>
            <a:xfrm>
              <a:off x="12483705" y="4856599"/>
              <a:ext cx="2584447" cy="288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en-US" sz="1600" b="1" kern="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EDIT CHART</a:t>
              </a:r>
            </a:p>
          </p:txBody>
        </p:sp>
        <p:cxnSp>
          <p:nvCxnSpPr>
            <p:cNvPr id="25" name="Rechte verbindingslijn 24"/>
            <p:cNvCxnSpPr/>
            <p:nvPr/>
          </p:nvCxnSpPr>
          <p:spPr>
            <a:xfrm>
              <a:off x="12487778" y="5145063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4186" y="6395104"/>
              <a:ext cx="158644" cy="256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348860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15"/>
          <p:cNvSpPr/>
          <p:nvPr userDrawn="1"/>
        </p:nvSpPr>
        <p:spPr>
          <a:xfrm>
            <a:off x="7867650" y="-425450"/>
            <a:ext cx="3700463" cy="42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2"/>
                </a:solidFill>
              </a:rPr>
              <a:t>VIDEO</a:t>
            </a:r>
            <a:r>
              <a:rPr lang="en-US" sz="1600" baseline="0" dirty="0">
                <a:solidFill>
                  <a:schemeClr val="bg2"/>
                </a:solidFill>
              </a:rPr>
              <a:t> 100%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" name="Tijdelijke aanduiding voor media 2"/>
          <p:cNvSpPr>
            <a:spLocks noGrp="1"/>
          </p:cNvSpPr>
          <p:nvPr>
            <p:ph type="media" sz="quarter" idx="17" hasCustomPrompt="1"/>
          </p:nvPr>
        </p:nvSpPr>
        <p:spPr>
          <a:xfrm>
            <a:off x="-1" y="0"/>
            <a:ext cx="12195175" cy="6858001"/>
          </a:xfrm>
          <a:solidFill>
            <a:schemeClr val="bg1">
              <a:lumMod val="95000"/>
            </a:schemeClr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612000" tIns="2484000"/>
          <a:lstStyle>
            <a:lvl1pPr algn="ctr">
              <a:lnSpc>
                <a:spcPct val="300000"/>
              </a:lnSpc>
              <a:defRPr baseline="0"/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 video</a:t>
            </a:r>
          </a:p>
        </p:txBody>
      </p:sp>
      <p:sp>
        <p:nvSpPr>
          <p:cNvPr id="11" name="Rechthoek 10"/>
          <p:cNvSpPr/>
          <p:nvPr userDrawn="1"/>
        </p:nvSpPr>
        <p:spPr>
          <a:xfrm>
            <a:off x="-1588" y="0"/>
            <a:ext cx="12198351" cy="817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6" name="Tijdelijke aanduiding voor tekst 4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0"/>
            <a:ext cx="12195174" cy="817563"/>
          </a:xfrm>
          <a:solidFill>
            <a:schemeClr val="bg1"/>
          </a:solidFill>
          <a:effectLst>
            <a:outerShdw dist="25400" dir="5400000" algn="ctr" rotWithShape="0">
              <a:schemeClr val="tx1">
                <a:alpha val="10000"/>
              </a:schemeClr>
            </a:outerShdw>
          </a:effectLst>
        </p:spPr>
        <p:txBody>
          <a:bodyPr lIns="0" t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balk</a:t>
            </a:r>
          </a:p>
        </p:txBody>
      </p:sp>
      <p:sp>
        <p:nvSpPr>
          <p:cNvPr id="15" name="Tijdelijke aanduiding voor titel 1"/>
          <p:cNvSpPr>
            <a:spLocks noGrp="1"/>
          </p:cNvSpPr>
          <p:nvPr>
            <p:ph type="title"/>
          </p:nvPr>
        </p:nvSpPr>
        <p:spPr>
          <a:xfrm>
            <a:off x="0" y="0"/>
            <a:ext cx="9332913" cy="817563"/>
          </a:xfrm>
          <a:prstGeom prst="rect">
            <a:avLst/>
          </a:prstGeom>
          <a:noFill/>
          <a:effectLst/>
        </p:spPr>
        <p:txBody>
          <a:bodyPr vert="horz" lIns="612000" tIns="252000" rIns="144000" bIns="144000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8" name="Instruction video"/>
          <p:cNvGrpSpPr/>
          <p:nvPr userDrawn="1"/>
        </p:nvGrpSpPr>
        <p:grpSpPr>
          <a:xfrm>
            <a:off x="12346582" y="-5444"/>
            <a:ext cx="2733484" cy="6868888"/>
            <a:chOff x="12346582" y="-5444"/>
            <a:chExt cx="2733484" cy="6868888"/>
          </a:xfrm>
        </p:grpSpPr>
        <p:grpSp>
          <p:nvGrpSpPr>
            <p:cNvPr id="9" name="Video icoon"/>
            <p:cNvGrpSpPr/>
            <p:nvPr/>
          </p:nvGrpSpPr>
          <p:grpSpPr>
            <a:xfrm>
              <a:off x="12484900" y="1490716"/>
              <a:ext cx="510875" cy="521956"/>
              <a:chOff x="10510560" y="2589326"/>
              <a:chExt cx="939297" cy="959670"/>
            </a:xfrm>
          </p:grpSpPr>
          <p:sp>
            <p:nvSpPr>
              <p:cNvPr id="37" name="Ovaal 36"/>
              <p:cNvSpPr/>
              <p:nvPr userDrawn="1"/>
            </p:nvSpPr>
            <p:spPr>
              <a:xfrm>
                <a:off x="10565049" y="2589326"/>
                <a:ext cx="769780" cy="769780"/>
              </a:xfrm>
              <a:prstGeom prst="ellipse">
                <a:avLst/>
              </a:prstGeom>
              <a:gradFill flip="none" rotWithShape="1">
                <a:gsLst>
                  <a:gs pos="53000">
                    <a:srgbClr val="1D1D1B">
                      <a:lumMod val="25000"/>
                      <a:lumOff val="75000"/>
                    </a:srgbClr>
                  </a:gs>
                  <a:gs pos="100000">
                    <a:srgbClr val="1D1D1B">
                      <a:lumMod val="50000"/>
                      <a:lumOff val="50000"/>
                    </a:srgbClr>
                  </a:gs>
                </a:gsLst>
                <a:lin ang="8100000" scaled="1"/>
                <a:tileRect/>
              </a:gradFill>
              <a:ln w="19050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38" name="Ovaal 37"/>
              <p:cNvSpPr/>
              <p:nvPr userDrawn="1"/>
            </p:nvSpPr>
            <p:spPr>
              <a:xfrm>
                <a:off x="10646722" y="2589326"/>
                <a:ext cx="769780" cy="769780"/>
              </a:xfrm>
              <a:prstGeom prst="ellipse">
                <a:avLst/>
              </a:prstGeom>
              <a:gradFill>
                <a:gsLst>
                  <a:gs pos="0">
                    <a:srgbClr val="1D1D1B">
                      <a:lumMod val="10000"/>
                      <a:lumOff val="90000"/>
                    </a:srgbClr>
                  </a:gs>
                  <a:gs pos="100000">
                    <a:srgbClr val="1D1D1B">
                      <a:lumMod val="25000"/>
                      <a:lumOff val="75000"/>
                    </a:srgbClr>
                  </a:gs>
                </a:gsLst>
                <a:lin ang="8100000" scaled="1"/>
              </a:gradFill>
              <a:ln w="19050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grpSp>
            <p:nvGrpSpPr>
              <p:cNvPr id="39" name="Groep 38"/>
              <p:cNvGrpSpPr/>
              <p:nvPr userDrawn="1"/>
            </p:nvGrpSpPr>
            <p:grpSpPr>
              <a:xfrm>
                <a:off x="10704223" y="2644466"/>
                <a:ext cx="655000" cy="631020"/>
                <a:chOff x="10707687" y="2647930"/>
                <a:chExt cx="655000" cy="631020"/>
              </a:xfrm>
            </p:grpSpPr>
            <p:sp>
              <p:nvSpPr>
                <p:cNvPr id="42" name="Ovaal 41"/>
                <p:cNvSpPr/>
                <p:nvPr userDrawn="1"/>
              </p:nvSpPr>
              <p:spPr>
                <a:xfrm>
                  <a:off x="10923711" y="2647930"/>
                  <a:ext cx="216024" cy="216024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rgbClr val="1D1D1B">
                        <a:lumMod val="25000"/>
                        <a:lumOff val="75000"/>
                      </a:srgbClr>
                    </a:gs>
                    <a:gs pos="100000">
                      <a:srgbClr val="1D1D1B">
                        <a:lumMod val="90000"/>
                        <a:lumOff val="1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al 42"/>
                <p:cNvSpPr/>
                <p:nvPr userDrawn="1"/>
              </p:nvSpPr>
              <p:spPr>
                <a:xfrm>
                  <a:off x="10707687" y="2800330"/>
                  <a:ext cx="216024" cy="216024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rgbClr val="1D1D1B">
                        <a:lumMod val="25000"/>
                        <a:lumOff val="75000"/>
                      </a:srgbClr>
                    </a:gs>
                    <a:gs pos="100000">
                      <a:srgbClr val="1D1D1B">
                        <a:lumMod val="90000"/>
                        <a:lumOff val="1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al 43"/>
                <p:cNvSpPr/>
                <p:nvPr userDrawn="1"/>
              </p:nvSpPr>
              <p:spPr>
                <a:xfrm>
                  <a:off x="11146663" y="2800330"/>
                  <a:ext cx="216024" cy="216024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rgbClr val="1D1D1B">
                        <a:lumMod val="25000"/>
                        <a:lumOff val="75000"/>
                      </a:srgbClr>
                    </a:gs>
                    <a:gs pos="100000">
                      <a:srgbClr val="1D1D1B">
                        <a:lumMod val="90000"/>
                        <a:lumOff val="1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Ovaal 44"/>
                <p:cNvSpPr/>
                <p:nvPr userDrawn="1"/>
              </p:nvSpPr>
              <p:spPr>
                <a:xfrm>
                  <a:off x="10793802" y="3062926"/>
                  <a:ext cx="216024" cy="216024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rgbClr val="1D1D1B">
                        <a:lumMod val="25000"/>
                        <a:lumOff val="75000"/>
                      </a:srgbClr>
                    </a:gs>
                    <a:gs pos="100000">
                      <a:srgbClr val="1D1D1B">
                        <a:lumMod val="90000"/>
                        <a:lumOff val="1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al 45"/>
                <p:cNvSpPr/>
                <p:nvPr userDrawn="1"/>
              </p:nvSpPr>
              <p:spPr>
                <a:xfrm>
                  <a:off x="11067727" y="3062926"/>
                  <a:ext cx="216024" cy="216024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rgbClr val="1D1D1B">
                        <a:lumMod val="25000"/>
                        <a:lumOff val="75000"/>
                      </a:srgbClr>
                    </a:gs>
                    <a:gs pos="100000">
                      <a:srgbClr val="1D1D1B">
                        <a:lumMod val="90000"/>
                        <a:lumOff val="1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al 46"/>
                <p:cNvSpPr/>
                <p:nvPr userDrawn="1"/>
              </p:nvSpPr>
              <p:spPr>
                <a:xfrm>
                  <a:off x="10953403" y="2892430"/>
                  <a:ext cx="170496" cy="170496"/>
                </a:xfrm>
                <a:prstGeom prst="ellipse">
                  <a:avLst/>
                </a:prstGeom>
                <a:gradFill>
                  <a:gsLst>
                    <a:gs pos="0">
                      <a:srgbClr val="1D1D1B">
                        <a:lumMod val="10000"/>
                        <a:lumOff val="90000"/>
                      </a:srgbClr>
                    </a:gs>
                    <a:gs pos="100000">
                      <a:srgbClr val="1D1D1B">
                        <a:lumMod val="25000"/>
                        <a:lumOff val="75000"/>
                      </a:srgbClr>
                    </a:gs>
                  </a:gsLst>
                  <a:path path="circle">
                    <a:fillToRect l="100000" t="100000"/>
                  </a:path>
                </a:gradFill>
                <a:ln w="25400" cap="flat" cmpd="sng" algn="ctr">
                  <a:solidFill>
                    <a:srgbClr val="FFFFFF">
                      <a:lumMod val="65000"/>
                      <a:alpha val="38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0" name="Rechthoek 10"/>
              <p:cNvSpPr/>
              <p:nvPr userDrawn="1"/>
            </p:nvSpPr>
            <p:spPr>
              <a:xfrm>
                <a:off x="10510560" y="3140981"/>
                <a:ext cx="939297" cy="408015"/>
              </a:xfrm>
              <a:custGeom>
                <a:avLst/>
                <a:gdLst>
                  <a:gd name="connsiteX0" fmla="*/ 0 w 1129820"/>
                  <a:gd name="connsiteY0" fmla="*/ 0 h 386313"/>
                  <a:gd name="connsiteX1" fmla="*/ 1129820 w 1129820"/>
                  <a:gd name="connsiteY1" fmla="*/ 0 h 386313"/>
                  <a:gd name="connsiteX2" fmla="*/ 1129820 w 1129820"/>
                  <a:gd name="connsiteY2" fmla="*/ 386313 h 386313"/>
                  <a:gd name="connsiteX3" fmla="*/ 0 w 1129820"/>
                  <a:gd name="connsiteY3" fmla="*/ 386313 h 386313"/>
                  <a:gd name="connsiteX4" fmla="*/ 0 w 1129820"/>
                  <a:gd name="connsiteY4" fmla="*/ 0 h 386313"/>
                  <a:gd name="connsiteX0" fmla="*/ 145473 w 1129820"/>
                  <a:gd name="connsiteY0" fmla="*/ 0 h 427876"/>
                  <a:gd name="connsiteX1" fmla="*/ 1129820 w 1129820"/>
                  <a:gd name="connsiteY1" fmla="*/ 41563 h 427876"/>
                  <a:gd name="connsiteX2" fmla="*/ 1129820 w 1129820"/>
                  <a:gd name="connsiteY2" fmla="*/ 427876 h 427876"/>
                  <a:gd name="connsiteX3" fmla="*/ 0 w 1129820"/>
                  <a:gd name="connsiteY3" fmla="*/ 427876 h 427876"/>
                  <a:gd name="connsiteX4" fmla="*/ 145473 w 1129820"/>
                  <a:gd name="connsiteY4" fmla="*/ 0 h 427876"/>
                  <a:gd name="connsiteX0" fmla="*/ 145473 w 1129820"/>
                  <a:gd name="connsiteY0" fmla="*/ 0 h 427876"/>
                  <a:gd name="connsiteX1" fmla="*/ 1129820 w 1129820"/>
                  <a:gd name="connsiteY1" fmla="*/ 41563 h 427876"/>
                  <a:gd name="connsiteX2" fmla="*/ 1129820 w 1129820"/>
                  <a:gd name="connsiteY2" fmla="*/ 427876 h 427876"/>
                  <a:gd name="connsiteX3" fmla="*/ 0 w 1129820"/>
                  <a:gd name="connsiteY3" fmla="*/ 427876 h 427876"/>
                  <a:gd name="connsiteX4" fmla="*/ 145473 w 1129820"/>
                  <a:gd name="connsiteY4" fmla="*/ 0 h 427876"/>
                  <a:gd name="connsiteX0" fmla="*/ 33864 w 1018211"/>
                  <a:gd name="connsiteY0" fmla="*/ 0 h 427876"/>
                  <a:gd name="connsiteX1" fmla="*/ 1018211 w 1018211"/>
                  <a:gd name="connsiteY1" fmla="*/ 41563 h 427876"/>
                  <a:gd name="connsiteX2" fmla="*/ 1018211 w 1018211"/>
                  <a:gd name="connsiteY2" fmla="*/ 427876 h 427876"/>
                  <a:gd name="connsiteX3" fmla="*/ 151628 w 1018211"/>
                  <a:gd name="connsiteY3" fmla="*/ 310112 h 427876"/>
                  <a:gd name="connsiteX4" fmla="*/ 33864 w 1018211"/>
                  <a:gd name="connsiteY4" fmla="*/ 0 h 427876"/>
                  <a:gd name="connsiteX0" fmla="*/ 100890 w 1085237"/>
                  <a:gd name="connsiteY0" fmla="*/ 0 h 427876"/>
                  <a:gd name="connsiteX1" fmla="*/ 1085237 w 1085237"/>
                  <a:gd name="connsiteY1" fmla="*/ 41563 h 427876"/>
                  <a:gd name="connsiteX2" fmla="*/ 1085237 w 1085237"/>
                  <a:gd name="connsiteY2" fmla="*/ 427876 h 427876"/>
                  <a:gd name="connsiteX3" fmla="*/ 218654 w 1085237"/>
                  <a:gd name="connsiteY3" fmla="*/ 310112 h 427876"/>
                  <a:gd name="connsiteX4" fmla="*/ 100890 w 1085237"/>
                  <a:gd name="connsiteY4" fmla="*/ 0 h 427876"/>
                  <a:gd name="connsiteX0" fmla="*/ 103919 w 1081338"/>
                  <a:gd name="connsiteY0" fmla="*/ 0 h 448658"/>
                  <a:gd name="connsiteX1" fmla="*/ 1081338 w 1081338"/>
                  <a:gd name="connsiteY1" fmla="*/ 62345 h 448658"/>
                  <a:gd name="connsiteX2" fmla="*/ 1081338 w 1081338"/>
                  <a:gd name="connsiteY2" fmla="*/ 448658 h 448658"/>
                  <a:gd name="connsiteX3" fmla="*/ 214755 w 1081338"/>
                  <a:gd name="connsiteY3" fmla="*/ 330894 h 448658"/>
                  <a:gd name="connsiteX4" fmla="*/ 103919 w 1081338"/>
                  <a:gd name="connsiteY4" fmla="*/ 0 h 448658"/>
                  <a:gd name="connsiteX0" fmla="*/ 123695 w 1101114"/>
                  <a:gd name="connsiteY0" fmla="*/ 0 h 448658"/>
                  <a:gd name="connsiteX1" fmla="*/ 1101114 w 1101114"/>
                  <a:gd name="connsiteY1" fmla="*/ 62345 h 448658"/>
                  <a:gd name="connsiteX2" fmla="*/ 1101114 w 1101114"/>
                  <a:gd name="connsiteY2" fmla="*/ 448658 h 448658"/>
                  <a:gd name="connsiteX3" fmla="*/ 234531 w 1101114"/>
                  <a:gd name="connsiteY3" fmla="*/ 330894 h 448658"/>
                  <a:gd name="connsiteX4" fmla="*/ 123695 w 1101114"/>
                  <a:gd name="connsiteY4" fmla="*/ 0 h 448658"/>
                  <a:gd name="connsiteX0" fmla="*/ 123695 w 1101114"/>
                  <a:gd name="connsiteY0" fmla="*/ 0 h 448658"/>
                  <a:gd name="connsiteX1" fmla="*/ 1101114 w 1101114"/>
                  <a:gd name="connsiteY1" fmla="*/ 62345 h 448658"/>
                  <a:gd name="connsiteX2" fmla="*/ 1101114 w 1101114"/>
                  <a:gd name="connsiteY2" fmla="*/ 448658 h 448658"/>
                  <a:gd name="connsiteX3" fmla="*/ 403939 w 1101114"/>
                  <a:gd name="connsiteY3" fmla="*/ 175382 h 448658"/>
                  <a:gd name="connsiteX4" fmla="*/ 234531 w 1101114"/>
                  <a:gd name="connsiteY4" fmla="*/ 330894 h 448658"/>
                  <a:gd name="connsiteX5" fmla="*/ 123695 w 1101114"/>
                  <a:gd name="connsiteY5" fmla="*/ 0 h 448658"/>
                  <a:gd name="connsiteX0" fmla="*/ 123695 w 1101114"/>
                  <a:gd name="connsiteY0" fmla="*/ 4727 h 453385"/>
                  <a:gd name="connsiteX1" fmla="*/ 1101114 w 1101114"/>
                  <a:gd name="connsiteY1" fmla="*/ 67072 h 453385"/>
                  <a:gd name="connsiteX2" fmla="*/ 1101114 w 1101114"/>
                  <a:gd name="connsiteY2" fmla="*/ 453385 h 453385"/>
                  <a:gd name="connsiteX3" fmla="*/ 577120 w 1101114"/>
                  <a:gd name="connsiteY3" fmla="*/ 0 h 453385"/>
                  <a:gd name="connsiteX4" fmla="*/ 234531 w 1101114"/>
                  <a:gd name="connsiteY4" fmla="*/ 335621 h 453385"/>
                  <a:gd name="connsiteX5" fmla="*/ 123695 w 1101114"/>
                  <a:gd name="connsiteY5" fmla="*/ 4727 h 453385"/>
                  <a:gd name="connsiteX0" fmla="*/ 123695 w 1101114"/>
                  <a:gd name="connsiteY0" fmla="*/ 4727 h 453385"/>
                  <a:gd name="connsiteX1" fmla="*/ 1101114 w 1101114"/>
                  <a:gd name="connsiteY1" fmla="*/ 67072 h 453385"/>
                  <a:gd name="connsiteX2" fmla="*/ 1101114 w 1101114"/>
                  <a:gd name="connsiteY2" fmla="*/ 453385 h 453385"/>
                  <a:gd name="connsiteX3" fmla="*/ 577120 w 1101114"/>
                  <a:gd name="connsiteY3" fmla="*/ 0 h 453385"/>
                  <a:gd name="connsiteX4" fmla="*/ 234531 w 1101114"/>
                  <a:gd name="connsiteY4" fmla="*/ 335621 h 453385"/>
                  <a:gd name="connsiteX5" fmla="*/ 123695 w 1101114"/>
                  <a:gd name="connsiteY5" fmla="*/ 4727 h 453385"/>
                  <a:gd name="connsiteX0" fmla="*/ 123695 w 1101114"/>
                  <a:gd name="connsiteY0" fmla="*/ 11654 h 460312"/>
                  <a:gd name="connsiteX1" fmla="*/ 1101114 w 1101114"/>
                  <a:gd name="connsiteY1" fmla="*/ 73999 h 460312"/>
                  <a:gd name="connsiteX2" fmla="*/ 1101114 w 1101114"/>
                  <a:gd name="connsiteY2" fmla="*/ 460312 h 460312"/>
                  <a:gd name="connsiteX3" fmla="*/ 604829 w 1101114"/>
                  <a:gd name="connsiteY3" fmla="*/ 0 h 460312"/>
                  <a:gd name="connsiteX4" fmla="*/ 234531 w 1101114"/>
                  <a:gd name="connsiteY4" fmla="*/ 342548 h 460312"/>
                  <a:gd name="connsiteX5" fmla="*/ 123695 w 1101114"/>
                  <a:gd name="connsiteY5" fmla="*/ 11654 h 460312"/>
                  <a:gd name="connsiteX0" fmla="*/ 123695 w 1101114"/>
                  <a:gd name="connsiteY0" fmla="*/ 11654 h 460312"/>
                  <a:gd name="connsiteX1" fmla="*/ 1101114 w 1101114"/>
                  <a:gd name="connsiteY1" fmla="*/ 73999 h 460312"/>
                  <a:gd name="connsiteX2" fmla="*/ 1101114 w 1101114"/>
                  <a:gd name="connsiteY2" fmla="*/ 460312 h 460312"/>
                  <a:gd name="connsiteX3" fmla="*/ 604829 w 1101114"/>
                  <a:gd name="connsiteY3" fmla="*/ 0 h 460312"/>
                  <a:gd name="connsiteX4" fmla="*/ 234531 w 1101114"/>
                  <a:gd name="connsiteY4" fmla="*/ 342548 h 460312"/>
                  <a:gd name="connsiteX5" fmla="*/ 123695 w 1101114"/>
                  <a:gd name="connsiteY5" fmla="*/ 11654 h 460312"/>
                  <a:gd name="connsiteX0" fmla="*/ 123695 w 1101114"/>
                  <a:gd name="connsiteY0" fmla="*/ 11654 h 460312"/>
                  <a:gd name="connsiteX1" fmla="*/ 1101114 w 1101114"/>
                  <a:gd name="connsiteY1" fmla="*/ 73999 h 460312"/>
                  <a:gd name="connsiteX2" fmla="*/ 1101114 w 1101114"/>
                  <a:gd name="connsiteY2" fmla="*/ 460312 h 460312"/>
                  <a:gd name="connsiteX3" fmla="*/ 604829 w 1101114"/>
                  <a:gd name="connsiteY3" fmla="*/ 0 h 460312"/>
                  <a:gd name="connsiteX4" fmla="*/ 234531 w 1101114"/>
                  <a:gd name="connsiteY4" fmla="*/ 342548 h 460312"/>
                  <a:gd name="connsiteX5" fmla="*/ 123695 w 1101114"/>
                  <a:gd name="connsiteY5" fmla="*/ 11654 h 460312"/>
                  <a:gd name="connsiteX0" fmla="*/ 98893 w 1076312"/>
                  <a:gd name="connsiteY0" fmla="*/ 11654 h 460312"/>
                  <a:gd name="connsiteX1" fmla="*/ 1076312 w 1076312"/>
                  <a:gd name="connsiteY1" fmla="*/ 73999 h 460312"/>
                  <a:gd name="connsiteX2" fmla="*/ 1076312 w 1076312"/>
                  <a:gd name="connsiteY2" fmla="*/ 460312 h 460312"/>
                  <a:gd name="connsiteX3" fmla="*/ 580027 w 1076312"/>
                  <a:gd name="connsiteY3" fmla="*/ 0 h 460312"/>
                  <a:gd name="connsiteX4" fmla="*/ 209729 w 1076312"/>
                  <a:gd name="connsiteY4" fmla="*/ 342548 h 460312"/>
                  <a:gd name="connsiteX5" fmla="*/ 98893 w 1076312"/>
                  <a:gd name="connsiteY5" fmla="*/ 11654 h 460312"/>
                  <a:gd name="connsiteX0" fmla="*/ 103531 w 1080950"/>
                  <a:gd name="connsiteY0" fmla="*/ 11654 h 460312"/>
                  <a:gd name="connsiteX1" fmla="*/ 1080950 w 1080950"/>
                  <a:gd name="connsiteY1" fmla="*/ 73999 h 460312"/>
                  <a:gd name="connsiteX2" fmla="*/ 1080950 w 1080950"/>
                  <a:gd name="connsiteY2" fmla="*/ 460312 h 460312"/>
                  <a:gd name="connsiteX3" fmla="*/ 584665 w 1080950"/>
                  <a:gd name="connsiteY3" fmla="*/ 0 h 460312"/>
                  <a:gd name="connsiteX4" fmla="*/ 200512 w 1080950"/>
                  <a:gd name="connsiteY4" fmla="*/ 342548 h 460312"/>
                  <a:gd name="connsiteX5" fmla="*/ 103531 w 1080950"/>
                  <a:gd name="connsiteY5" fmla="*/ 11654 h 460312"/>
                  <a:gd name="connsiteX0" fmla="*/ 103531 w 1080950"/>
                  <a:gd name="connsiteY0" fmla="*/ 11654 h 460312"/>
                  <a:gd name="connsiteX1" fmla="*/ 1080950 w 1080950"/>
                  <a:gd name="connsiteY1" fmla="*/ 73999 h 460312"/>
                  <a:gd name="connsiteX2" fmla="*/ 1080950 w 1080950"/>
                  <a:gd name="connsiteY2" fmla="*/ 460312 h 460312"/>
                  <a:gd name="connsiteX3" fmla="*/ 584665 w 1080950"/>
                  <a:gd name="connsiteY3" fmla="*/ 0 h 460312"/>
                  <a:gd name="connsiteX4" fmla="*/ 200512 w 1080950"/>
                  <a:gd name="connsiteY4" fmla="*/ 342548 h 460312"/>
                  <a:gd name="connsiteX5" fmla="*/ 103531 w 1080950"/>
                  <a:gd name="connsiteY5" fmla="*/ 11654 h 460312"/>
                  <a:gd name="connsiteX0" fmla="*/ 115967 w 1093386"/>
                  <a:gd name="connsiteY0" fmla="*/ 11654 h 460312"/>
                  <a:gd name="connsiteX1" fmla="*/ 1093386 w 1093386"/>
                  <a:gd name="connsiteY1" fmla="*/ 73999 h 460312"/>
                  <a:gd name="connsiteX2" fmla="*/ 1093386 w 1093386"/>
                  <a:gd name="connsiteY2" fmla="*/ 460312 h 460312"/>
                  <a:gd name="connsiteX3" fmla="*/ 597101 w 1093386"/>
                  <a:gd name="connsiteY3" fmla="*/ 0 h 460312"/>
                  <a:gd name="connsiteX4" fmla="*/ 212948 w 1093386"/>
                  <a:gd name="connsiteY4" fmla="*/ 342548 h 460312"/>
                  <a:gd name="connsiteX5" fmla="*/ 115967 w 1093386"/>
                  <a:gd name="connsiteY5" fmla="*/ 11654 h 460312"/>
                  <a:gd name="connsiteX0" fmla="*/ 115967 w 1093386"/>
                  <a:gd name="connsiteY0" fmla="*/ 11654 h 460312"/>
                  <a:gd name="connsiteX1" fmla="*/ 1093386 w 1093386"/>
                  <a:gd name="connsiteY1" fmla="*/ 73999 h 460312"/>
                  <a:gd name="connsiteX2" fmla="*/ 1093386 w 1093386"/>
                  <a:gd name="connsiteY2" fmla="*/ 460312 h 460312"/>
                  <a:gd name="connsiteX3" fmla="*/ 597101 w 1093386"/>
                  <a:gd name="connsiteY3" fmla="*/ 0 h 460312"/>
                  <a:gd name="connsiteX4" fmla="*/ 212948 w 1093386"/>
                  <a:gd name="connsiteY4" fmla="*/ 342548 h 460312"/>
                  <a:gd name="connsiteX5" fmla="*/ 115967 w 1093386"/>
                  <a:gd name="connsiteY5" fmla="*/ 11654 h 460312"/>
                  <a:gd name="connsiteX0" fmla="*/ 76283 w 1053702"/>
                  <a:gd name="connsiteY0" fmla="*/ 32436 h 481094"/>
                  <a:gd name="connsiteX1" fmla="*/ 1053702 w 1053702"/>
                  <a:gd name="connsiteY1" fmla="*/ 94781 h 481094"/>
                  <a:gd name="connsiteX2" fmla="*/ 1053702 w 1053702"/>
                  <a:gd name="connsiteY2" fmla="*/ 481094 h 481094"/>
                  <a:gd name="connsiteX3" fmla="*/ 640544 w 1053702"/>
                  <a:gd name="connsiteY3" fmla="*/ 0 h 481094"/>
                  <a:gd name="connsiteX4" fmla="*/ 173264 w 1053702"/>
                  <a:gd name="connsiteY4" fmla="*/ 363330 h 481094"/>
                  <a:gd name="connsiteX5" fmla="*/ 76283 w 1053702"/>
                  <a:gd name="connsiteY5" fmla="*/ 32436 h 481094"/>
                  <a:gd name="connsiteX0" fmla="*/ 108719 w 1086138"/>
                  <a:gd name="connsiteY0" fmla="*/ 32436 h 481094"/>
                  <a:gd name="connsiteX1" fmla="*/ 1086138 w 1086138"/>
                  <a:gd name="connsiteY1" fmla="*/ 94781 h 481094"/>
                  <a:gd name="connsiteX2" fmla="*/ 1086138 w 1086138"/>
                  <a:gd name="connsiteY2" fmla="*/ 481094 h 481094"/>
                  <a:gd name="connsiteX3" fmla="*/ 672980 w 1086138"/>
                  <a:gd name="connsiteY3" fmla="*/ 0 h 481094"/>
                  <a:gd name="connsiteX4" fmla="*/ 205700 w 1086138"/>
                  <a:gd name="connsiteY4" fmla="*/ 363330 h 481094"/>
                  <a:gd name="connsiteX5" fmla="*/ 108719 w 1086138"/>
                  <a:gd name="connsiteY5" fmla="*/ 32436 h 481094"/>
                  <a:gd name="connsiteX0" fmla="*/ 108719 w 1086138"/>
                  <a:gd name="connsiteY0" fmla="*/ 32436 h 481094"/>
                  <a:gd name="connsiteX1" fmla="*/ 1086138 w 1086138"/>
                  <a:gd name="connsiteY1" fmla="*/ 94781 h 481094"/>
                  <a:gd name="connsiteX2" fmla="*/ 1086138 w 1086138"/>
                  <a:gd name="connsiteY2" fmla="*/ 481094 h 481094"/>
                  <a:gd name="connsiteX3" fmla="*/ 672980 w 1086138"/>
                  <a:gd name="connsiteY3" fmla="*/ 0 h 481094"/>
                  <a:gd name="connsiteX4" fmla="*/ 205700 w 1086138"/>
                  <a:gd name="connsiteY4" fmla="*/ 363330 h 481094"/>
                  <a:gd name="connsiteX5" fmla="*/ 108719 w 1086138"/>
                  <a:gd name="connsiteY5" fmla="*/ 32436 h 481094"/>
                  <a:gd name="connsiteX0" fmla="*/ 108719 w 1210829"/>
                  <a:gd name="connsiteY0" fmla="*/ 32436 h 481094"/>
                  <a:gd name="connsiteX1" fmla="*/ 1210829 w 1210829"/>
                  <a:gd name="connsiteY1" fmla="*/ 351090 h 481094"/>
                  <a:gd name="connsiteX2" fmla="*/ 1086138 w 1210829"/>
                  <a:gd name="connsiteY2" fmla="*/ 481094 h 481094"/>
                  <a:gd name="connsiteX3" fmla="*/ 672980 w 1210829"/>
                  <a:gd name="connsiteY3" fmla="*/ 0 h 481094"/>
                  <a:gd name="connsiteX4" fmla="*/ 205700 w 1210829"/>
                  <a:gd name="connsiteY4" fmla="*/ 363330 h 481094"/>
                  <a:gd name="connsiteX5" fmla="*/ 108719 w 1210829"/>
                  <a:gd name="connsiteY5" fmla="*/ 32436 h 481094"/>
                  <a:gd name="connsiteX0" fmla="*/ 108719 w 1210829"/>
                  <a:gd name="connsiteY0" fmla="*/ 32436 h 367783"/>
                  <a:gd name="connsiteX1" fmla="*/ 1210829 w 1210829"/>
                  <a:gd name="connsiteY1" fmla="*/ 351090 h 367783"/>
                  <a:gd name="connsiteX2" fmla="*/ 996084 w 1210829"/>
                  <a:gd name="connsiteY2" fmla="*/ 30822 h 367783"/>
                  <a:gd name="connsiteX3" fmla="*/ 672980 w 1210829"/>
                  <a:gd name="connsiteY3" fmla="*/ 0 h 367783"/>
                  <a:gd name="connsiteX4" fmla="*/ 205700 w 1210829"/>
                  <a:gd name="connsiteY4" fmla="*/ 363330 h 367783"/>
                  <a:gd name="connsiteX5" fmla="*/ 108719 w 1210829"/>
                  <a:gd name="connsiteY5" fmla="*/ 32436 h 367783"/>
                  <a:gd name="connsiteX0" fmla="*/ 108719 w 996084"/>
                  <a:gd name="connsiteY0" fmla="*/ 32436 h 600471"/>
                  <a:gd name="connsiteX1" fmla="*/ 899101 w 996084"/>
                  <a:gd name="connsiteY1" fmla="*/ 600471 h 600471"/>
                  <a:gd name="connsiteX2" fmla="*/ 996084 w 996084"/>
                  <a:gd name="connsiteY2" fmla="*/ 30822 h 600471"/>
                  <a:gd name="connsiteX3" fmla="*/ 672980 w 996084"/>
                  <a:gd name="connsiteY3" fmla="*/ 0 h 600471"/>
                  <a:gd name="connsiteX4" fmla="*/ 205700 w 996084"/>
                  <a:gd name="connsiteY4" fmla="*/ 363330 h 600471"/>
                  <a:gd name="connsiteX5" fmla="*/ 108719 w 996084"/>
                  <a:gd name="connsiteY5" fmla="*/ 32436 h 600471"/>
                  <a:gd name="connsiteX0" fmla="*/ 108719 w 899101"/>
                  <a:gd name="connsiteY0" fmla="*/ 32436 h 600471"/>
                  <a:gd name="connsiteX1" fmla="*/ 899101 w 899101"/>
                  <a:gd name="connsiteY1" fmla="*/ 600471 h 600471"/>
                  <a:gd name="connsiteX2" fmla="*/ 767484 w 899101"/>
                  <a:gd name="connsiteY2" fmla="*/ 391040 h 600471"/>
                  <a:gd name="connsiteX3" fmla="*/ 672980 w 899101"/>
                  <a:gd name="connsiteY3" fmla="*/ 0 h 600471"/>
                  <a:gd name="connsiteX4" fmla="*/ 205700 w 899101"/>
                  <a:gd name="connsiteY4" fmla="*/ 363330 h 600471"/>
                  <a:gd name="connsiteX5" fmla="*/ 108719 w 899101"/>
                  <a:gd name="connsiteY5" fmla="*/ 32436 h 600471"/>
                  <a:gd name="connsiteX0" fmla="*/ 108719 w 923424"/>
                  <a:gd name="connsiteY0" fmla="*/ 32436 h 600471"/>
                  <a:gd name="connsiteX1" fmla="*/ 899101 w 923424"/>
                  <a:gd name="connsiteY1" fmla="*/ 600471 h 600471"/>
                  <a:gd name="connsiteX2" fmla="*/ 767484 w 923424"/>
                  <a:gd name="connsiteY2" fmla="*/ 391040 h 600471"/>
                  <a:gd name="connsiteX3" fmla="*/ 672980 w 923424"/>
                  <a:gd name="connsiteY3" fmla="*/ 0 h 600471"/>
                  <a:gd name="connsiteX4" fmla="*/ 205700 w 923424"/>
                  <a:gd name="connsiteY4" fmla="*/ 363330 h 600471"/>
                  <a:gd name="connsiteX5" fmla="*/ 108719 w 923424"/>
                  <a:gd name="connsiteY5" fmla="*/ 32436 h 600471"/>
                  <a:gd name="connsiteX0" fmla="*/ 108719 w 925266"/>
                  <a:gd name="connsiteY0" fmla="*/ 34821 h 602856"/>
                  <a:gd name="connsiteX1" fmla="*/ 899101 w 925266"/>
                  <a:gd name="connsiteY1" fmla="*/ 602856 h 602856"/>
                  <a:gd name="connsiteX2" fmla="*/ 767484 w 925266"/>
                  <a:gd name="connsiteY2" fmla="*/ 393425 h 602856"/>
                  <a:gd name="connsiteX3" fmla="*/ 672980 w 925266"/>
                  <a:gd name="connsiteY3" fmla="*/ 2385 h 602856"/>
                  <a:gd name="connsiteX4" fmla="*/ 205700 w 925266"/>
                  <a:gd name="connsiteY4" fmla="*/ 365715 h 602856"/>
                  <a:gd name="connsiteX5" fmla="*/ 108719 w 925266"/>
                  <a:gd name="connsiteY5" fmla="*/ 34821 h 602856"/>
                  <a:gd name="connsiteX0" fmla="*/ 108719 w 934847"/>
                  <a:gd name="connsiteY0" fmla="*/ 32442 h 600477"/>
                  <a:gd name="connsiteX1" fmla="*/ 899101 w 934847"/>
                  <a:gd name="connsiteY1" fmla="*/ 600477 h 600477"/>
                  <a:gd name="connsiteX2" fmla="*/ 767484 w 934847"/>
                  <a:gd name="connsiteY2" fmla="*/ 391046 h 600477"/>
                  <a:gd name="connsiteX3" fmla="*/ 672980 w 934847"/>
                  <a:gd name="connsiteY3" fmla="*/ 6 h 600477"/>
                  <a:gd name="connsiteX4" fmla="*/ 205700 w 934847"/>
                  <a:gd name="connsiteY4" fmla="*/ 363336 h 600477"/>
                  <a:gd name="connsiteX5" fmla="*/ 108719 w 934847"/>
                  <a:gd name="connsiteY5" fmla="*/ 32442 h 600477"/>
                  <a:gd name="connsiteX0" fmla="*/ 108719 w 922877"/>
                  <a:gd name="connsiteY0" fmla="*/ 32442 h 600477"/>
                  <a:gd name="connsiteX1" fmla="*/ 899101 w 922877"/>
                  <a:gd name="connsiteY1" fmla="*/ 600477 h 600477"/>
                  <a:gd name="connsiteX2" fmla="*/ 767484 w 922877"/>
                  <a:gd name="connsiteY2" fmla="*/ 391046 h 600477"/>
                  <a:gd name="connsiteX3" fmla="*/ 672980 w 922877"/>
                  <a:gd name="connsiteY3" fmla="*/ 6 h 600477"/>
                  <a:gd name="connsiteX4" fmla="*/ 205700 w 922877"/>
                  <a:gd name="connsiteY4" fmla="*/ 363336 h 600477"/>
                  <a:gd name="connsiteX5" fmla="*/ 108719 w 922877"/>
                  <a:gd name="connsiteY5" fmla="*/ 32442 h 600477"/>
                  <a:gd name="connsiteX0" fmla="*/ 108719 w 940851"/>
                  <a:gd name="connsiteY0" fmla="*/ 32442 h 600477"/>
                  <a:gd name="connsiteX1" fmla="*/ 899101 w 940851"/>
                  <a:gd name="connsiteY1" fmla="*/ 600477 h 600477"/>
                  <a:gd name="connsiteX2" fmla="*/ 767484 w 940851"/>
                  <a:gd name="connsiteY2" fmla="*/ 391046 h 600477"/>
                  <a:gd name="connsiteX3" fmla="*/ 672980 w 940851"/>
                  <a:gd name="connsiteY3" fmla="*/ 6 h 600477"/>
                  <a:gd name="connsiteX4" fmla="*/ 205700 w 940851"/>
                  <a:gd name="connsiteY4" fmla="*/ 363336 h 600477"/>
                  <a:gd name="connsiteX5" fmla="*/ 108719 w 940851"/>
                  <a:gd name="connsiteY5" fmla="*/ 32442 h 600477"/>
                  <a:gd name="connsiteX0" fmla="*/ 108719 w 942823"/>
                  <a:gd name="connsiteY0" fmla="*/ 35699 h 603734"/>
                  <a:gd name="connsiteX1" fmla="*/ 899101 w 942823"/>
                  <a:gd name="connsiteY1" fmla="*/ 603734 h 603734"/>
                  <a:gd name="connsiteX2" fmla="*/ 767484 w 942823"/>
                  <a:gd name="connsiteY2" fmla="*/ 394303 h 603734"/>
                  <a:gd name="connsiteX3" fmla="*/ 672980 w 942823"/>
                  <a:gd name="connsiteY3" fmla="*/ 3263 h 603734"/>
                  <a:gd name="connsiteX4" fmla="*/ 205700 w 942823"/>
                  <a:gd name="connsiteY4" fmla="*/ 366593 h 603734"/>
                  <a:gd name="connsiteX5" fmla="*/ 108719 w 942823"/>
                  <a:gd name="connsiteY5" fmla="*/ 35699 h 603734"/>
                  <a:gd name="connsiteX0" fmla="*/ 108719 w 942823"/>
                  <a:gd name="connsiteY0" fmla="*/ 35699 h 603734"/>
                  <a:gd name="connsiteX1" fmla="*/ 899101 w 942823"/>
                  <a:gd name="connsiteY1" fmla="*/ 603734 h 603734"/>
                  <a:gd name="connsiteX2" fmla="*/ 767484 w 942823"/>
                  <a:gd name="connsiteY2" fmla="*/ 394303 h 603734"/>
                  <a:gd name="connsiteX3" fmla="*/ 672980 w 942823"/>
                  <a:gd name="connsiteY3" fmla="*/ 3263 h 603734"/>
                  <a:gd name="connsiteX4" fmla="*/ 205700 w 942823"/>
                  <a:gd name="connsiteY4" fmla="*/ 366593 h 603734"/>
                  <a:gd name="connsiteX5" fmla="*/ 108719 w 942823"/>
                  <a:gd name="connsiteY5" fmla="*/ 35699 h 603734"/>
                  <a:gd name="connsiteX0" fmla="*/ 108719 w 942823"/>
                  <a:gd name="connsiteY0" fmla="*/ 35699 h 394303"/>
                  <a:gd name="connsiteX1" fmla="*/ 635865 w 942823"/>
                  <a:gd name="connsiteY1" fmla="*/ 354352 h 394303"/>
                  <a:gd name="connsiteX2" fmla="*/ 767484 w 942823"/>
                  <a:gd name="connsiteY2" fmla="*/ 394303 h 394303"/>
                  <a:gd name="connsiteX3" fmla="*/ 672980 w 942823"/>
                  <a:gd name="connsiteY3" fmla="*/ 3263 h 394303"/>
                  <a:gd name="connsiteX4" fmla="*/ 205700 w 942823"/>
                  <a:gd name="connsiteY4" fmla="*/ 366593 h 394303"/>
                  <a:gd name="connsiteX5" fmla="*/ 108719 w 942823"/>
                  <a:gd name="connsiteY5" fmla="*/ 35699 h 394303"/>
                  <a:gd name="connsiteX0" fmla="*/ 108719 w 942823"/>
                  <a:gd name="connsiteY0" fmla="*/ 35699 h 394303"/>
                  <a:gd name="connsiteX1" fmla="*/ 714545 w 942823"/>
                  <a:gd name="connsiteY1" fmla="*/ 30975 h 394303"/>
                  <a:gd name="connsiteX2" fmla="*/ 635865 w 942823"/>
                  <a:gd name="connsiteY2" fmla="*/ 354352 h 394303"/>
                  <a:gd name="connsiteX3" fmla="*/ 767484 w 942823"/>
                  <a:gd name="connsiteY3" fmla="*/ 394303 h 394303"/>
                  <a:gd name="connsiteX4" fmla="*/ 672980 w 942823"/>
                  <a:gd name="connsiteY4" fmla="*/ 3263 h 394303"/>
                  <a:gd name="connsiteX5" fmla="*/ 205700 w 942823"/>
                  <a:gd name="connsiteY5" fmla="*/ 366593 h 394303"/>
                  <a:gd name="connsiteX6" fmla="*/ 108719 w 942823"/>
                  <a:gd name="connsiteY6" fmla="*/ 35699 h 394303"/>
                  <a:gd name="connsiteX0" fmla="*/ 108719 w 942823"/>
                  <a:gd name="connsiteY0" fmla="*/ 35699 h 394303"/>
                  <a:gd name="connsiteX1" fmla="*/ 714545 w 942823"/>
                  <a:gd name="connsiteY1" fmla="*/ 30975 h 394303"/>
                  <a:gd name="connsiteX2" fmla="*/ 635865 w 942823"/>
                  <a:gd name="connsiteY2" fmla="*/ 354352 h 394303"/>
                  <a:gd name="connsiteX3" fmla="*/ 767484 w 942823"/>
                  <a:gd name="connsiteY3" fmla="*/ 394303 h 394303"/>
                  <a:gd name="connsiteX4" fmla="*/ 672980 w 942823"/>
                  <a:gd name="connsiteY4" fmla="*/ 3263 h 394303"/>
                  <a:gd name="connsiteX5" fmla="*/ 205700 w 942823"/>
                  <a:gd name="connsiteY5" fmla="*/ 366593 h 394303"/>
                  <a:gd name="connsiteX6" fmla="*/ 108719 w 942823"/>
                  <a:gd name="connsiteY6" fmla="*/ 35699 h 394303"/>
                  <a:gd name="connsiteX0" fmla="*/ 108719 w 942823"/>
                  <a:gd name="connsiteY0" fmla="*/ 35699 h 394303"/>
                  <a:gd name="connsiteX1" fmla="*/ 714545 w 942823"/>
                  <a:gd name="connsiteY1" fmla="*/ 30975 h 394303"/>
                  <a:gd name="connsiteX2" fmla="*/ 635865 w 942823"/>
                  <a:gd name="connsiteY2" fmla="*/ 354352 h 394303"/>
                  <a:gd name="connsiteX3" fmla="*/ 767484 w 942823"/>
                  <a:gd name="connsiteY3" fmla="*/ 394303 h 394303"/>
                  <a:gd name="connsiteX4" fmla="*/ 672980 w 942823"/>
                  <a:gd name="connsiteY4" fmla="*/ 3263 h 394303"/>
                  <a:gd name="connsiteX5" fmla="*/ 205700 w 942823"/>
                  <a:gd name="connsiteY5" fmla="*/ 366593 h 394303"/>
                  <a:gd name="connsiteX6" fmla="*/ 108719 w 942823"/>
                  <a:gd name="connsiteY6" fmla="*/ 35699 h 394303"/>
                  <a:gd name="connsiteX0" fmla="*/ 108719 w 942823"/>
                  <a:gd name="connsiteY0" fmla="*/ 35699 h 394303"/>
                  <a:gd name="connsiteX1" fmla="*/ 714545 w 942823"/>
                  <a:gd name="connsiteY1" fmla="*/ 30975 h 394303"/>
                  <a:gd name="connsiteX2" fmla="*/ 635865 w 942823"/>
                  <a:gd name="connsiteY2" fmla="*/ 354352 h 394303"/>
                  <a:gd name="connsiteX3" fmla="*/ 767484 w 942823"/>
                  <a:gd name="connsiteY3" fmla="*/ 394303 h 394303"/>
                  <a:gd name="connsiteX4" fmla="*/ 672980 w 942823"/>
                  <a:gd name="connsiteY4" fmla="*/ 3263 h 394303"/>
                  <a:gd name="connsiteX5" fmla="*/ 205700 w 942823"/>
                  <a:gd name="connsiteY5" fmla="*/ 366593 h 394303"/>
                  <a:gd name="connsiteX6" fmla="*/ 108719 w 942823"/>
                  <a:gd name="connsiteY6" fmla="*/ 35699 h 394303"/>
                  <a:gd name="connsiteX0" fmla="*/ 108719 w 942823"/>
                  <a:gd name="connsiteY0" fmla="*/ 35699 h 394303"/>
                  <a:gd name="connsiteX1" fmla="*/ 714545 w 942823"/>
                  <a:gd name="connsiteY1" fmla="*/ 30975 h 394303"/>
                  <a:gd name="connsiteX2" fmla="*/ 635865 w 942823"/>
                  <a:gd name="connsiteY2" fmla="*/ 354352 h 394303"/>
                  <a:gd name="connsiteX3" fmla="*/ 767484 w 942823"/>
                  <a:gd name="connsiteY3" fmla="*/ 394303 h 394303"/>
                  <a:gd name="connsiteX4" fmla="*/ 672980 w 942823"/>
                  <a:gd name="connsiteY4" fmla="*/ 3263 h 394303"/>
                  <a:gd name="connsiteX5" fmla="*/ 205700 w 942823"/>
                  <a:gd name="connsiteY5" fmla="*/ 366593 h 394303"/>
                  <a:gd name="connsiteX6" fmla="*/ 108719 w 942823"/>
                  <a:gd name="connsiteY6" fmla="*/ 35699 h 394303"/>
                  <a:gd name="connsiteX0" fmla="*/ 108719 w 942823"/>
                  <a:gd name="connsiteY0" fmla="*/ 35699 h 394303"/>
                  <a:gd name="connsiteX1" fmla="*/ 714545 w 942823"/>
                  <a:gd name="connsiteY1" fmla="*/ 30975 h 394303"/>
                  <a:gd name="connsiteX2" fmla="*/ 635865 w 942823"/>
                  <a:gd name="connsiteY2" fmla="*/ 354352 h 394303"/>
                  <a:gd name="connsiteX3" fmla="*/ 767484 w 942823"/>
                  <a:gd name="connsiteY3" fmla="*/ 394303 h 394303"/>
                  <a:gd name="connsiteX4" fmla="*/ 672980 w 942823"/>
                  <a:gd name="connsiteY4" fmla="*/ 3263 h 394303"/>
                  <a:gd name="connsiteX5" fmla="*/ 205700 w 942823"/>
                  <a:gd name="connsiteY5" fmla="*/ 366593 h 394303"/>
                  <a:gd name="connsiteX6" fmla="*/ 108719 w 942823"/>
                  <a:gd name="connsiteY6" fmla="*/ 35699 h 394303"/>
                  <a:gd name="connsiteX0" fmla="*/ 108719 w 942823"/>
                  <a:gd name="connsiteY0" fmla="*/ 35699 h 394303"/>
                  <a:gd name="connsiteX1" fmla="*/ 243490 w 942823"/>
                  <a:gd name="connsiteY1" fmla="*/ 391193 h 394303"/>
                  <a:gd name="connsiteX2" fmla="*/ 714545 w 942823"/>
                  <a:gd name="connsiteY2" fmla="*/ 30975 h 394303"/>
                  <a:gd name="connsiteX3" fmla="*/ 635865 w 942823"/>
                  <a:gd name="connsiteY3" fmla="*/ 354352 h 394303"/>
                  <a:gd name="connsiteX4" fmla="*/ 767484 w 942823"/>
                  <a:gd name="connsiteY4" fmla="*/ 394303 h 394303"/>
                  <a:gd name="connsiteX5" fmla="*/ 672980 w 942823"/>
                  <a:gd name="connsiteY5" fmla="*/ 3263 h 394303"/>
                  <a:gd name="connsiteX6" fmla="*/ 205700 w 942823"/>
                  <a:gd name="connsiteY6" fmla="*/ 366593 h 394303"/>
                  <a:gd name="connsiteX7" fmla="*/ 108719 w 942823"/>
                  <a:gd name="connsiteY7" fmla="*/ 35699 h 394303"/>
                  <a:gd name="connsiteX0" fmla="*/ 108719 w 942823"/>
                  <a:gd name="connsiteY0" fmla="*/ 35699 h 394303"/>
                  <a:gd name="connsiteX1" fmla="*/ 243490 w 942823"/>
                  <a:gd name="connsiteY1" fmla="*/ 391193 h 394303"/>
                  <a:gd name="connsiteX2" fmla="*/ 714545 w 942823"/>
                  <a:gd name="connsiteY2" fmla="*/ 30975 h 394303"/>
                  <a:gd name="connsiteX3" fmla="*/ 635865 w 942823"/>
                  <a:gd name="connsiteY3" fmla="*/ 354352 h 394303"/>
                  <a:gd name="connsiteX4" fmla="*/ 767484 w 942823"/>
                  <a:gd name="connsiteY4" fmla="*/ 394303 h 394303"/>
                  <a:gd name="connsiteX5" fmla="*/ 672980 w 942823"/>
                  <a:gd name="connsiteY5" fmla="*/ 3263 h 394303"/>
                  <a:gd name="connsiteX6" fmla="*/ 205700 w 942823"/>
                  <a:gd name="connsiteY6" fmla="*/ 366593 h 394303"/>
                  <a:gd name="connsiteX7" fmla="*/ 108719 w 942823"/>
                  <a:gd name="connsiteY7" fmla="*/ 35699 h 394303"/>
                  <a:gd name="connsiteX0" fmla="*/ 108719 w 942823"/>
                  <a:gd name="connsiteY0" fmla="*/ 35699 h 394303"/>
                  <a:gd name="connsiteX1" fmla="*/ 243490 w 942823"/>
                  <a:gd name="connsiteY1" fmla="*/ 391193 h 394303"/>
                  <a:gd name="connsiteX2" fmla="*/ 714545 w 942823"/>
                  <a:gd name="connsiteY2" fmla="*/ 30975 h 394303"/>
                  <a:gd name="connsiteX3" fmla="*/ 635865 w 942823"/>
                  <a:gd name="connsiteY3" fmla="*/ 354352 h 394303"/>
                  <a:gd name="connsiteX4" fmla="*/ 767484 w 942823"/>
                  <a:gd name="connsiteY4" fmla="*/ 394303 h 394303"/>
                  <a:gd name="connsiteX5" fmla="*/ 672980 w 942823"/>
                  <a:gd name="connsiteY5" fmla="*/ 3263 h 394303"/>
                  <a:gd name="connsiteX6" fmla="*/ 205700 w 942823"/>
                  <a:gd name="connsiteY6" fmla="*/ 366593 h 394303"/>
                  <a:gd name="connsiteX7" fmla="*/ 108719 w 942823"/>
                  <a:gd name="connsiteY7" fmla="*/ 35699 h 394303"/>
                  <a:gd name="connsiteX0" fmla="*/ 108719 w 942823"/>
                  <a:gd name="connsiteY0" fmla="*/ 35699 h 394303"/>
                  <a:gd name="connsiteX1" fmla="*/ 243490 w 942823"/>
                  <a:gd name="connsiteY1" fmla="*/ 391193 h 394303"/>
                  <a:gd name="connsiteX2" fmla="*/ 714545 w 942823"/>
                  <a:gd name="connsiteY2" fmla="*/ 30975 h 394303"/>
                  <a:gd name="connsiteX3" fmla="*/ 635865 w 942823"/>
                  <a:gd name="connsiteY3" fmla="*/ 354352 h 394303"/>
                  <a:gd name="connsiteX4" fmla="*/ 767484 w 942823"/>
                  <a:gd name="connsiteY4" fmla="*/ 394303 h 394303"/>
                  <a:gd name="connsiteX5" fmla="*/ 672980 w 942823"/>
                  <a:gd name="connsiteY5" fmla="*/ 3263 h 394303"/>
                  <a:gd name="connsiteX6" fmla="*/ 205700 w 942823"/>
                  <a:gd name="connsiteY6" fmla="*/ 366593 h 394303"/>
                  <a:gd name="connsiteX7" fmla="*/ 108719 w 942823"/>
                  <a:gd name="connsiteY7" fmla="*/ 35699 h 394303"/>
                  <a:gd name="connsiteX0" fmla="*/ 108719 w 942823"/>
                  <a:gd name="connsiteY0" fmla="*/ 35699 h 394303"/>
                  <a:gd name="connsiteX1" fmla="*/ 243490 w 942823"/>
                  <a:gd name="connsiteY1" fmla="*/ 391193 h 394303"/>
                  <a:gd name="connsiteX2" fmla="*/ 714545 w 942823"/>
                  <a:gd name="connsiteY2" fmla="*/ 30975 h 394303"/>
                  <a:gd name="connsiteX3" fmla="*/ 635865 w 942823"/>
                  <a:gd name="connsiteY3" fmla="*/ 354352 h 394303"/>
                  <a:gd name="connsiteX4" fmla="*/ 767484 w 942823"/>
                  <a:gd name="connsiteY4" fmla="*/ 394303 h 394303"/>
                  <a:gd name="connsiteX5" fmla="*/ 672980 w 942823"/>
                  <a:gd name="connsiteY5" fmla="*/ 3263 h 394303"/>
                  <a:gd name="connsiteX6" fmla="*/ 205700 w 942823"/>
                  <a:gd name="connsiteY6" fmla="*/ 366593 h 394303"/>
                  <a:gd name="connsiteX7" fmla="*/ 108719 w 942823"/>
                  <a:gd name="connsiteY7" fmla="*/ 35699 h 394303"/>
                  <a:gd name="connsiteX0" fmla="*/ 99206 w 933310"/>
                  <a:gd name="connsiteY0" fmla="*/ 35699 h 394303"/>
                  <a:gd name="connsiteX1" fmla="*/ 233977 w 933310"/>
                  <a:gd name="connsiteY1" fmla="*/ 391193 h 394303"/>
                  <a:gd name="connsiteX2" fmla="*/ 705032 w 933310"/>
                  <a:gd name="connsiteY2" fmla="*/ 30975 h 394303"/>
                  <a:gd name="connsiteX3" fmla="*/ 626352 w 933310"/>
                  <a:gd name="connsiteY3" fmla="*/ 354352 h 394303"/>
                  <a:gd name="connsiteX4" fmla="*/ 757971 w 933310"/>
                  <a:gd name="connsiteY4" fmla="*/ 394303 h 394303"/>
                  <a:gd name="connsiteX5" fmla="*/ 663467 w 933310"/>
                  <a:gd name="connsiteY5" fmla="*/ 3263 h 394303"/>
                  <a:gd name="connsiteX6" fmla="*/ 223896 w 933310"/>
                  <a:gd name="connsiteY6" fmla="*/ 338883 h 394303"/>
                  <a:gd name="connsiteX7" fmla="*/ 99206 w 933310"/>
                  <a:gd name="connsiteY7" fmla="*/ 35699 h 394303"/>
                  <a:gd name="connsiteX0" fmla="*/ 111296 w 945400"/>
                  <a:gd name="connsiteY0" fmla="*/ 35699 h 394303"/>
                  <a:gd name="connsiteX1" fmla="*/ 246067 w 945400"/>
                  <a:gd name="connsiteY1" fmla="*/ 391193 h 394303"/>
                  <a:gd name="connsiteX2" fmla="*/ 717122 w 945400"/>
                  <a:gd name="connsiteY2" fmla="*/ 30975 h 394303"/>
                  <a:gd name="connsiteX3" fmla="*/ 638442 w 945400"/>
                  <a:gd name="connsiteY3" fmla="*/ 354352 h 394303"/>
                  <a:gd name="connsiteX4" fmla="*/ 770061 w 945400"/>
                  <a:gd name="connsiteY4" fmla="*/ 394303 h 394303"/>
                  <a:gd name="connsiteX5" fmla="*/ 675557 w 945400"/>
                  <a:gd name="connsiteY5" fmla="*/ 3263 h 394303"/>
                  <a:gd name="connsiteX6" fmla="*/ 201349 w 945400"/>
                  <a:gd name="connsiteY6" fmla="*/ 380446 h 394303"/>
                  <a:gd name="connsiteX7" fmla="*/ 111296 w 945400"/>
                  <a:gd name="connsiteY7" fmla="*/ 35699 h 394303"/>
                  <a:gd name="connsiteX0" fmla="*/ 111296 w 945400"/>
                  <a:gd name="connsiteY0" fmla="*/ 35699 h 394303"/>
                  <a:gd name="connsiteX1" fmla="*/ 232213 w 945400"/>
                  <a:gd name="connsiteY1" fmla="*/ 328847 h 394303"/>
                  <a:gd name="connsiteX2" fmla="*/ 717122 w 945400"/>
                  <a:gd name="connsiteY2" fmla="*/ 30975 h 394303"/>
                  <a:gd name="connsiteX3" fmla="*/ 638442 w 945400"/>
                  <a:gd name="connsiteY3" fmla="*/ 354352 h 394303"/>
                  <a:gd name="connsiteX4" fmla="*/ 770061 w 945400"/>
                  <a:gd name="connsiteY4" fmla="*/ 394303 h 394303"/>
                  <a:gd name="connsiteX5" fmla="*/ 675557 w 945400"/>
                  <a:gd name="connsiteY5" fmla="*/ 3263 h 394303"/>
                  <a:gd name="connsiteX6" fmla="*/ 201349 w 945400"/>
                  <a:gd name="connsiteY6" fmla="*/ 380446 h 394303"/>
                  <a:gd name="connsiteX7" fmla="*/ 111296 w 945400"/>
                  <a:gd name="connsiteY7" fmla="*/ 35699 h 394303"/>
                  <a:gd name="connsiteX0" fmla="*/ 111296 w 945400"/>
                  <a:gd name="connsiteY0" fmla="*/ 35699 h 394303"/>
                  <a:gd name="connsiteX1" fmla="*/ 232213 w 945400"/>
                  <a:gd name="connsiteY1" fmla="*/ 328847 h 394303"/>
                  <a:gd name="connsiteX2" fmla="*/ 717122 w 945400"/>
                  <a:gd name="connsiteY2" fmla="*/ 30975 h 394303"/>
                  <a:gd name="connsiteX3" fmla="*/ 638442 w 945400"/>
                  <a:gd name="connsiteY3" fmla="*/ 354352 h 394303"/>
                  <a:gd name="connsiteX4" fmla="*/ 770061 w 945400"/>
                  <a:gd name="connsiteY4" fmla="*/ 394303 h 394303"/>
                  <a:gd name="connsiteX5" fmla="*/ 675557 w 945400"/>
                  <a:gd name="connsiteY5" fmla="*/ 3263 h 394303"/>
                  <a:gd name="connsiteX6" fmla="*/ 201349 w 945400"/>
                  <a:gd name="connsiteY6" fmla="*/ 380446 h 394303"/>
                  <a:gd name="connsiteX7" fmla="*/ 111296 w 945400"/>
                  <a:gd name="connsiteY7" fmla="*/ 35699 h 394303"/>
                  <a:gd name="connsiteX0" fmla="*/ 94898 w 929002"/>
                  <a:gd name="connsiteY0" fmla="*/ 35699 h 394303"/>
                  <a:gd name="connsiteX1" fmla="*/ 215815 w 929002"/>
                  <a:gd name="connsiteY1" fmla="*/ 328847 h 394303"/>
                  <a:gd name="connsiteX2" fmla="*/ 700724 w 929002"/>
                  <a:gd name="connsiteY2" fmla="*/ 30975 h 394303"/>
                  <a:gd name="connsiteX3" fmla="*/ 622044 w 929002"/>
                  <a:gd name="connsiteY3" fmla="*/ 354352 h 394303"/>
                  <a:gd name="connsiteX4" fmla="*/ 753663 w 929002"/>
                  <a:gd name="connsiteY4" fmla="*/ 394303 h 394303"/>
                  <a:gd name="connsiteX5" fmla="*/ 659159 w 929002"/>
                  <a:gd name="connsiteY5" fmla="*/ 3263 h 394303"/>
                  <a:gd name="connsiteX6" fmla="*/ 233442 w 929002"/>
                  <a:gd name="connsiteY6" fmla="*/ 380446 h 394303"/>
                  <a:gd name="connsiteX7" fmla="*/ 94898 w 929002"/>
                  <a:gd name="connsiteY7" fmla="*/ 35699 h 394303"/>
                  <a:gd name="connsiteX0" fmla="*/ 98467 w 932571"/>
                  <a:gd name="connsiteY0" fmla="*/ 35699 h 394303"/>
                  <a:gd name="connsiteX1" fmla="*/ 219384 w 932571"/>
                  <a:gd name="connsiteY1" fmla="*/ 328847 h 394303"/>
                  <a:gd name="connsiteX2" fmla="*/ 704293 w 932571"/>
                  <a:gd name="connsiteY2" fmla="*/ 30975 h 394303"/>
                  <a:gd name="connsiteX3" fmla="*/ 625613 w 932571"/>
                  <a:gd name="connsiteY3" fmla="*/ 354352 h 394303"/>
                  <a:gd name="connsiteX4" fmla="*/ 757232 w 932571"/>
                  <a:gd name="connsiteY4" fmla="*/ 394303 h 394303"/>
                  <a:gd name="connsiteX5" fmla="*/ 662728 w 932571"/>
                  <a:gd name="connsiteY5" fmla="*/ 3263 h 394303"/>
                  <a:gd name="connsiteX6" fmla="*/ 237011 w 932571"/>
                  <a:gd name="connsiteY6" fmla="*/ 380446 h 394303"/>
                  <a:gd name="connsiteX7" fmla="*/ 98467 w 932571"/>
                  <a:gd name="connsiteY7" fmla="*/ 35699 h 394303"/>
                  <a:gd name="connsiteX0" fmla="*/ 105342 w 939446"/>
                  <a:gd name="connsiteY0" fmla="*/ 35699 h 394303"/>
                  <a:gd name="connsiteX1" fmla="*/ 226259 w 939446"/>
                  <a:gd name="connsiteY1" fmla="*/ 328847 h 394303"/>
                  <a:gd name="connsiteX2" fmla="*/ 711168 w 939446"/>
                  <a:gd name="connsiteY2" fmla="*/ 30975 h 394303"/>
                  <a:gd name="connsiteX3" fmla="*/ 632488 w 939446"/>
                  <a:gd name="connsiteY3" fmla="*/ 354352 h 394303"/>
                  <a:gd name="connsiteX4" fmla="*/ 764107 w 939446"/>
                  <a:gd name="connsiteY4" fmla="*/ 394303 h 394303"/>
                  <a:gd name="connsiteX5" fmla="*/ 669603 w 939446"/>
                  <a:gd name="connsiteY5" fmla="*/ 3263 h 394303"/>
                  <a:gd name="connsiteX6" fmla="*/ 223105 w 939446"/>
                  <a:gd name="connsiteY6" fmla="*/ 352737 h 394303"/>
                  <a:gd name="connsiteX7" fmla="*/ 105342 w 939446"/>
                  <a:gd name="connsiteY7" fmla="*/ 35699 h 394303"/>
                  <a:gd name="connsiteX0" fmla="*/ 105342 w 939446"/>
                  <a:gd name="connsiteY0" fmla="*/ 35699 h 403258"/>
                  <a:gd name="connsiteX1" fmla="*/ 198550 w 939446"/>
                  <a:gd name="connsiteY1" fmla="*/ 363484 h 403258"/>
                  <a:gd name="connsiteX2" fmla="*/ 711168 w 939446"/>
                  <a:gd name="connsiteY2" fmla="*/ 30975 h 403258"/>
                  <a:gd name="connsiteX3" fmla="*/ 632488 w 939446"/>
                  <a:gd name="connsiteY3" fmla="*/ 354352 h 403258"/>
                  <a:gd name="connsiteX4" fmla="*/ 764107 w 939446"/>
                  <a:gd name="connsiteY4" fmla="*/ 394303 h 403258"/>
                  <a:gd name="connsiteX5" fmla="*/ 669603 w 939446"/>
                  <a:gd name="connsiteY5" fmla="*/ 3263 h 403258"/>
                  <a:gd name="connsiteX6" fmla="*/ 223105 w 939446"/>
                  <a:gd name="connsiteY6" fmla="*/ 352737 h 403258"/>
                  <a:gd name="connsiteX7" fmla="*/ 105342 w 939446"/>
                  <a:gd name="connsiteY7" fmla="*/ 35699 h 403258"/>
                  <a:gd name="connsiteX0" fmla="*/ 105342 w 939446"/>
                  <a:gd name="connsiteY0" fmla="*/ 35699 h 394303"/>
                  <a:gd name="connsiteX1" fmla="*/ 198550 w 939446"/>
                  <a:gd name="connsiteY1" fmla="*/ 363484 h 394303"/>
                  <a:gd name="connsiteX2" fmla="*/ 711168 w 939446"/>
                  <a:gd name="connsiteY2" fmla="*/ 30975 h 394303"/>
                  <a:gd name="connsiteX3" fmla="*/ 632488 w 939446"/>
                  <a:gd name="connsiteY3" fmla="*/ 354352 h 394303"/>
                  <a:gd name="connsiteX4" fmla="*/ 764107 w 939446"/>
                  <a:gd name="connsiteY4" fmla="*/ 394303 h 394303"/>
                  <a:gd name="connsiteX5" fmla="*/ 669603 w 939446"/>
                  <a:gd name="connsiteY5" fmla="*/ 3263 h 394303"/>
                  <a:gd name="connsiteX6" fmla="*/ 223105 w 939446"/>
                  <a:gd name="connsiteY6" fmla="*/ 352737 h 394303"/>
                  <a:gd name="connsiteX7" fmla="*/ 105342 w 939446"/>
                  <a:gd name="connsiteY7" fmla="*/ 35699 h 394303"/>
                  <a:gd name="connsiteX0" fmla="*/ 105342 w 939446"/>
                  <a:gd name="connsiteY0" fmla="*/ 35699 h 394303"/>
                  <a:gd name="connsiteX1" fmla="*/ 198550 w 939446"/>
                  <a:gd name="connsiteY1" fmla="*/ 363484 h 394303"/>
                  <a:gd name="connsiteX2" fmla="*/ 711168 w 939446"/>
                  <a:gd name="connsiteY2" fmla="*/ 30975 h 394303"/>
                  <a:gd name="connsiteX3" fmla="*/ 632488 w 939446"/>
                  <a:gd name="connsiteY3" fmla="*/ 354352 h 394303"/>
                  <a:gd name="connsiteX4" fmla="*/ 764107 w 939446"/>
                  <a:gd name="connsiteY4" fmla="*/ 394303 h 394303"/>
                  <a:gd name="connsiteX5" fmla="*/ 669603 w 939446"/>
                  <a:gd name="connsiteY5" fmla="*/ 3263 h 394303"/>
                  <a:gd name="connsiteX6" fmla="*/ 223105 w 939446"/>
                  <a:gd name="connsiteY6" fmla="*/ 352737 h 394303"/>
                  <a:gd name="connsiteX7" fmla="*/ 105342 w 939446"/>
                  <a:gd name="connsiteY7" fmla="*/ 35699 h 394303"/>
                  <a:gd name="connsiteX0" fmla="*/ 105342 w 939446"/>
                  <a:gd name="connsiteY0" fmla="*/ 35699 h 394303"/>
                  <a:gd name="connsiteX1" fmla="*/ 170841 w 939446"/>
                  <a:gd name="connsiteY1" fmla="*/ 37902 h 394303"/>
                  <a:gd name="connsiteX2" fmla="*/ 198550 w 939446"/>
                  <a:gd name="connsiteY2" fmla="*/ 363484 h 394303"/>
                  <a:gd name="connsiteX3" fmla="*/ 711168 w 939446"/>
                  <a:gd name="connsiteY3" fmla="*/ 30975 h 394303"/>
                  <a:gd name="connsiteX4" fmla="*/ 632488 w 939446"/>
                  <a:gd name="connsiteY4" fmla="*/ 354352 h 394303"/>
                  <a:gd name="connsiteX5" fmla="*/ 764107 w 939446"/>
                  <a:gd name="connsiteY5" fmla="*/ 394303 h 394303"/>
                  <a:gd name="connsiteX6" fmla="*/ 669603 w 939446"/>
                  <a:gd name="connsiteY6" fmla="*/ 3263 h 394303"/>
                  <a:gd name="connsiteX7" fmla="*/ 223105 w 939446"/>
                  <a:gd name="connsiteY7" fmla="*/ 352737 h 394303"/>
                  <a:gd name="connsiteX8" fmla="*/ 105342 w 939446"/>
                  <a:gd name="connsiteY8" fmla="*/ 35699 h 394303"/>
                  <a:gd name="connsiteX0" fmla="*/ 105342 w 939446"/>
                  <a:gd name="connsiteY0" fmla="*/ 35699 h 394303"/>
                  <a:gd name="connsiteX1" fmla="*/ 170841 w 939446"/>
                  <a:gd name="connsiteY1" fmla="*/ 37902 h 394303"/>
                  <a:gd name="connsiteX2" fmla="*/ 198550 w 939446"/>
                  <a:gd name="connsiteY2" fmla="*/ 363484 h 394303"/>
                  <a:gd name="connsiteX3" fmla="*/ 711168 w 939446"/>
                  <a:gd name="connsiteY3" fmla="*/ 30975 h 394303"/>
                  <a:gd name="connsiteX4" fmla="*/ 632488 w 939446"/>
                  <a:gd name="connsiteY4" fmla="*/ 354352 h 394303"/>
                  <a:gd name="connsiteX5" fmla="*/ 764107 w 939446"/>
                  <a:gd name="connsiteY5" fmla="*/ 394303 h 394303"/>
                  <a:gd name="connsiteX6" fmla="*/ 669603 w 939446"/>
                  <a:gd name="connsiteY6" fmla="*/ 3263 h 394303"/>
                  <a:gd name="connsiteX7" fmla="*/ 223105 w 939446"/>
                  <a:gd name="connsiteY7" fmla="*/ 352737 h 394303"/>
                  <a:gd name="connsiteX8" fmla="*/ 105342 w 939446"/>
                  <a:gd name="connsiteY8" fmla="*/ 35699 h 394303"/>
                  <a:gd name="connsiteX0" fmla="*/ 105342 w 939446"/>
                  <a:gd name="connsiteY0" fmla="*/ 35699 h 394303"/>
                  <a:gd name="connsiteX1" fmla="*/ 170841 w 939446"/>
                  <a:gd name="connsiteY1" fmla="*/ 37902 h 394303"/>
                  <a:gd name="connsiteX2" fmla="*/ 198550 w 939446"/>
                  <a:gd name="connsiteY2" fmla="*/ 363484 h 394303"/>
                  <a:gd name="connsiteX3" fmla="*/ 711168 w 939446"/>
                  <a:gd name="connsiteY3" fmla="*/ 30975 h 394303"/>
                  <a:gd name="connsiteX4" fmla="*/ 632488 w 939446"/>
                  <a:gd name="connsiteY4" fmla="*/ 354352 h 394303"/>
                  <a:gd name="connsiteX5" fmla="*/ 764107 w 939446"/>
                  <a:gd name="connsiteY5" fmla="*/ 394303 h 394303"/>
                  <a:gd name="connsiteX6" fmla="*/ 669603 w 939446"/>
                  <a:gd name="connsiteY6" fmla="*/ 3263 h 394303"/>
                  <a:gd name="connsiteX7" fmla="*/ 223105 w 939446"/>
                  <a:gd name="connsiteY7" fmla="*/ 352737 h 394303"/>
                  <a:gd name="connsiteX8" fmla="*/ 105342 w 939446"/>
                  <a:gd name="connsiteY8" fmla="*/ 35699 h 394303"/>
                  <a:gd name="connsiteX0" fmla="*/ 105342 w 930539"/>
                  <a:gd name="connsiteY0" fmla="*/ 35556 h 408015"/>
                  <a:gd name="connsiteX1" fmla="*/ 170841 w 930539"/>
                  <a:gd name="connsiteY1" fmla="*/ 37759 h 408015"/>
                  <a:gd name="connsiteX2" fmla="*/ 198550 w 930539"/>
                  <a:gd name="connsiteY2" fmla="*/ 363341 h 408015"/>
                  <a:gd name="connsiteX3" fmla="*/ 711168 w 930539"/>
                  <a:gd name="connsiteY3" fmla="*/ 30832 h 408015"/>
                  <a:gd name="connsiteX4" fmla="*/ 632488 w 930539"/>
                  <a:gd name="connsiteY4" fmla="*/ 354209 h 408015"/>
                  <a:gd name="connsiteX5" fmla="*/ 750253 w 930539"/>
                  <a:gd name="connsiteY5" fmla="*/ 408015 h 408015"/>
                  <a:gd name="connsiteX6" fmla="*/ 669603 w 930539"/>
                  <a:gd name="connsiteY6" fmla="*/ 3120 h 408015"/>
                  <a:gd name="connsiteX7" fmla="*/ 223105 w 930539"/>
                  <a:gd name="connsiteY7" fmla="*/ 352594 h 408015"/>
                  <a:gd name="connsiteX8" fmla="*/ 105342 w 930539"/>
                  <a:gd name="connsiteY8" fmla="*/ 35556 h 408015"/>
                  <a:gd name="connsiteX0" fmla="*/ 105342 w 930539"/>
                  <a:gd name="connsiteY0" fmla="*/ 35556 h 408015"/>
                  <a:gd name="connsiteX1" fmla="*/ 170841 w 930539"/>
                  <a:gd name="connsiteY1" fmla="*/ 37759 h 408015"/>
                  <a:gd name="connsiteX2" fmla="*/ 229723 w 930539"/>
                  <a:gd name="connsiteY2" fmla="*/ 318314 h 408015"/>
                  <a:gd name="connsiteX3" fmla="*/ 711168 w 930539"/>
                  <a:gd name="connsiteY3" fmla="*/ 30832 h 408015"/>
                  <a:gd name="connsiteX4" fmla="*/ 632488 w 930539"/>
                  <a:gd name="connsiteY4" fmla="*/ 354209 h 408015"/>
                  <a:gd name="connsiteX5" fmla="*/ 750253 w 930539"/>
                  <a:gd name="connsiteY5" fmla="*/ 408015 h 408015"/>
                  <a:gd name="connsiteX6" fmla="*/ 669603 w 930539"/>
                  <a:gd name="connsiteY6" fmla="*/ 3120 h 408015"/>
                  <a:gd name="connsiteX7" fmla="*/ 223105 w 930539"/>
                  <a:gd name="connsiteY7" fmla="*/ 352594 h 408015"/>
                  <a:gd name="connsiteX8" fmla="*/ 105342 w 930539"/>
                  <a:gd name="connsiteY8" fmla="*/ 35556 h 408015"/>
                  <a:gd name="connsiteX0" fmla="*/ 105342 w 930539"/>
                  <a:gd name="connsiteY0" fmla="*/ 35556 h 408015"/>
                  <a:gd name="connsiteX1" fmla="*/ 170841 w 930539"/>
                  <a:gd name="connsiteY1" fmla="*/ 37759 h 408015"/>
                  <a:gd name="connsiteX2" fmla="*/ 229723 w 930539"/>
                  <a:gd name="connsiteY2" fmla="*/ 318314 h 408015"/>
                  <a:gd name="connsiteX3" fmla="*/ 711168 w 930539"/>
                  <a:gd name="connsiteY3" fmla="*/ 30832 h 408015"/>
                  <a:gd name="connsiteX4" fmla="*/ 632488 w 930539"/>
                  <a:gd name="connsiteY4" fmla="*/ 354209 h 408015"/>
                  <a:gd name="connsiteX5" fmla="*/ 750253 w 930539"/>
                  <a:gd name="connsiteY5" fmla="*/ 408015 h 408015"/>
                  <a:gd name="connsiteX6" fmla="*/ 669603 w 930539"/>
                  <a:gd name="connsiteY6" fmla="*/ 3120 h 408015"/>
                  <a:gd name="connsiteX7" fmla="*/ 223105 w 930539"/>
                  <a:gd name="connsiteY7" fmla="*/ 345666 h 408015"/>
                  <a:gd name="connsiteX8" fmla="*/ 105342 w 930539"/>
                  <a:gd name="connsiteY8" fmla="*/ 35556 h 408015"/>
                  <a:gd name="connsiteX0" fmla="*/ 105342 w 930539"/>
                  <a:gd name="connsiteY0" fmla="*/ 35556 h 408015"/>
                  <a:gd name="connsiteX1" fmla="*/ 170841 w 930539"/>
                  <a:gd name="connsiteY1" fmla="*/ 37759 h 408015"/>
                  <a:gd name="connsiteX2" fmla="*/ 181232 w 930539"/>
                  <a:gd name="connsiteY2" fmla="*/ 352951 h 408015"/>
                  <a:gd name="connsiteX3" fmla="*/ 711168 w 930539"/>
                  <a:gd name="connsiteY3" fmla="*/ 30832 h 408015"/>
                  <a:gd name="connsiteX4" fmla="*/ 632488 w 930539"/>
                  <a:gd name="connsiteY4" fmla="*/ 354209 h 408015"/>
                  <a:gd name="connsiteX5" fmla="*/ 750253 w 930539"/>
                  <a:gd name="connsiteY5" fmla="*/ 408015 h 408015"/>
                  <a:gd name="connsiteX6" fmla="*/ 669603 w 930539"/>
                  <a:gd name="connsiteY6" fmla="*/ 3120 h 408015"/>
                  <a:gd name="connsiteX7" fmla="*/ 223105 w 930539"/>
                  <a:gd name="connsiteY7" fmla="*/ 345666 h 408015"/>
                  <a:gd name="connsiteX8" fmla="*/ 105342 w 930539"/>
                  <a:gd name="connsiteY8" fmla="*/ 35556 h 408015"/>
                  <a:gd name="connsiteX0" fmla="*/ 105342 w 930539"/>
                  <a:gd name="connsiteY0" fmla="*/ 35556 h 408015"/>
                  <a:gd name="connsiteX1" fmla="*/ 170841 w 930539"/>
                  <a:gd name="connsiteY1" fmla="*/ 37759 h 408015"/>
                  <a:gd name="connsiteX2" fmla="*/ 229723 w 930539"/>
                  <a:gd name="connsiteY2" fmla="*/ 370269 h 408015"/>
                  <a:gd name="connsiteX3" fmla="*/ 711168 w 930539"/>
                  <a:gd name="connsiteY3" fmla="*/ 30832 h 408015"/>
                  <a:gd name="connsiteX4" fmla="*/ 632488 w 930539"/>
                  <a:gd name="connsiteY4" fmla="*/ 354209 h 408015"/>
                  <a:gd name="connsiteX5" fmla="*/ 750253 w 930539"/>
                  <a:gd name="connsiteY5" fmla="*/ 408015 h 408015"/>
                  <a:gd name="connsiteX6" fmla="*/ 669603 w 930539"/>
                  <a:gd name="connsiteY6" fmla="*/ 3120 h 408015"/>
                  <a:gd name="connsiteX7" fmla="*/ 223105 w 930539"/>
                  <a:gd name="connsiteY7" fmla="*/ 345666 h 408015"/>
                  <a:gd name="connsiteX8" fmla="*/ 105342 w 930539"/>
                  <a:gd name="connsiteY8" fmla="*/ 35556 h 408015"/>
                  <a:gd name="connsiteX0" fmla="*/ 105342 w 930539"/>
                  <a:gd name="connsiteY0" fmla="*/ 35556 h 408015"/>
                  <a:gd name="connsiteX1" fmla="*/ 170841 w 930539"/>
                  <a:gd name="connsiteY1" fmla="*/ 37759 h 408015"/>
                  <a:gd name="connsiteX2" fmla="*/ 229723 w 930539"/>
                  <a:gd name="connsiteY2" fmla="*/ 370269 h 408015"/>
                  <a:gd name="connsiteX3" fmla="*/ 711168 w 930539"/>
                  <a:gd name="connsiteY3" fmla="*/ 30832 h 408015"/>
                  <a:gd name="connsiteX4" fmla="*/ 632488 w 930539"/>
                  <a:gd name="connsiteY4" fmla="*/ 354209 h 408015"/>
                  <a:gd name="connsiteX5" fmla="*/ 750253 w 930539"/>
                  <a:gd name="connsiteY5" fmla="*/ 408015 h 408015"/>
                  <a:gd name="connsiteX6" fmla="*/ 669603 w 930539"/>
                  <a:gd name="connsiteY6" fmla="*/ 3120 h 408015"/>
                  <a:gd name="connsiteX7" fmla="*/ 223105 w 930539"/>
                  <a:gd name="connsiteY7" fmla="*/ 345666 h 408015"/>
                  <a:gd name="connsiteX8" fmla="*/ 105342 w 930539"/>
                  <a:gd name="connsiteY8" fmla="*/ 35556 h 408015"/>
                  <a:gd name="connsiteX0" fmla="*/ 105342 w 930539"/>
                  <a:gd name="connsiteY0" fmla="*/ 35556 h 408015"/>
                  <a:gd name="connsiteX1" fmla="*/ 170841 w 930539"/>
                  <a:gd name="connsiteY1" fmla="*/ 37759 h 408015"/>
                  <a:gd name="connsiteX2" fmla="*/ 229723 w 930539"/>
                  <a:gd name="connsiteY2" fmla="*/ 370269 h 408015"/>
                  <a:gd name="connsiteX3" fmla="*/ 711168 w 930539"/>
                  <a:gd name="connsiteY3" fmla="*/ 30832 h 408015"/>
                  <a:gd name="connsiteX4" fmla="*/ 632488 w 930539"/>
                  <a:gd name="connsiteY4" fmla="*/ 354209 h 408015"/>
                  <a:gd name="connsiteX5" fmla="*/ 750253 w 930539"/>
                  <a:gd name="connsiteY5" fmla="*/ 408015 h 408015"/>
                  <a:gd name="connsiteX6" fmla="*/ 669603 w 930539"/>
                  <a:gd name="connsiteY6" fmla="*/ 3120 h 408015"/>
                  <a:gd name="connsiteX7" fmla="*/ 223105 w 930539"/>
                  <a:gd name="connsiteY7" fmla="*/ 345666 h 408015"/>
                  <a:gd name="connsiteX8" fmla="*/ 105342 w 930539"/>
                  <a:gd name="connsiteY8" fmla="*/ 35556 h 408015"/>
                  <a:gd name="connsiteX0" fmla="*/ 105342 w 930539"/>
                  <a:gd name="connsiteY0" fmla="*/ 35556 h 408015"/>
                  <a:gd name="connsiteX1" fmla="*/ 170841 w 930539"/>
                  <a:gd name="connsiteY1" fmla="*/ 37759 h 408015"/>
                  <a:gd name="connsiteX2" fmla="*/ 229723 w 930539"/>
                  <a:gd name="connsiteY2" fmla="*/ 370269 h 408015"/>
                  <a:gd name="connsiteX3" fmla="*/ 711168 w 930539"/>
                  <a:gd name="connsiteY3" fmla="*/ 30832 h 408015"/>
                  <a:gd name="connsiteX4" fmla="*/ 632488 w 930539"/>
                  <a:gd name="connsiteY4" fmla="*/ 354209 h 408015"/>
                  <a:gd name="connsiteX5" fmla="*/ 750253 w 930539"/>
                  <a:gd name="connsiteY5" fmla="*/ 408015 h 408015"/>
                  <a:gd name="connsiteX6" fmla="*/ 669603 w 930539"/>
                  <a:gd name="connsiteY6" fmla="*/ 3120 h 408015"/>
                  <a:gd name="connsiteX7" fmla="*/ 223105 w 930539"/>
                  <a:gd name="connsiteY7" fmla="*/ 345666 h 408015"/>
                  <a:gd name="connsiteX8" fmla="*/ 105342 w 930539"/>
                  <a:gd name="connsiteY8" fmla="*/ 35556 h 408015"/>
                  <a:gd name="connsiteX0" fmla="*/ 111595 w 936792"/>
                  <a:gd name="connsiteY0" fmla="*/ 35556 h 408015"/>
                  <a:gd name="connsiteX1" fmla="*/ 177094 w 936792"/>
                  <a:gd name="connsiteY1" fmla="*/ 37759 h 408015"/>
                  <a:gd name="connsiteX2" fmla="*/ 235976 w 936792"/>
                  <a:gd name="connsiteY2" fmla="*/ 370269 h 408015"/>
                  <a:gd name="connsiteX3" fmla="*/ 717421 w 936792"/>
                  <a:gd name="connsiteY3" fmla="*/ 30832 h 408015"/>
                  <a:gd name="connsiteX4" fmla="*/ 638741 w 936792"/>
                  <a:gd name="connsiteY4" fmla="*/ 354209 h 408015"/>
                  <a:gd name="connsiteX5" fmla="*/ 756506 w 936792"/>
                  <a:gd name="connsiteY5" fmla="*/ 408015 h 408015"/>
                  <a:gd name="connsiteX6" fmla="*/ 675856 w 936792"/>
                  <a:gd name="connsiteY6" fmla="*/ 3120 h 408015"/>
                  <a:gd name="connsiteX7" fmla="*/ 212040 w 936792"/>
                  <a:gd name="connsiteY7" fmla="*/ 373375 h 408015"/>
                  <a:gd name="connsiteX8" fmla="*/ 111595 w 936792"/>
                  <a:gd name="connsiteY8" fmla="*/ 35556 h 408015"/>
                  <a:gd name="connsiteX0" fmla="*/ 104452 w 929649"/>
                  <a:gd name="connsiteY0" fmla="*/ 35556 h 408015"/>
                  <a:gd name="connsiteX1" fmla="*/ 169951 w 929649"/>
                  <a:gd name="connsiteY1" fmla="*/ 37759 h 408015"/>
                  <a:gd name="connsiteX2" fmla="*/ 228833 w 929649"/>
                  <a:gd name="connsiteY2" fmla="*/ 370269 h 408015"/>
                  <a:gd name="connsiteX3" fmla="*/ 710278 w 929649"/>
                  <a:gd name="connsiteY3" fmla="*/ 30832 h 408015"/>
                  <a:gd name="connsiteX4" fmla="*/ 631598 w 929649"/>
                  <a:gd name="connsiteY4" fmla="*/ 354209 h 408015"/>
                  <a:gd name="connsiteX5" fmla="*/ 749363 w 929649"/>
                  <a:gd name="connsiteY5" fmla="*/ 408015 h 408015"/>
                  <a:gd name="connsiteX6" fmla="*/ 668713 w 929649"/>
                  <a:gd name="connsiteY6" fmla="*/ 3120 h 408015"/>
                  <a:gd name="connsiteX7" fmla="*/ 204897 w 929649"/>
                  <a:gd name="connsiteY7" fmla="*/ 373375 h 408015"/>
                  <a:gd name="connsiteX8" fmla="*/ 104452 w 929649"/>
                  <a:gd name="connsiteY8" fmla="*/ 35556 h 408015"/>
                  <a:gd name="connsiteX0" fmla="*/ 110549 w 935746"/>
                  <a:gd name="connsiteY0" fmla="*/ 35556 h 408015"/>
                  <a:gd name="connsiteX1" fmla="*/ 176048 w 935746"/>
                  <a:gd name="connsiteY1" fmla="*/ 37759 h 408015"/>
                  <a:gd name="connsiteX2" fmla="*/ 234930 w 935746"/>
                  <a:gd name="connsiteY2" fmla="*/ 370269 h 408015"/>
                  <a:gd name="connsiteX3" fmla="*/ 716375 w 935746"/>
                  <a:gd name="connsiteY3" fmla="*/ 30832 h 408015"/>
                  <a:gd name="connsiteX4" fmla="*/ 637695 w 935746"/>
                  <a:gd name="connsiteY4" fmla="*/ 354209 h 408015"/>
                  <a:gd name="connsiteX5" fmla="*/ 755460 w 935746"/>
                  <a:gd name="connsiteY5" fmla="*/ 408015 h 408015"/>
                  <a:gd name="connsiteX6" fmla="*/ 674810 w 935746"/>
                  <a:gd name="connsiteY6" fmla="*/ 3120 h 408015"/>
                  <a:gd name="connsiteX7" fmla="*/ 210994 w 935746"/>
                  <a:gd name="connsiteY7" fmla="*/ 373375 h 408015"/>
                  <a:gd name="connsiteX8" fmla="*/ 110549 w 935746"/>
                  <a:gd name="connsiteY8" fmla="*/ 35556 h 408015"/>
                  <a:gd name="connsiteX0" fmla="*/ 110549 w 935746"/>
                  <a:gd name="connsiteY0" fmla="*/ 35556 h 408015"/>
                  <a:gd name="connsiteX1" fmla="*/ 176048 w 935746"/>
                  <a:gd name="connsiteY1" fmla="*/ 37759 h 408015"/>
                  <a:gd name="connsiteX2" fmla="*/ 234930 w 935746"/>
                  <a:gd name="connsiteY2" fmla="*/ 370269 h 408015"/>
                  <a:gd name="connsiteX3" fmla="*/ 716375 w 935746"/>
                  <a:gd name="connsiteY3" fmla="*/ 30832 h 408015"/>
                  <a:gd name="connsiteX4" fmla="*/ 637695 w 935746"/>
                  <a:gd name="connsiteY4" fmla="*/ 354209 h 408015"/>
                  <a:gd name="connsiteX5" fmla="*/ 755460 w 935746"/>
                  <a:gd name="connsiteY5" fmla="*/ 408015 h 408015"/>
                  <a:gd name="connsiteX6" fmla="*/ 674810 w 935746"/>
                  <a:gd name="connsiteY6" fmla="*/ 3120 h 408015"/>
                  <a:gd name="connsiteX7" fmla="*/ 210994 w 935746"/>
                  <a:gd name="connsiteY7" fmla="*/ 373375 h 408015"/>
                  <a:gd name="connsiteX8" fmla="*/ 110549 w 935746"/>
                  <a:gd name="connsiteY8" fmla="*/ 35556 h 408015"/>
                  <a:gd name="connsiteX0" fmla="*/ 110549 w 935746"/>
                  <a:gd name="connsiteY0" fmla="*/ 35556 h 408015"/>
                  <a:gd name="connsiteX1" fmla="*/ 176048 w 935746"/>
                  <a:gd name="connsiteY1" fmla="*/ 37759 h 408015"/>
                  <a:gd name="connsiteX2" fmla="*/ 234930 w 935746"/>
                  <a:gd name="connsiteY2" fmla="*/ 370269 h 408015"/>
                  <a:gd name="connsiteX3" fmla="*/ 719839 w 935746"/>
                  <a:gd name="connsiteY3" fmla="*/ 3122 h 408015"/>
                  <a:gd name="connsiteX4" fmla="*/ 637695 w 935746"/>
                  <a:gd name="connsiteY4" fmla="*/ 354209 h 408015"/>
                  <a:gd name="connsiteX5" fmla="*/ 755460 w 935746"/>
                  <a:gd name="connsiteY5" fmla="*/ 408015 h 408015"/>
                  <a:gd name="connsiteX6" fmla="*/ 674810 w 935746"/>
                  <a:gd name="connsiteY6" fmla="*/ 3120 h 408015"/>
                  <a:gd name="connsiteX7" fmla="*/ 210994 w 935746"/>
                  <a:gd name="connsiteY7" fmla="*/ 373375 h 408015"/>
                  <a:gd name="connsiteX8" fmla="*/ 110549 w 935746"/>
                  <a:gd name="connsiteY8" fmla="*/ 35556 h 408015"/>
                  <a:gd name="connsiteX0" fmla="*/ 110549 w 935746"/>
                  <a:gd name="connsiteY0" fmla="*/ 35556 h 408015"/>
                  <a:gd name="connsiteX1" fmla="*/ 148339 w 935746"/>
                  <a:gd name="connsiteY1" fmla="*/ 65468 h 408015"/>
                  <a:gd name="connsiteX2" fmla="*/ 234930 w 935746"/>
                  <a:gd name="connsiteY2" fmla="*/ 370269 h 408015"/>
                  <a:gd name="connsiteX3" fmla="*/ 719839 w 935746"/>
                  <a:gd name="connsiteY3" fmla="*/ 3122 h 408015"/>
                  <a:gd name="connsiteX4" fmla="*/ 637695 w 935746"/>
                  <a:gd name="connsiteY4" fmla="*/ 354209 h 408015"/>
                  <a:gd name="connsiteX5" fmla="*/ 755460 w 935746"/>
                  <a:gd name="connsiteY5" fmla="*/ 408015 h 408015"/>
                  <a:gd name="connsiteX6" fmla="*/ 674810 w 935746"/>
                  <a:gd name="connsiteY6" fmla="*/ 3120 h 408015"/>
                  <a:gd name="connsiteX7" fmla="*/ 210994 w 935746"/>
                  <a:gd name="connsiteY7" fmla="*/ 373375 h 408015"/>
                  <a:gd name="connsiteX8" fmla="*/ 110549 w 935746"/>
                  <a:gd name="connsiteY8" fmla="*/ 35556 h 408015"/>
                  <a:gd name="connsiteX0" fmla="*/ 110549 w 935746"/>
                  <a:gd name="connsiteY0" fmla="*/ 35556 h 408015"/>
                  <a:gd name="connsiteX1" fmla="*/ 148339 w 935746"/>
                  <a:gd name="connsiteY1" fmla="*/ 65468 h 408015"/>
                  <a:gd name="connsiteX2" fmla="*/ 234930 w 935746"/>
                  <a:gd name="connsiteY2" fmla="*/ 370269 h 408015"/>
                  <a:gd name="connsiteX3" fmla="*/ 719839 w 935746"/>
                  <a:gd name="connsiteY3" fmla="*/ 3122 h 408015"/>
                  <a:gd name="connsiteX4" fmla="*/ 637695 w 935746"/>
                  <a:gd name="connsiteY4" fmla="*/ 354209 h 408015"/>
                  <a:gd name="connsiteX5" fmla="*/ 755460 w 935746"/>
                  <a:gd name="connsiteY5" fmla="*/ 408015 h 408015"/>
                  <a:gd name="connsiteX6" fmla="*/ 674810 w 935746"/>
                  <a:gd name="connsiteY6" fmla="*/ 3120 h 408015"/>
                  <a:gd name="connsiteX7" fmla="*/ 210994 w 935746"/>
                  <a:gd name="connsiteY7" fmla="*/ 373375 h 408015"/>
                  <a:gd name="connsiteX8" fmla="*/ 110549 w 935746"/>
                  <a:gd name="connsiteY8" fmla="*/ 35556 h 408015"/>
                  <a:gd name="connsiteX0" fmla="*/ 110549 w 935746"/>
                  <a:gd name="connsiteY0" fmla="*/ 35556 h 408015"/>
                  <a:gd name="connsiteX1" fmla="*/ 148339 w 935746"/>
                  <a:gd name="connsiteY1" fmla="*/ 65468 h 408015"/>
                  <a:gd name="connsiteX2" fmla="*/ 234930 w 935746"/>
                  <a:gd name="connsiteY2" fmla="*/ 370269 h 408015"/>
                  <a:gd name="connsiteX3" fmla="*/ 719839 w 935746"/>
                  <a:gd name="connsiteY3" fmla="*/ 3122 h 408015"/>
                  <a:gd name="connsiteX4" fmla="*/ 637695 w 935746"/>
                  <a:gd name="connsiteY4" fmla="*/ 354209 h 408015"/>
                  <a:gd name="connsiteX5" fmla="*/ 755460 w 935746"/>
                  <a:gd name="connsiteY5" fmla="*/ 408015 h 408015"/>
                  <a:gd name="connsiteX6" fmla="*/ 674810 w 935746"/>
                  <a:gd name="connsiteY6" fmla="*/ 3120 h 408015"/>
                  <a:gd name="connsiteX7" fmla="*/ 210994 w 935746"/>
                  <a:gd name="connsiteY7" fmla="*/ 373375 h 408015"/>
                  <a:gd name="connsiteX8" fmla="*/ 110549 w 935746"/>
                  <a:gd name="connsiteY8" fmla="*/ 35556 h 408015"/>
                  <a:gd name="connsiteX0" fmla="*/ 110549 w 935746"/>
                  <a:gd name="connsiteY0" fmla="*/ 35556 h 408015"/>
                  <a:gd name="connsiteX1" fmla="*/ 148339 w 935746"/>
                  <a:gd name="connsiteY1" fmla="*/ 65468 h 408015"/>
                  <a:gd name="connsiteX2" fmla="*/ 234930 w 935746"/>
                  <a:gd name="connsiteY2" fmla="*/ 370269 h 408015"/>
                  <a:gd name="connsiteX3" fmla="*/ 719839 w 935746"/>
                  <a:gd name="connsiteY3" fmla="*/ 3122 h 408015"/>
                  <a:gd name="connsiteX4" fmla="*/ 637695 w 935746"/>
                  <a:gd name="connsiteY4" fmla="*/ 354209 h 408015"/>
                  <a:gd name="connsiteX5" fmla="*/ 755460 w 935746"/>
                  <a:gd name="connsiteY5" fmla="*/ 408015 h 408015"/>
                  <a:gd name="connsiteX6" fmla="*/ 674810 w 935746"/>
                  <a:gd name="connsiteY6" fmla="*/ 3120 h 408015"/>
                  <a:gd name="connsiteX7" fmla="*/ 210994 w 935746"/>
                  <a:gd name="connsiteY7" fmla="*/ 373375 h 408015"/>
                  <a:gd name="connsiteX8" fmla="*/ 110549 w 935746"/>
                  <a:gd name="connsiteY8" fmla="*/ 35556 h 408015"/>
                  <a:gd name="connsiteX0" fmla="*/ 110549 w 935746"/>
                  <a:gd name="connsiteY0" fmla="*/ 35556 h 408015"/>
                  <a:gd name="connsiteX1" fmla="*/ 148339 w 935746"/>
                  <a:gd name="connsiteY1" fmla="*/ 65468 h 408015"/>
                  <a:gd name="connsiteX2" fmla="*/ 234930 w 935746"/>
                  <a:gd name="connsiteY2" fmla="*/ 370269 h 408015"/>
                  <a:gd name="connsiteX3" fmla="*/ 719839 w 935746"/>
                  <a:gd name="connsiteY3" fmla="*/ 3122 h 408015"/>
                  <a:gd name="connsiteX4" fmla="*/ 637695 w 935746"/>
                  <a:gd name="connsiteY4" fmla="*/ 354209 h 408015"/>
                  <a:gd name="connsiteX5" fmla="*/ 755460 w 935746"/>
                  <a:gd name="connsiteY5" fmla="*/ 408015 h 408015"/>
                  <a:gd name="connsiteX6" fmla="*/ 674810 w 935746"/>
                  <a:gd name="connsiteY6" fmla="*/ 3120 h 408015"/>
                  <a:gd name="connsiteX7" fmla="*/ 210994 w 935746"/>
                  <a:gd name="connsiteY7" fmla="*/ 373375 h 408015"/>
                  <a:gd name="connsiteX8" fmla="*/ 110549 w 935746"/>
                  <a:gd name="connsiteY8" fmla="*/ 35556 h 408015"/>
                  <a:gd name="connsiteX0" fmla="*/ 110549 w 935746"/>
                  <a:gd name="connsiteY0" fmla="*/ 35556 h 408015"/>
                  <a:gd name="connsiteX1" fmla="*/ 148339 w 935746"/>
                  <a:gd name="connsiteY1" fmla="*/ 65468 h 408015"/>
                  <a:gd name="connsiteX2" fmla="*/ 234930 w 935746"/>
                  <a:gd name="connsiteY2" fmla="*/ 370269 h 408015"/>
                  <a:gd name="connsiteX3" fmla="*/ 719839 w 935746"/>
                  <a:gd name="connsiteY3" fmla="*/ 3122 h 408015"/>
                  <a:gd name="connsiteX4" fmla="*/ 637695 w 935746"/>
                  <a:gd name="connsiteY4" fmla="*/ 354209 h 408015"/>
                  <a:gd name="connsiteX5" fmla="*/ 755460 w 935746"/>
                  <a:gd name="connsiteY5" fmla="*/ 408015 h 408015"/>
                  <a:gd name="connsiteX6" fmla="*/ 674810 w 935746"/>
                  <a:gd name="connsiteY6" fmla="*/ 3120 h 408015"/>
                  <a:gd name="connsiteX7" fmla="*/ 210994 w 935746"/>
                  <a:gd name="connsiteY7" fmla="*/ 373375 h 408015"/>
                  <a:gd name="connsiteX8" fmla="*/ 110549 w 935746"/>
                  <a:gd name="connsiteY8" fmla="*/ 35556 h 408015"/>
                  <a:gd name="connsiteX0" fmla="*/ 110549 w 935746"/>
                  <a:gd name="connsiteY0" fmla="*/ 35556 h 408015"/>
                  <a:gd name="connsiteX1" fmla="*/ 131020 w 935746"/>
                  <a:gd name="connsiteY1" fmla="*/ 79322 h 408015"/>
                  <a:gd name="connsiteX2" fmla="*/ 234930 w 935746"/>
                  <a:gd name="connsiteY2" fmla="*/ 370269 h 408015"/>
                  <a:gd name="connsiteX3" fmla="*/ 719839 w 935746"/>
                  <a:gd name="connsiteY3" fmla="*/ 3122 h 408015"/>
                  <a:gd name="connsiteX4" fmla="*/ 637695 w 935746"/>
                  <a:gd name="connsiteY4" fmla="*/ 354209 h 408015"/>
                  <a:gd name="connsiteX5" fmla="*/ 755460 w 935746"/>
                  <a:gd name="connsiteY5" fmla="*/ 408015 h 408015"/>
                  <a:gd name="connsiteX6" fmla="*/ 674810 w 935746"/>
                  <a:gd name="connsiteY6" fmla="*/ 3120 h 408015"/>
                  <a:gd name="connsiteX7" fmla="*/ 210994 w 935746"/>
                  <a:gd name="connsiteY7" fmla="*/ 373375 h 408015"/>
                  <a:gd name="connsiteX8" fmla="*/ 110549 w 935746"/>
                  <a:gd name="connsiteY8" fmla="*/ 35556 h 408015"/>
                  <a:gd name="connsiteX0" fmla="*/ 72992 w 912044"/>
                  <a:gd name="connsiteY0" fmla="*/ 35556 h 408015"/>
                  <a:gd name="connsiteX1" fmla="*/ 107318 w 912044"/>
                  <a:gd name="connsiteY1" fmla="*/ 79322 h 408015"/>
                  <a:gd name="connsiteX2" fmla="*/ 211228 w 912044"/>
                  <a:gd name="connsiteY2" fmla="*/ 370269 h 408015"/>
                  <a:gd name="connsiteX3" fmla="*/ 696137 w 912044"/>
                  <a:gd name="connsiteY3" fmla="*/ 3122 h 408015"/>
                  <a:gd name="connsiteX4" fmla="*/ 613993 w 912044"/>
                  <a:gd name="connsiteY4" fmla="*/ 354209 h 408015"/>
                  <a:gd name="connsiteX5" fmla="*/ 731758 w 912044"/>
                  <a:gd name="connsiteY5" fmla="*/ 408015 h 408015"/>
                  <a:gd name="connsiteX6" fmla="*/ 651108 w 912044"/>
                  <a:gd name="connsiteY6" fmla="*/ 3120 h 408015"/>
                  <a:gd name="connsiteX7" fmla="*/ 187292 w 912044"/>
                  <a:gd name="connsiteY7" fmla="*/ 373375 h 408015"/>
                  <a:gd name="connsiteX8" fmla="*/ 72992 w 912044"/>
                  <a:gd name="connsiteY8" fmla="*/ 35556 h 408015"/>
                  <a:gd name="connsiteX0" fmla="*/ 95861 w 934913"/>
                  <a:gd name="connsiteY0" fmla="*/ 35556 h 408015"/>
                  <a:gd name="connsiteX1" fmla="*/ 130187 w 934913"/>
                  <a:gd name="connsiteY1" fmla="*/ 79322 h 408015"/>
                  <a:gd name="connsiteX2" fmla="*/ 234097 w 934913"/>
                  <a:gd name="connsiteY2" fmla="*/ 370269 h 408015"/>
                  <a:gd name="connsiteX3" fmla="*/ 719006 w 934913"/>
                  <a:gd name="connsiteY3" fmla="*/ 3122 h 408015"/>
                  <a:gd name="connsiteX4" fmla="*/ 636862 w 934913"/>
                  <a:gd name="connsiteY4" fmla="*/ 354209 h 408015"/>
                  <a:gd name="connsiteX5" fmla="*/ 754627 w 934913"/>
                  <a:gd name="connsiteY5" fmla="*/ 408015 h 408015"/>
                  <a:gd name="connsiteX6" fmla="*/ 673977 w 934913"/>
                  <a:gd name="connsiteY6" fmla="*/ 3120 h 408015"/>
                  <a:gd name="connsiteX7" fmla="*/ 210161 w 934913"/>
                  <a:gd name="connsiteY7" fmla="*/ 373375 h 408015"/>
                  <a:gd name="connsiteX8" fmla="*/ 95861 w 934913"/>
                  <a:gd name="connsiteY8" fmla="*/ 35556 h 408015"/>
                  <a:gd name="connsiteX0" fmla="*/ 128786 w 967838"/>
                  <a:gd name="connsiteY0" fmla="*/ 35556 h 408015"/>
                  <a:gd name="connsiteX1" fmla="*/ 163112 w 967838"/>
                  <a:gd name="connsiteY1" fmla="*/ 79322 h 408015"/>
                  <a:gd name="connsiteX2" fmla="*/ 267022 w 967838"/>
                  <a:gd name="connsiteY2" fmla="*/ 370269 h 408015"/>
                  <a:gd name="connsiteX3" fmla="*/ 751931 w 967838"/>
                  <a:gd name="connsiteY3" fmla="*/ 3122 h 408015"/>
                  <a:gd name="connsiteX4" fmla="*/ 669787 w 967838"/>
                  <a:gd name="connsiteY4" fmla="*/ 354209 h 408015"/>
                  <a:gd name="connsiteX5" fmla="*/ 787552 w 967838"/>
                  <a:gd name="connsiteY5" fmla="*/ 408015 h 408015"/>
                  <a:gd name="connsiteX6" fmla="*/ 706902 w 967838"/>
                  <a:gd name="connsiteY6" fmla="*/ 3120 h 408015"/>
                  <a:gd name="connsiteX7" fmla="*/ 243086 w 967838"/>
                  <a:gd name="connsiteY7" fmla="*/ 373375 h 408015"/>
                  <a:gd name="connsiteX8" fmla="*/ 128786 w 967838"/>
                  <a:gd name="connsiteY8" fmla="*/ 35556 h 408015"/>
                  <a:gd name="connsiteX0" fmla="*/ 100245 w 939297"/>
                  <a:gd name="connsiteY0" fmla="*/ 35556 h 408015"/>
                  <a:gd name="connsiteX1" fmla="*/ 134571 w 939297"/>
                  <a:gd name="connsiteY1" fmla="*/ 79322 h 408015"/>
                  <a:gd name="connsiteX2" fmla="*/ 238481 w 939297"/>
                  <a:gd name="connsiteY2" fmla="*/ 370269 h 408015"/>
                  <a:gd name="connsiteX3" fmla="*/ 723390 w 939297"/>
                  <a:gd name="connsiteY3" fmla="*/ 3122 h 408015"/>
                  <a:gd name="connsiteX4" fmla="*/ 641246 w 939297"/>
                  <a:gd name="connsiteY4" fmla="*/ 354209 h 408015"/>
                  <a:gd name="connsiteX5" fmla="*/ 759011 w 939297"/>
                  <a:gd name="connsiteY5" fmla="*/ 408015 h 408015"/>
                  <a:gd name="connsiteX6" fmla="*/ 678361 w 939297"/>
                  <a:gd name="connsiteY6" fmla="*/ 3120 h 408015"/>
                  <a:gd name="connsiteX7" fmla="*/ 214545 w 939297"/>
                  <a:gd name="connsiteY7" fmla="*/ 373375 h 408015"/>
                  <a:gd name="connsiteX8" fmla="*/ 100245 w 939297"/>
                  <a:gd name="connsiteY8" fmla="*/ 35556 h 408015"/>
                  <a:gd name="connsiteX0" fmla="*/ 100245 w 939297"/>
                  <a:gd name="connsiteY0" fmla="*/ 35556 h 408015"/>
                  <a:gd name="connsiteX1" fmla="*/ 106862 w 939297"/>
                  <a:gd name="connsiteY1" fmla="*/ 51613 h 408015"/>
                  <a:gd name="connsiteX2" fmla="*/ 238481 w 939297"/>
                  <a:gd name="connsiteY2" fmla="*/ 370269 h 408015"/>
                  <a:gd name="connsiteX3" fmla="*/ 723390 w 939297"/>
                  <a:gd name="connsiteY3" fmla="*/ 3122 h 408015"/>
                  <a:gd name="connsiteX4" fmla="*/ 641246 w 939297"/>
                  <a:gd name="connsiteY4" fmla="*/ 354209 h 408015"/>
                  <a:gd name="connsiteX5" fmla="*/ 759011 w 939297"/>
                  <a:gd name="connsiteY5" fmla="*/ 408015 h 408015"/>
                  <a:gd name="connsiteX6" fmla="*/ 678361 w 939297"/>
                  <a:gd name="connsiteY6" fmla="*/ 3120 h 408015"/>
                  <a:gd name="connsiteX7" fmla="*/ 214545 w 939297"/>
                  <a:gd name="connsiteY7" fmla="*/ 373375 h 408015"/>
                  <a:gd name="connsiteX8" fmla="*/ 100245 w 939297"/>
                  <a:gd name="connsiteY8" fmla="*/ 35556 h 408015"/>
                  <a:gd name="connsiteX0" fmla="*/ 100245 w 939297"/>
                  <a:gd name="connsiteY0" fmla="*/ 35556 h 408015"/>
                  <a:gd name="connsiteX1" fmla="*/ 106862 w 939297"/>
                  <a:gd name="connsiteY1" fmla="*/ 51613 h 408015"/>
                  <a:gd name="connsiteX2" fmla="*/ 238481 w 939297"/>
                  <a:gd name="connsiteY2" fmla="*/ 370269 h 408015"/>
                  <a:gd name="connsiteX3" fmla="*/ 723390 w 939297"/>
                  <a:gd name="connsiteY3" fmla="*/ 3122 h 408015"/>
                  <a:gd name="connsiteX4" fmla="*/ 641246 w 939297"/>
                  <a:gd name="connsiteY4" fmla="*/ 354209 h 408015"/>
                  <a:gd name="connsiteX5" fmla="*/ 759011 w 939297"/>
                  <a:gd name="connsiteY5" fmla="*/ 408015 h 408015"/>
                  <a:gd name="connsiteX6" fmla="*/ 678361 w 939297"/>
                  <a:gd name="connsiteY6" fmla="*/ 3120 h 408015"/>
                  <a:gd name="connsiteX7" fmla="*/ 214545 w 939297"/>
                  <a:gd name="connsiteY7" fmla="*/ 373375 h 408015"/>
                  <a:gd name="connsiteX8" fmla="*/ 100245 w 939297"/>
                  <a:gd name="connsiteY8" fmla="*/ 35556 h 408015"/>
                  <a:gd name="connsiteX0" fmla="*/ 100245 w 939297"/>
                  <a:gd name="connsiteY0" fmla="*/ 35556 h 408015"/>
                  <a:gd name="connsiteX1" fmla="*/ 106862 w 939297"/>
                  <a:gd name="connsiteY1" fmla="*/ 51613 h 408015"/>
                  <a:gd name="connsiteX2" fmla="*/ 238481 w 939297"/>
                  <a:gd name="connsiteY2" fmla="*/ 370269 h 408015"/>
                  <a:gd name="connsiteX3" fmla="*/ 723390 w 939297"/>
                  <a:gd name="connsiteY3" fmla="*/ 3122 h 408015"/>
                  <a:gd name="connsiteX4" fmla="*/ 641246 w 939297"/>
                  <a:gd name="connsiteY4" fmla="*/ 354209 h 408015"/>
                  <a:gd name="connsiteX5" fmla="*/ 759011 w 939297"/>
                  <a:gd name="connsiteY5" fmla="*/ 408015 h 408015"/>
                  <a:gd name="connsiteX6" fmla="*/ 678361 w 939297"/>
                  <a:gd name="connsiteY6" fmla="*/ 3120 h 408015"/>
                  <a:gd name="connsiteX7" fmla="*/ 214545 w 939297"/>
                  <a:gd name="connsiteY7" fmla="*/ 373375 h 408015"/>
                  <a:gd name="connsiteX8" fmla="*/ 100245 w 939297"/>
                  <a:gd name="connsiteY8" fmla="*/ 35556 h 408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9297" h="408015">
                    <a:moveTo>
                      <a:pt x="100245" y="35556"/>
                    </a:moveTo>
                    <a:cubicBezTo>
                      <a:pt x="114625" y="43120"/>
                      <a:pt x="70545" y="31618"/>
                      <a:pt x="106862" y="51613"/>
                    </a:cubicBezTo>
                    <a:cubicBezTo>
                      <a:pt x="-33466" y="158199"/>
                      <a:pt x="88391" y="327552"/>
                      <a:pt x="238481" y="370269"/>
                    </a:cubicBezTo>
                    <a:cubicBezTo>
                      <a:pt x="557663" y="393728"/>
                      <a:pt x="507902" y="68144"/>
                      <a:pt x="723390" y="3122"/>
                    </a:cubicBezTo>
                    <a:cubicBezTo>
                      <a:pt x="925763" y="76277"/>
                      <a:pt x="764454" y="315691"/>
                      <a:pt x="641246" y="354209"/>
                    </a:cubicBezTo>
                    <a:lnTo>
                      <a:pt x="759011" y="408015"/>
                    </a:lnTo>
                    <a:cubicBezTo>
                      <a:pt x="1071565" y="249959"/>
                      <a:pt x="933843" y="-32788"/>
                      <a:pt x="678361" y="3120"/>
                    </a:cubicBezTo>
                    <a:cubicBezTo>
                      <a:pt x="352883" y="45721"/>
                      <a:pt x="452907" y="357578"/>
                      <a:pt x="214545" y="373375"/>
                    </a:cubicBezTo>
                    <a:cubicBezTo>
                      <a:pt x="-23817" y="389172"/>
                      <a:pt x="-66009" y="91589"/>
                      <a:pt x="100245" y="3555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70C0"/>
                  </a:gs>
                  <a:gs pos="9000">
                    <a:srgbClr val="29C7FF"/>
                  </a:gs>
                  <a:gs pos="51000">
                    <a:srgbClr val="33CAFF"/>
                  </a:gs>
                  <a:gs pos="32000">
                    <a:srgbClr val="0070C0"/>
                  </a:gs>
                  <a:gs pos="97000">
                    <a:srgbClr val="005EA4"/>
                  </a:gs>
                  <a:gs pos="89000">
                    <a:srgbClr val="0070C0"/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1C2638">
                    <a:lumMod val="75000"/>
                    <a:lumOff val="25000"/>
                    <a:alpha val="77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41" name="Ovaal 40"/>
              <p:cNvSpPr/>
              <p:nvPr userDrawn="1"/>
            </p:nvSpPr>
            <p:spPr>
              <a:xfrm flipV="1">
                <a:off x="11012327" y="2951356"/>
                <a:ext cx="45720" cy="45720"/>
              </a:xfrm>
              <a:prstGeom prst="ellipse">
                <a:avLst/>
              </a:prstGeom>
              <a:solidFill>
                <a:srgbClr val="1D1D1B">
                  <a:lumMod val="50000"/>
                  <a:lumOff val="50000"/>
                  <a:alpha val="9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Instruction Image Cropping"/>
            <p:cNvGrpSpPr/>
            <p:nvPr/>
          </p:nvGrpSpPr>
          <p:grpSpPr>
            <a:xfrm>
              <a:off x="12346582" y="-5444"/>
              <a:ext cx="2733484" cy="6868888"/>
              <a:chOff x="12346582" y="-5444"/>
              <a:chExt cx="2733484" cy="6868888"/>
            </a:xfrm>
          </p:grpSpPr>
          <p:grpSp>
            <p:nvGrpSpPr>
              <p:cNvPr id="12" name="bijsnijden"/>
              <p:cNvGrpSpPr/>
              <p:nvPr userDrawn="1"/>
            </p:nvGrpSpPr>
            <p:grpSpPr>
              <a:xfrm>
                <a:off x="12346582" y="5717305"/>
                <a:ext cx="779464" cy="828260"/>
                <a:chOff x="13143038" y="5655940"/>
                <a:chExt cx="779464" cy="828260"/>
              </a:xfrm>
            </p:grpSpPr>
            <p:grpSp>
              <p:nvGrpSpPr>
                <p:cNvPr id="30" name="Groep 29"/>
                <p:cNvGrpSpPr/>
                <p:nvPr userDrawn="1"/>
              </p:nvGrpSpPr>
              <p:grpSpPr>
                <a:xfrm>
                  <a:off x="13284702" y="5655940"/>
                  <a:ext cx="518384" cy="468745"/>
                  <a:chOff x="13352037" y="5715656"/>
                  <a:chExt cx="383714" cy="346970"/>
                </a:xfrm>
              </p:grpSpPr>
              <p:sp>
                <p:nvSpPr>
                  <p:cNvPr id="33" name="Rechthoek 32"/>
                  <p:cNvSpPr/>
                  <p:nvPr userDrawn="1"/>
                </p:nvSpPr>
                <p:spPr>
                  <a:xfrm>
                    <a:off x="13377881" y="5717160"/>
                    <a:ext cx="324866" cy="27026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ts val="350"/>
                      </a:spcBef>
                      <a:spcAft>
                        <a:spcPts val="350"/>
                      </a:spcAft>
                    </a:pPr>
                    <a:endParaRPr lang="en-US" sz="1600" dirty="0" err="1">
                      <a:solidFill>
                        <a:schemeClr val="accent4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pic>
                <p:nvPicPr>
                  <p:cNvPr id="34" name="Afbeelding 33"/>
                  <p:cNvPicPr>
                    <a:picLocks noChangeAspect="1"/>
                  </p:cNvPicPr>
                  <p:nvPr userDrawn="1"/>
                </p:nvPicPr>
                <p:blipFill rotWithShape="1">
                  <a:blip r:embed="rId2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13352037" y="5715656"/>
                    <a:ext cx="231884" cy="275611"/>
                  </a:xfrm>
                  <a:prstGeom prst="rect">
                    <a:avLst/>
                  </a:prstGeom>
                  <a:ln w="9525">
                    <a:solidFill>
                      <a:schemeClr val="bg1">
                        <a:lumMod val="50000"/>
                      </a:schemeClr>
                    </a:solidFill>
                  </a:ln>
                </p:spPr>
              </p:pic>
              <p:sp>
                <p:nvSpPr>
                  <p:cNvPr id="35" name="L-vorm 34"/>
                  <p:cNvSpPr/>
                  <p:nvPr userDrawn="1"/>
                </p:nvSpPr>
                <p:spPr>
                  <a:xfrm rot="5400000">
                    <a:off x="13595231" y="5922107"/>
                    <a:ext cx="129209" cy="151830"/>
                  </a:xfrm>
                  <a:prstGeom prst="corner">
                    <a:avLst>
                      <a:gd name="adj1" fmla="val 14726"/>
                      <a:gd name="adj2" fmla="val 14726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ts val="350"/>
                      </a:spcBef>
                      <a:spcAft>
                        <a:spcPts val="350"/>
                      </a:spcAft>
                    </a:pPr>
                    <a:endParaRPr lang="en-US" sz="1600" dirty="0" err="1">
                      <a:solidFill>
                        <a:schemeClr val="accent4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6" name="L-vorm 35"/>
                  <p:cNvSpPr/>
                  <p:nvPr userDrawn="1"/>
                </p:nvSpPr>
                <p:spPr>
                  <a:xfrm rot="5400000" flipH="1" flipV="1">
                    <a:off x="13571296" y="5896455"/>
                    <a:ext cx="129209" cy="151830"/>
                  </a:xfrm>
                  <a:prstGeom prst="corner">
                    <a:avLst>
                      <a:gd name="adj1" fmla="val 14726"/>
                      <a:gd name="adj2" fmla="val 14726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ts val="350"/>
                      </a:spcBef>
                      <a:spcAft>
                        <a:spcPts val="350"/>
                      </a:spcAft>
                    </a:pPr>
                    <a:endParaRPr lang="en-US" sz="1600" dirty="0" err="1">
                      <a:solidFill>
                        <a:schemeClr val="accent4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31" name="Tekstvak 76"/>
                <p:cNvSpPr txBox="1"/>
                <p:nvPr userDrawn="1"/>
              </p:nvSpPr>
              <p:spPr>
                <a:xfrm>
                  <a:off x="13143038" y="6165304"/>
                  <a:ext cx="779464" cy="2616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nl-NL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dirty="0">
                      <a:ln>
                        <a:noFill/>
                      </a:ln>
                      <a:effectLst>
                        <a:outerShdw blurRad="25400" algn="ctr" rotWithShape="0">
                          <a:prstClr val="white"/>
                        </a:outerShdw>
                      </a:effectLst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Crop</a:t>
                  </a:r>
                </a:p>
              </p:txBody>
            </p:sp>
            <p:sp>
              <p:nvSpPr>
                <p:cNvPr id="32" name="Rechthoekige driehoek 31"/>
                <p:cNvSpPr/>
                <p:nvPr userDrawn="1"/>
              </p:nvSpPr>
              <p:spPr>
                <a:xfrm rot="18900000">
                  <a:off x="13499178" y="6417015"/>
                  <a:ext cx="67185" cy="67185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50"/>
                    </a:spcBef>
                    <a:spcAft>
                      <a:spcPts val="350"/>
                    </a:spcAft>
                  </a:pPr>
                  <a:endParaRPr lang="en-US" sz="1600" dirty="0" err="1">
                    <a:solidFill>
                      <a:schemeClr val="accent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13" name="Rechthoek 12"/>
              <p:cNvSpPr/>
              <p:nvPr/>
            </p:nvSpPr>
            <p:spPr>
              <a:xfrm>
                <a:off x="12483705" y="-5444"/>
                <a:ext cx="2584447" cy="28846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80000"/>
                  </a:lnSpc>
                </a:pPr>
                <a:r>
                  <a:rPr lang="en-US" sz="1600" b="1" kern="0" dirty="0">
                    <a:solidFill>
                      <a:schemeClr val="tx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INSERT VIDEO</a:t>
                </a:r>
              </a:p>
            </p:txBody>
          </p:sp>
          <p:sp>
            <p:nvSpPr>
              <p:cNvPr id="14" name="Tekstvak 33"/>
              <p:cNvSpPr txBox="1"/>
              <p:nvPr/>
            </p:nvSpPr>
            <p:spPr>
              <a:xfrm>
                <a:off x="12483705" y="974289"/>
                <a:ext cx="2584447" cy="2245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Click</a:t>
                </a:r>
                <a:r>
                  <a:rPr kumimoji="0" lang="en-US" sz="12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on the icon to insert a video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6" name="Tekstvak 33"/>
              <p:cNvSpPr txBox="1"/>
              <p:nvPr/>
            </p:nvSpPr>
            <p:spPr>
              <a:xfrm>
                <a:off x="12479311" y="3056156"/>
                <a:ext cx="2592287" cy="44485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</a:t>
                </a:r>
                <a:r>
                  <a:rPr kumimoji="0" lang="en-US" sz="12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the video you want to use </a:t>
                </a:r>
                <a:br>
                  <a:rPr kumimoji="0" lang="en-US" sz="12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kumimoji="0" lang="en-US" sz="12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and click on </a:t>
                </a:r>
                <a:r>
                  <a:rPr lang="en-US" sz="1200" b="1" kern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‘</a:t>
                </a:r>
                <a:r>
                  <a:rPr lang="en-US" sz="1200" b="1" kern="0" noProof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Insert’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7" name="Ovaal 16"/>
              <p:cNvSpPr/>
              <p:nvPr/>
            </p:nvSpPr>
            <p:spPr>
              <a:xfrm>
                <a:off x="12483705" y="491007"/>
                <a:ext cx="359927" cy="359927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36000" rIns="0" bIns="43200" rtlCol="0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</a:p>
            </p:txBody>
          </p:sp>
          <p:sp>
            <p:nvSpPr>
              <p:cNvPr id="18" name="Ovaal 17"/>
              <p:cNvSpPr/>
              <p:nvPr/>
            </p:nvSpPr>
            <p:spPr>
              <a:xfrm>
                <a:off x="12488780" y="2499796"/>
                <a:ext cx="359927" cy="359927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36000" rIns="0" bIns="43200" rtlCol="0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19" name="Rechte verbindingslijn 18"/>
              <p:cNvCxnSpPr/>
              <p:nvPr/>
            </p:nvCxnSpPr>
            <p:spPr>
              <a:xfrm>
                <a:off x="12487778" y="283020"/>
                <a:ext cx="2592288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cxnSp>
            <p:nvCxnSpPr>
              <p:cNvPr id="20" name="Rechte verbindingslijn 19"/>
              <p:cNvCxnSpPr/>
              <p:nvPr/>
            </p:nvCxnSpPr>
            <p:spPr>
              <a:xfrm>
                <a:off x="12479311" y="2303362"/>
                <a:ext cx="2592288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cxnSp>
            <p:nvCxnSpPr>
              <p:cNvPr id="21" name="Rechte verbindingslijn 20"/>
              <p:cNvCxnSpPr/>
              <p:nvPr/>
            </p:nvCxnSpPr>
            <p:spPr>
              <a:xfrm>
                <a:off x="12470972" y="4334476"/>
                <a:ext cx="2608001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22" name="Tekstvak 33"/>
              <p:cNvSpPr txBox="1"/>
              <p:nvPr/>
            </p:nvSpPr>
            <p:spPr>
              <a:xfrm>
                <a:off x="12479311" y="5017802"/>
                <a:ext cx="2588841" cy="400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kern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If you want to scale or drag the video</a:t>
                </a:r>
                <a:br>
                  <a:rPr lang="en-US" sz="1200" kern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kern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go to </a:t>
                </a:r>
                <a:r>
                  <a:rPr lang="en-US" sz="1200" b="1" kern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‘Picture Tools’ </a:t>
                </a:r>
                <a:r>
                  <a:rPr lang="en-US" sz="1200" kern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and click on </a:t>
                </a:r>
                <a:r>
                  <a:rPr lang="en-US" sz="1200" b="1" kern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‘Crop’</a:t>
                </a:r>
              </a:p>
            </p:txBody>
          </p:sp>
          <p:sp>
            <p:nvSpPr>
              <p:cNvPr id="23" name="Ovaal 22"/>
              <p:cNvSpPr/>
              <p:nvPr/>
            </p:nvSpPr>
            <p:spPr>
              <a:xfrm>
                <a:off x="12488779" y="4532940"/>
                <a:ext cx="359927" cy="359927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36000" rIns="0" bIns="43200" rtlCol="0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</a:t>
                </a:r>
              </a:p>
            </p:txBody>
          </p:sp>
          <p:cxnSp>
            <p:nvCxnSpPr>
              <p:cNvPr id="24" name="Rechte verbindingslijn 23"/>
              <p:cNvCxnSpPr/>
              <p:nvPr/>
            </p:nvCxnSpPr>
            <p:spPr>
              <a:xfrm>
                <a:off x="12470972" y="6863444"/>
                <a:ext cx="2608001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grpSp>
            <p:nvGrpSpPr>
              <p:cNvPr id="25" name="Groep 24"/>
              <p:cNvGrpSpPr/>
              <p:nvPr/>
            </p:nvGrpSpPr>
            <p:grpSpPr>
              <a:xfrm>
                <a:off x="12483705" y="3745117"/>
                <a:ext cx="1114138" cy="297656"/>
                <a:chOff x="13560784" y="3471416"/>
                <a:chExt cx="1114138" cy="297656"/>
              </a:xfrm>
            </p:grpSpPr>
            <p:sp>
              <p:nvSpPr>
                <p:cNvPr id="26" name="Afgeronde rechthoek 25"/>
                <p:cNvSpPr/>
                <p:nvPr/>
              </p:nvSpPr>
              <p:spPr>
                <a:xfrm>
                  <a:off x="13560784" y="3471416"/>
                  <a:ext cx="1114138" cy="297656"/>
                </a:xfrm>
                <a:prstGeom prst="roundRect">
                  <a:avLst/>
                </a:prstGeom>
                <a:gradFill flip="none" rotWithShape="1">
                  <a:gsLst>
                    <a:gs pos="4000">
                      <a:srgbClr val="00B0F0"/>
                    </a:gs>
                    <a:gs pos="0">
                      <a:srgbClr val="0070C0"/>
                    </a:gs>
                    <a:gs pos="100000">
                      <a:srgbClr val="0070C0"/>
                    </a:gs>
                    <a:gs pos="12000">
                      <a:srgbClr val="D1EAFF"/>
                    </a:gs>
                    <a:gs pos="96000">
                      <a:srgbClr val="00B0F0"/>
                    </a:gs>
                    <a:gs pos="89000">
                      <a:srgbClr val="DDF4FF"/>
                    </a:gs>
                    <a:gs pos="43000">
                      <a:srgbClr val="D1EAFF"/>
                    </a:gs>
                    <a:gs pos="51000">
                      <a:srgbClr val="DDF4FF"/>
                    </a:gs>
                  </a:gsLst>
                  <a:lin ang="16200000" scaled="1"/>
                  <a:tileRect/>
                </a:gradFill>
                <a:ln w="63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kstvak 81"/>
                <p:cNvSpPr txBox="1"/>
                <p:nvPr/>
              </p:nvSpPr>
              <p:spPr>
                <a:xfrm>
                  <a:off x="13573594" y="3501896"/>
                  <a:ext cx="888311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nl-NL"/>
                  </a:defPPr>
                  <a:lvl1pPr marR="0" lvl="0" indent="0" algn="ctr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900" i="0" u="none" strike="noStrike" kern="0" cap="none" spc="0" normalizeH="0" baseline="0">
                      <a:ln>
                        <a:noFill/>
                      </a:ln>
                      <a:effectLst>
                        <a:outerShdw blurRad="25400" algn="ctr" rotWithShape="0">
                          <a:prstClr val="white"/>
                        </a:outerShdw>
                      </a:effectLst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Arial" charset="0"/>
                      <a:cs typeface="Arial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Arial" charset="0"/>
                      <a:cs typeface="Arial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Arial" charset="0"/>
                      <a:cs typeface="Arial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Arial" charset="0"/>
                      <a:cs typeface="Arial" charset="0"/>
                    </a:defRPr>
                  </a:lvl5pPr>
                  <a:lvl6pPr>
                    <a:defRPr>
                      <a:latin typeface="Arial" charset="0"/>
                      <a:cs typeface="Arial" charset="0"/>
                    </a:defRPr>
                  </a:lvl6pPr>
                  <a:lvl7pPr>
                    <a:defRPr>
                      <a:latin typeface="Arial" charset="0"/>
                      <a:cs typeface="Arial" charset="0"/>
                    </a:defRPr>
                  </a:lvl7pPr>
                  <a:lvl8pPr>
                    <a:defRPr>
                      <a:latin typeface="Arial" charset="0"/>
                      <a:cs typeface="Arial" charset="0"/>
                    </a:defRPr>
                  </a:lvl8pPr>
                  <a:lvl9pPr>
                    <a:defRPr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sz="1000" dirty="0"/>
                    <a:t>Insert</a:t>
                  </a:r>
                </a:p>
              </p:txBody>
            </p:sp>
            <p:cxnSp>
              <p:nvCxnSpPr>
                <p:cNvPr id="28" name="Rechte verbindingslijn 27"/>
                <p:cNvCxnSpPr/>
                <p:nvPr/>
              </p:nvCxnSpPr>
              <p:spPr>
                <a:xfrm>
                  <a:off x="14461905" y="3507058"/>
                  <a:ext cx="0" cy="2244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Gelijkbenige driehoek 28"/>
                <p:cNvSpPr/>
                <p:nvPr/>
              </p:nvSpPr>
              <p:spPr>
                <a:xfrm rot="10800000">
                  <a:off x="14518584" y="3600521"/>
                  <a:ext cx="105309" cy="5715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49" name="Tijdelijke aanduiding voor tekst 4">
            <a:extLst>
              <a:ext uri="{FF2B5EF4-FFF2-40B4-BE49-F238E27FC236}">
                <a16:creationId xmlns:a16="http://schemas.microsoft.com/office/drawing/2014/main" id="{F3275765-9B29-4EE5-BCAB-727D43EBE8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60139" y="204703"/>
            <a:ext cx="1847806" cy="566389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118" r="1472"/>
            </a:stretch>
          </a:blipFill>
        </p:spPr>
        <p:txBody>
          <a:bodyPr lIns="0" t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956896406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15"/>
          <p:cNvSpPr/>
          <p:nvPr userDrawn="1"/>
        </p:nvSpPr>
        <p:spPr>
          <a:xfrm>
            <a:off x="7867650" y="-425450"/>
            <a:ext cx="3700463" cy="42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2"/>
                </a:solidFill>
              </a:rPr>
              <a:t>VIDEO</a:t>
            </a:r>
            <a:r>
              <a:rPr lang="en-US" sz="1600" baseline="0" dirty="0">
                <a:solidFill>
                  <a:schemeClr val="bg2"/>
                </a:solidFill>
              </a:rPr>
              <a:t> 100%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" name="Tijdelijke aanduiding voor media 2"/>
          <p:cNvSpPr>
            <a:spLocks noGrp="1"/>
          </p:cNvSpPr>
          <p:nvPr>
            <p:ph type="media" sz="quarter" idx="17" hasCustomPrompt="1"/>
          </p:nvPr>
        </p:nvSpPr>
        <p:spPr>
          <a:xfrm>
            <a:off x="-1" y="822052"/>
            <a:ext cx="12195175" cy="6045166"/>
          </a:xfrm>
          <a:solidFill>
            <a:schemeClr val="bg1">
              <a:lumMod val="95000"/>
            </a:schemeClr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612000" tIns="2484000"/>
          <a:lstStyle>
            <a:lvl1pPr algn="ctr">
              <a:lnSpc>
                <a:spcPct val="300000"/>
              </a:lnSpc>
              <a:defRPr baseline="0"/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 video</a:t>
            </a:r>
          </a:p>
        </p:txBody>
      </p:sp>
      <p:sp>
        <p:nvSpPr>
          <p:cNvPr id="15" name="Tijdelijke aanduiding voor titel 1"/>
          <p:cNvSpPr>
            <a:spLocks noGrp="1"/>
          </p:cNvSpPr>
          <p:nvPr>
            <p:ph type="title"/>
          </p:nvPr>
        </p:nvSpPr>
        <p:spPr>
          <a:xfrm>
            <a:off x="0" y="0"/>
            <a:ext cx="9332913" cy="817563"/>
          </a:xfrm>
          <a:prstGeom prst="rect">
            <a:avLst/>
          </a:prstGeom>
          <a:noFill/>
          <a:effectLst/>
        </p:spPr>
        <p:txBody>
          <a:bodyPr vert="horz" lIns="612000" tIns="252000" rIns="144000" bIns="144000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8" name="Instruction video"/>
          <p:cNvGrpSpPr/>
          <p:nvPr userDrawn="1"/>
        </p:nvGrpSpPr>
        <p:grpSpPr>
          <a:xfrm>
            <a:off x="12346582" y="-5444"/>
            <a:ext cx="2733484" cy="6868888"/>
            <a:chOff x="12346582" y="-5444"/>
            <a:chExt cx="2733484" cy="6868888"/>
          </a:xfrm>
        </p:grpSpPr>
        <p:grpSp>
          <p:nvGrpSpPr>
            <p:cNvPr id="9" name="Video icoon"/>
            <p:cNvGrpSpPr/>
            <p:nvPr/>
          </p:nvGrpSpPr>
          <p:grpSpPr>
            <a:xfrm>
              <a:off x="12484900" y="1490716"/>
              <a:ext cx="510875" cy="521956"/>
              <a:chOff x="10510560" y="2589326"/>
              <a:chExt cx="939297" cy="959670"/>
            </a:xfrm>
          </p:grpSpPr>
          <p:sp>
            <p:nvSpPr>
              <p:cNvPr id="37" name="Ovaal 36"/>
              <p:cNvSpPr/>
              <p:nvPr userDrawn="1"/>
            </p:nvSpPr>
            <p:spPr>
              <a:xfrm>
                <a:off x="10565049" y="2589326"/>
                <a:ext cx="769780" cy="769780"/>
              </a:xfrm>
              <a:prstGeom prst="ellipse">
                <a:avLst/>
              </a:prstGeom>
              <a:gradFill flip="none" rotWithShape="1">
                <a:gsLst>
                  <a:gs pos="53000">
                    <a:srgbClr val="1D1D1B">
                      <a:lumMod val="25000"/>
                      <a:lumOff val="75000"/>
                    </a:srgbClr>
                  </a:gs>
                  <a:gs pos="100000">
                    <a:srgbClr val="1D1D1B">
                      <a:lumMod val="50000"/>
                      <a:lumOff val="50000"/>
                    </a:srgbClr>
                  </a:gs>
                </a:gsLst>
                <a:lin ang="8100000" scaled="1"/>
                <a:tileRect/>
              </a:gradFill>
              <a:ln w="19050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38" name="Ovaal 37"/>
              <p:cNvSpPr/>
              <p:nvPr userDrawn="1"/>
            </p:nvSpPr>
            <p:spPr>
              <a:xfrm>
                <a:off x="10646722" y="2589326"/>
                <a:ext cx="769780" cy="769780"/>
              </a:xfrm>
              <a:prstGeom prst="ellipse">
                <a:avLst/>
              </a:prstGeom>
              <a:gradFill>
                <a:gsLst>
                  <a:gs pos="0">
                    <a:srgbClr val="1D1D1B">
                      <a:lumMod val="10000"/>
                      <a:lumOff val="90000"/>
                    </a:srgbClr>
                  </a:gs>
                  <a:gs pos="100000">
                    <a:srgbClr val="1D1D1B">
                      <a:lumMod val="25000"/>
                      <a:lumOff val="75000"/>
                    </a:srgbClr>
                  </a:gs>
                </a:gsLst>
                <a:lin ang="8100000" scaled="1"/>
              </a:gradFill>
              <a:ln w="19050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grpSp>
            <p:nvGrpSpPr>
              <p:cNvPr id="39" name="Groep 38"/>
              <p:cNvGrpSpPr/>
              <p:nvPr userDrawn="1"/>
            </p:nvGrpSpPr>
            <p:grpSpPr>
              <a:xfrm>
                <a:off x="10704223" y="2644466"/>
                <a:ext cx="655000" cy="631020"/>
                <a:chOff x="10707687" y="2647930"/>
                <a:chExt cx="655000" cy="631020"/>
              </a:xfrm>
            </p:grpSpPr>
            <p:sp>
              <p:nvSpPr>
                <p:cNvPr id="42" name="Ovaal 41"/>
                <p:cNvSpPr/>
                <p:nvPr userDrawn="1"/>
              </p:nvSpPr>
              <p:spPr>
                <a:xfrm>
                  <a:off x="10923711" y="2647930"/>
                  <a:ext cx="216024" cy="216024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rgbClr val="1D1D1B">
                        <a:lumMod val="25000"/>
                        <a:lumOff val="75000"/>
                      </a:srgbClr>
                    </a:gs>
                    <a:gs pos="100000">
                      <a:srgbClr val="1D1D1B">
                        <a:lumMod val="90000"/>
                        <a:lumOff val="1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al 42"/>
                <p:cNvSpPr/>
                <p:nvPr userDrawn="1"/>
              </p:nvSpPr>
              <p:spPr>
                <a:xfrm>
                  <a:off x="10707687" y="2800330"/>
                  <a:ext cx="216024" cy="216024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rgbClr val="1D1D1B">
                        <a:lumMod val="25000"/>
                        <a:lumOff val="75000"/>
                      </a:srgbClr>
                    </a:gs>
                    <a:gs pos="100000">
                      <a:srgbClr val="1D1D1B">
                        <a:lumMod val="90000"/>
                        <a:lumOff val="1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al 43"/>
                <p:cNvSpPr/>
                <p:nvPr userDrawn="1"/>
              </p:nvSpPr>
              <p:spPr>
                <a:xfrm>
                  <a:off x="11146663" y="2800330"/>
                  <a:ext cx="216024" cy="216024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rgbClr val="1D1D1B">
                        <a:lumMod val="25000"/>
                        <a:lumOff val="75000"/>
                      </a:srgbClr>
                    </a:gs>
                    <a:gs pos="100000">
                      <a:srgbClr val="1D1D1B">
                        <a:lumMod val="90000"/>
                        <a:lumOff val="1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Ovaal 44"/>
                <p:cNvSpPr/>
                <p:nvPr userDrawn="1"/>
              </p:nvSpPr>
              <p:spPr>
                <a:xfrm>
                  <a:off x="10793802" y="3062926"/>
                  <a:ext cx="216024" cy="216024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rgbClr val="1D1D1B">
                        <a:lumMod val="25000"/>
                        <a:lumOff val="75000"/>
                      </a:srgbClr>
                    </a:gs>
                    <a:gs pos="100000">
                      <a:srgbClr val="1D1D1B">
                        <a:lumMod val="90000"/>
                        <a:lumOff val="1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al 45"/>
                <p:cNvSpPr/>
                <p:nvPr userDrawn="1"/>
              </p:nvSpPr>
              <p:spPr>
                <a:xfrm>
                  <a:off x="11067727" y="3062926"/>
                  <a:ext cx="216024" cy="216024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rgbClr val="1D1D1B">
                        <a:lumMod val="25000"/>
                        <a:lumOff val="75000"/>
                      </a:srgbClr>
                    </a:gs>
                    <a:gs pos="100000">
                      <a:srgbClr val="1D1D1B">
                        <a:lumMod val="90000"/>
                        <a:lumOff val="1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al 46"/>
                <p:cNvSpPr/>
                <p:nvPr userDrawn="1"/>
              </p:nvSpPr>
              <p:spPr>
                <a:xfrm>
                  <a:off x="10953403" y="2892430"/>
                  <a:ext cx="170496" cy="170496"/>
                </a:xfrm>
                <a:prstGeom prst="ellipse">
                  <a:avLst/>
                </a:prstGeom>
                <a:gradFill>
                  <a:gsLst>
                    <a:gs pos="0">
                      <a:srgbClr val="1D1D1B">
                        <a:lumMod val="10000"/>
                        <a:lumOff val="90000"/>
                      </a:srgbClr>
                    </a:gs>
                    <a:gs pos="100000">
                      <a:srgbClr val="1D1D1B">
                        <a:lumMod val="25000"/>
                        <a:lumOff val="75000"/>
                      </a:srgbClr>
                    </a:gs>
                  </a:gsLst>
                  <a:path path="circle">
                    <a:fillToRect l="100000" t="100000"/>
                  </a:path>
                </a:gradFill>
                <a:ln w="25400" cap="flat" cmpd="sng" algn="ctr">
                  <a:solidFill>
                    <a:srgbClr val="FFFFFF">
                      <a:lumMod val="65000"/>
                      <a:alpha val="38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0" name="Rechthoek 10"/>
              <p:cNvSpPr/>
              <p:nvPr userDrawn="1"/>
            </p:nvSpPr>
            <p:spPr>
              <a:xfrm>
                <a:off x="10510560" y="3140981"/>
                <a:ext cx="939297" cy="408015"/>
              </a:xfrm>
              <a:custGeom>
                <a:avLst/>
                <a:gdLst>
                  <a:gd name="connsiteX0" fmla="*/ 0 w 1129820"/>
                  <a:gd name="connsiteY0" fmla="*/ 0 h 386313"/>
                  <a:gd name="connsiteX1" fmla="*/ 1129820 w 1129820"/>
                  <a:gd name="connsiteY1" fmla="*/ 0 h 386313"/>
                  <a:gd name="connsiteX2" fmla="*/ 1129820 w 1129820"/>
                  <a:gd name="connsiteY2" fmla="*/ 386313 h 386313"/>
                  <a:gd name="connsiteX3" fmla="*/ 0 w 1129820"/>
                  <a:gd name="connsiteY3" fmla="*/ 386313 h 386313"/>
                  <a:gd name="connsiteX4" fmla="*/ 0 w 1129820"/>
                  <a:gd name="connsiteY4" fmla="*/ 0 h 386313"/>
                  <a:gd name="connsiteX0" fmla="*/ 145473 w 1129820"/>
                  <a:gd name="connsiteY0" fmla="*/ 0 h 427876"/>
                  <a:gd name="connsiteX1" fmla="*/ 1129820 w 1129820"/>
                  <a:gd name="connsiteY1" fmla="*/ 41563 h 427876"/>
                  <a:gd name="connsiteX2" fmla="*/ 1129820 w 1129820"/>
                  <a:gd name="connsiteY2" fmla="*/ 427876 h 427876"/>
                  <a:gd name="connsiteX3" fmla="*/ 0 w 1129820"/>
                  <a:gd name="connsiteY3" fmla="*/ 427876 h 427876"/>
                  <a:gd name="connsiteX4" fmla="*/ 145473 w 1129820"/>
                  <a:gd name="connsiteY4" fmla="*/ 0 h 427876"/>
                  <a:gd name="connsiteX0" fmla="*/ 145473 w 1129820"/>
                  <a:gd name="connsiteY0" fmla="*/ 0 h 427876"/>
                  <a:gd name="connsiteX1" fmla="*/ 1129820 w 1129820"/>
                  <a:gd name="connsiteY1" fmla="*/ 41563 h 427876"/>
                  <a:gd name="connsiteX2" fmla="*/ 1129820 w 1129820"/>
                  <a:gd name="connsiteY2" fmla="*/ 427876 h 427876"/>
                  <a:gd name="connsiteX3" fmla="*/ 0 w 1129820"/>
                  <a:gd name="connsiteY3" fmla="*/ 427876 h 427876"/>
                  <a:gd name="connsiteX4" fmla="*/ 145473 w 1129820"/>
                  <a:gd name="connsiteY4" fmla="*/ 0 h 427876"/>
                  <a:gd name="connsiteX0" fmla="*/ 33864 w 1018211"/>
                  <a:gd name="connsiteY0" fmla="*/ 0 h 427876"/>
                  <a:gd name="connsiteX1" fmla="*/ 1018211 w 1018211"/>
                  <a:gd name="connsiteY1" fmla="*/ 41563 h 427876"/>
                  <a:gd name="connsiteX2" fmla="*/ 1018211 w 1018211"/>
                  <a:gd name="connsiteY2" fmla="*/ 427876 h 427876"/>
                  <a:gd name="connsiteX3" fmla="*/ 151628 w 1018211"/>
                  <a:gd name="connsiteY3" fmla="*/ 310112 h 427876"/>
                  <a:gd name="connsiteX4" fmla="*/ 33864 w 1018211"/>
                  <a:gd name="connsiteY4" fmla="*/ 0 h 427876"/>
                  <a:gd name="connsiteX0" fmla="*/ 100890 w 1085237"/>
                  <a:gd name="connsiteY0" fmla="*/ 0 h 427876"/>
                  <a:gd name="connsiteX1" fmla="*/ 1085237 w 1085237"/>
                  <a:gd name="connsiteY1" fmla="*/ 41563 h 427876"/>
                  <a:gd name="connsiteX2" fmla="*/ 1085237 w 1085237"/>
                  <a:gd name="connsiteY2" fmla="*/ 427876 h 427876"/>
                  <a:gd name="connsiteX3" fmla="*/ 218654 w 1085237"/>
                  <a:gd name="connsiteY3" fmla="*/ 310112 h 427876"/>
                  <a:gd name="connsiteX4" fmla="*/ 100890 w 1085237"/>
                  <a:gd name="connsiteY4" fmla="*/ 0 h 427876"/>
                  <a:gd name="connsiteX0" fmla="*/ 103919 w 1081338"/>
                  <a:gd name="connsiteY0" fmla="*/ 0 h 448658"/>
                  <a:gd name="connsiteX1" fmla="*/ 1081338 w 1081338"/>
                  <a:gd name="connsiteY1" fmla="*/ 62345 h 448658"/>
                  <a:gd name="connsiteX2" fmla="*/ 1081338 w 1081338"/>
                  <a:gd name="connsiteY2" fmla="*/ 448658 h 448658"/>
                  <a:gd name="connsiteX3" fmla="*/ 214755 w 1081338"/>
                  <a:gd name="connsiteY3" fmla="*/ 330894 h 448658"/>
                  <a:gd name="connsiteX4" fmla="*/ 103919 w 1081338"/>
                  <a:gd name="connsiteY4" fmla="*/ 0 h 448658"/>
                  <a:gd name="connsiteX0" fmla="*/ 123695 w 1101114"/>
                  <a:gd name="connsiteY0" fmla="*/ 0 h 448658"/>
                  <a:gd name="connsiteX1" fmla="*/ 1101114 w 1101114"/>
                  <a:gd name="connsiteY1" fmla="*/ 62345 h 448658"/>
                  <a:gd name="connsiteX2" fmla="*/ 1101114 w 1101114"/>
                  <a:gd name="connsiteY2" fmla="*/ 448658 h 448658"/>
                  <a:gd name="connsiteX3" fmla="*/ 234531 w 1101114"/>
                  <a:gd name="connsiteY3" fmla="*/ 330894 h 448658"/>
                  <a:gd name="connsiteX4" fmla="*/ 123695 w 1101114"/>
                  <a:gd name="connsiteY4" fmla="*/ 0 h 448658"/>
                  <a:gd name="connsiteX0" fmla="*/ 123695 w 1101114"/>
                  <a:gd name="connsiteY0" fmla="*/ 0 h 448658"/>
                  <a:gd name="connsiteX1" fmla="*/ 1101114 w 1101114"/>
                  <a:gd name="connsiteY1" fmla="*/ 62345 h 448658"/>
                  <a:gd name="connsiteX2" fmla="*/ 1101114 w 1101114"/>
                  <a:gd name="connsiteY2" fmla="*/ 448658 h 448658"/>
                  <a:gd name="connsiteX3" fmla="*/ 403939 w 1101114"/>
                  <a:gd name="connsiteY3" fmla="*/ 175382 h 448658"/>
                  <a:gd name="connsiteX4" fmla="*/ 234531 w 1101114"/>
                  <a:gd name="connsiteY4" fmla="*/ 330894 h 448658"/>
                  <a:gd name="connsiteX5" fmla="*/ 123695 w 1101114"/>
                  <a:gd name="connsiteY5" fmla="*/ 0 h 448658"/>
                  <a:gd name="connsiteX0" fmla="*/ 123695 w 1101114"/>
                  <a:gd name="connsiteY0" fmla="*/ 4727 h 453385"/>
                  <a:gd name="connsiteX1" fmla="*/ 1101114 w 1101114"/>
                  <a:gd name="connsiteY1" fmla="*/ 67072 h 453385"/>
                  <a:gd name="connsiteX2" fmla="*/ 1101114 w 1101114"/>
                  <a:gd name="connsiteY2" fmla="*/ 453385 h 453385"/>
                  <a:gd name="connsiteX3" fmla="*/ 577120 w 1101114"/>
                  <a:gd name="connsiteY3" fmla="*/ 0 h 453385"/>
                  <a:gd name="connsiteX4" fmla="*/ 234531 w 1101114"/>
                  <a:gd name="connsiteY4" fmla="*/ 335621 h 453385"/>
                  <a:gd name="connsiteX5" fmla="*/ 123695 w 1101114"/>
                  <a:gd name="connsiteY5" fmla="*/ 4727 h 453385"/>
                  <a:gd name="connsiteX0" fmla="*/ 123695 w 1101114"/>
                  <a:gd name="connsiteY0" fmla="*/ 4727 h 453385"/>
                  <a:gd name="connsiteX1" fmla="*/ 1101114 w 1101114"/>
                  <a:gd name="connsiteY1" fmla="*/ 67072 h 453385"/>
                  <a:gd name="connsiteX2" fmla="*/ 1101114 w 1101114"/>
                  <a:gd name="connsiteY2" fmla="*/ 453385 h 453385"/>
                  <a:gd name="connsiteX3" fmla="*/ 577120 w 1101114"/>
                  <a:gd name="connsiteY3" fmla="*/ 0 h 453385"/>
                  <a:gd name="connsiteX4" fmla="*/ 234531 w 1101114"/>
                  <a:gd name="connsiteY4" fmla="*/ 335621 h 453385"/>
                  <a:gd name="connsiteX5" fmla="*/ 123695 w 1101114"/>
                  <a:gd name="connsiteY5" fmla="*/ 4727 h 453385"/>
                  <a:gd name="connsiteX0" fmla="*/ 123695 w 1101114"/>
                  <a:gd name="connsiteY0" fmla="*/ 11654 h 460312"/>
                  <a:gd name="connsiteX1" fmla="*/ 1101114 w 1101114"/>
                  <a:gd name="connsiteY1" fmla="*/ 73999 h 460312"/>
                  <a:gd name="connsiteX2" fmla="*/ 1101114 w 1101114"/>
                  <a:gd name="connsiteY2" fmla="*/ 460312 h 460312"/>
                  <a:gd name="connsiteX3" fmla="*/ 604829 w 1101114"/>
                  <a:gd name="connsiteY3" fmla="*/ 0 h 460312"/>
                  <a:gd name="connsiteX4" fmla="*/ 234531 w 1101114"/>
                  <a:gd name="connsiteY4" fmla="*/ 342548 h 460312"/>
                  <a:gd name="connsiteX5" fmla="*/ 123695 w 1101114"/>
                  <a:gd name="connsiteY5" fmla="*/ 11654 h 460312"/>
                  <a:gd name="connsiteX0" fmla="*/ 123695 w 1101114"/>
                  <a:gd name="connsiteY0" fmla="*/ 11654 h 460312"/>
                  <a:gd name="connsiteX1" fmla="*/ 1101114 w 1101114"/>
                  <a:gd name="connsiteY1" fmla="*/ 73999 h 460312"/>
                  <a:gd name="connsiteX2" fmla="*/ 1101114 w 1101114"/>
                  <a:gd name="connsiteY2" fmla="*/ 460312 h 460312"/>
                  <a:gd name="connsiteX3" fmla="*/ 604829 w 1101114"/>
                  <a:gd name="connsiteY3" fmla="*/ 0 h 460312"/>
                  <a:gd name="connsiteX4" fmla="*/ 234531 w 1101114"/>
                  <a:gd name="connsiteY4" fmla="*/ 342548 h 460312"/>
                  <a:gd name="connsiteX5" fmla="*/ 123695 w 1101114"/>
                  <a:gd name="connsiteY5" fmla="*/ 11654 h 460312"/>
                  <a:gd name="connsiteX0" fmla="*/ 123695 w 1101114"/>
                  <a:gd name="connsiteY0" fmla="*/ 11654 h 460312"/>
                  <a:gd name="connsiteX1" fmla="*/ 1101114 w 1101114"/>
                  <a:gd name="connsiteY1" fmla="*/ 73999 h 460312"/>
                  <a:gd name="connsiteX2" fmla="*/ 1101114 w 1101114"/>
                  <a:gd name="connsiteY2" fmla="*/ 460312 h 460312"/>
                  <a:gd name="connsiteX3" fmla="*/ 604829 w 1101114"/>
                  <a:gd name="connsiteY3" fmla="*/ 0 h 460312"/>
                  <a:gd name="connsiteX4" fmla="*/ 234531 w 1101114"/>
                  <a:gd name="connsiteY4" fmla="*/ 342548 h 460312"/>
                  <a:gd name="connsiteX5" fmla="*/ 123695 w 1101114"/>
                  <a:gd name="connsiteY5" fmla="*/ 11654 h 460312"/>
                  <a:gd name="connsiteX0" fmla="*/ 98893 w 1076312"/>
                  <a:gd name="connsiteY0" fmla="*/ 11654 h 460312"/>
                  <a:gd name="connsiteX1" fmla="*/ 1076312 w 1076312"/>
                  <a:gd name="connsiteY1" fmla="*/ 73999 h 460312"/>
                  <a:gd name="connsiteX2" fmla="*/ 1076312 w 1076312"/>
                  <a:gd name="connsiteY2" fmla="*/ 460312 h 460312"/>
                  <a:gd name="connsiteX3" fmla="*/ 580027 w 1076312"/>
                  <a:gd name="connsiteY3" fmla="*/ 0 h 460312"/>
                  <a:gd name="connsiteX4" fmla="*/ 209729 w 1076312"/>
                  <a:gd name="connsiteY4" fmla="*/ 342548 h 460312"/>
                  <a:gd name="connsiteX5" fmla="*/ 98893 w 1076312"/>
                  <a:gd name="connsiteY5" fmla="*/ 11654 h 460312"/>
                  <a:gd name="connsiteX0" fmla="*/ 103531 w 1080950"/>
                  <a:gd name="connsiteY0" fmla="*/ 11654 h 460312"/>
                  <a:gd name="connsiteX1" fmla="*/ 1080950 w 1080950"/>
                  <a:gd name="connsiteY1" fmla="*/ 73999 h 460312"/>
                  <a:gd name="connsiteX2" fmla="*/ 1080950 w 1080950"/>
                  <a:gd name="connsiteY2" fmla="*/ 460312 h 460312"/>
                  <a:gd name="connsiteX3" fmla="*/ 584665 w 1080950"/>
                  <a:gd name="connsiteY3" fmla="*/ 0 h 460312"/>
                  <a:gd name="connsiteX4" fmla="*/ 200512 w 1080950"/>
                  <a:gd name="connsiteY4" fmla="*/ 342548 h 460312"/>
                  <a:gd name="connsiteX5" fmla="*/ 103531 w 1080950"/>
                  <a:gd name="connsiteY5" fmla="*/ 11654 h 460312"/>
                  <a:gd name="connsiteX0" fmla="*/ 103531 w 1080950"/>
                  <a:gd name="connsiteY0" fmla="*/ 11654 h 460312"/>
                  <a:gd name="connsiteX1" fmla="*/ 1080950 w 1080950"/>
                  <a:gd name="connsiteY1" fmla="*/ 73999 h 460312"/>
                  <a:gd name="connsiteX2" fmla="*/ 1080950 w 1080950"/>
                  <a:gd name="connsiteY2" fmla="*/ 460312 h 460312"/>
                  <a:gd name="connsiteX3" fmla="*/ 584665 w 1080950"/>
                  <a:gd name="connsiteY3" fmla="*/ 0 h 460312"/>
                  <a:gd name="connsiteX4" fmla="*/ 200512 w 1080950"/>
                  <a:gd name="connsiteY4" fmla="*/ 342548 h 460312"/>
                  <a:gd name="connsiteX5" fmla="*/ 103531 w 1080950"/>
                  <a:gd name="connsiteY5" fmla="*/ 11654 h 460312"/>
                  <a:gd name="connsiteX0" fmla="*/ 115967 w 1093386"/>
                  <a:gd name="connsiteY0" fmla="*/ 11654 h 460312"/>
                  <a:gd name="connsiteX1" fmla="*/ 1093386 w 1093386"/>
                  <a:gd name="connsiteY1" fmla="*/ 73999 h 460312"/>
                  <a:gd name="connsiteX2" fmla="*/ 1093386 w 1093386"/>
                  <a:gd name="connsiteY2" fmla="*/ 460312 h 460312"/>
                  <a:gd name="connsiteX3" fmla="*/ 597101 w 1093386"/>
                  <a:gd name="connsiteY3" fmla="*/ 0 h 460312"/>
                  <a:gd name="connsiteX4" fmla="*/ 212948 w 1093386"/>
                  <a:gd name="connsiteY4" fmla="*/ 342548 h 460312"/>
                  <a:gd name="connsiteX5" fmla="*/ 115967 w 1093386"/>
                  <a:gd name="connsiteY5" fmla="*/ 11654 h 460312"/>
                  <a:gd name="connsiteX0" fmla="*/ 115967 w 1093386"/>
                  <a:gd name="connsiteY0" fmla="*/ 11654 h 460312"/>
                  <a:gd name="connsiteX1" fmla="*/ 1093386 w 1093386"/>
                  <a:gd name="connsiteY1" fmla="*/ 73999 h 460312"/>
                  <a:gd name="connsiteX2" fmla="*/ 1093386 w 1093386"/>
                  <a:gd name="connsiteY2" fmla="*/ 460312 h 460312"/>
                  <a:gd name="connsiteX3" fmla="*/ 597101 w 1093386"/>
                  <a:gd name="connsiteY3" fmla="*/ 0 h 460312"/>
                  <a:gd name="connsiteX4" fmla="*/ 212948 w 1093386"/>
                  <a:gd name="connsiteY4" fmla="*/ 342548 h 460312"/>
                  <a:gd name="connsiteX5" fmla="*/ 115967 w 1093386"/>
                  <a:gd name="connsiteY5" fmla="*/ 11654 h 460312"/>
                  <a:gd name="connsiteX0" fmla="*/ 76283 w 1053702"/>
                  <a:gd name="connsiteY0" fmla="*/ 32436 h 481094"/>
                  <a:gd name="connsiteX1" fmla="*/ 1053702 w 1053702"/>
                  <a:gd name="connsiteY1" fmla="*/ 94781 h 481094"/>
                  <a:gd name="connsiteX2" fmla="*/ 1053702 w 1053702"/>
                  <a:gd name="connsiteY2" fmla="*/ 481094 h 481094"/>
                  <a:gd name="connsiteX3" fmla="*/ 640544 w 1053702"/>
                  <a:gd name="connsiteY3" fmla="*/ 0 h 481094"/>
                  <a:gd name="connsiteX4" fmla="*/ 173264 w 1053702"/>
                  <a:gd name="connsiteY4" fmla="*/ 363330 h 481094"/>
                  <a:gd name="connsiteX5" fmla="*/ 76283 w 1053702"/>
                  <a:gd name="connsiteY5" fmla="*/ 32436 h 481094"/>
                  <a:gd name="connsiteX0" fmla="*/ 108719 w 1086138"/>
                  <a:gd name="connsiteY0" fmla="*/ 32436 h 481094"/>
                  <a:gd name="connsiteX1" fmla="*/ 1086138 w 1086138"/>
                  <a:gd name="connsiteY1" fmla="*/ 94781 h 481094"/>
                  <a:gd name="connsiteX2" fmla="*/ 1086138 w 1086138"/>
                  <a:gd name="connsiteY2" fmla="*/ 481094 h 481094"/>
                  <a:gd name="connsiteX3" fmla="*/ 672980 w 1086138"/>
                  <a:gd name="connsiteY3" fmla="*/ 0 h 481094"/>
                  <a:gd name="connsiteX4" fmla="*/ 205700 w 1086138"/>
                  <a:gd name="connsiteY4" fmla="*/ 363330 h 481094"/>
                  <a:gd name="connsiteX5" fmla="*/ 108719 w 1086138"/>
                  <a:gd name="connsiteY5" fmla="*/ 32436 h 481094"/>
                  <a:gd name="connsiteX0" fmla="*/ 108719 w 1086138"/>
                  <a:gd name="connsiteY0" fmla="*/ 32436 h 481094"/>
                  <a:gd name="connsiteX1" fmla="*/ 1086138 w 1086138"/>
                  <a:gd name="connsiteY1" fmla="*/ 94781 h 481094"/>
                  <a:gd name="connsiteX2" fmla="*/ 1086138 w 1086138"/>
                  <a:gd name="connsiteY2" fmla="*/ 481094 h 481094"/>
                  <a:gd name="connsiteX3" fmla="*/ 672980 w 1086138"/>
                  <a:gd name="connsiteY3" fmla="*/ 0 h 481094"/>
                  <a:gd name="connsiteX4" fmla="*/ 205700 w 1086138"/>
                  <a:gd name="connsiteY4" fmla="*/ 363330 h 481094"/>
                  <a:gd name="connsiteX5" fmla="*/ 108719 w 1086138"/>
                  <a:gd name="connsiteY5" fmla="*/ 32436 h 481094"/>
                  <a:gd name="connsiteX0" fmla="*/ 108719 w 1210829"/>
                  <a:gd name="connsiteY0" fmla="*/ 32436 h 481094"/>
                  <a:gd name="connsiteX1" fmla="*/ 1210829 w 1210829"/>
                  <a:gd name="connsiteY1" fmla="*/ 351090 h 481094"/>
                  <a:gd name="connsiteX2" fmla="*/ 1086138 w 1210829"/>
                  <a:gd name="connsiteY2" fmla="*/ 481094 h 481094"/>
                  <a:gd name="connsiteX3" fmla="*/ 672980 w 1210829"/>
                  <a:gd name="connsiteY3" fmla="*/ 0 h 481094"/>
                  <a:gd name="connsiteX4" fmla="*/ 205700 w 1210829"/>
                  <a:gd name="connsiteY4" fmla="*/ 363330 h 481094"/>
                  <a:gd name="connsiteX5" fmla="*/ 108719 w 1210829"/>
                  <a:gd name="connsiteY5" fmla="*/ 32436 h 481094"/>
                  <a:gd name="connsiteX0" fmla="*/ 108719 w 1210829"/>
                  <a:gd name="connsiteY0" fmla="*/ 32436 h 367783"/>
                  <a:gd name="connsiteX1" fmla="*/ 1210829 w 1210829"/>
                  <a:gd name="connsiteY1" fmla="*/ 351090 h 367783"/>
                  <a:gd name="connsiteX2" fmla="*/ 996084 w 1210829"/>
                  <a:gd name="connsiteY2" fmla="*/ 30822 h 367783"/>
                  <a:gd name="connsiteX3" fmla="*/ 672980 w 1210829"/>
                  <a:gd name="connsiteY3" fmla="*/ 0 h 367783"/>
                  <a:gd name="connsiteX4" fmla="*/ 205700 w 1210829"/>
                  <a:gd name="connsiteY4" fmla="*/ 363330 h 367783"/>
                  <a:gd name="connsiteX5" fmla="*/ 108719 w 1210829"/>
                  <a:gd name="connsiteY5" fmla="*/ 32436 h 367783"/>
                  <a:gd name="connsiteX0" fmla="*/ 108719 w 996084"/>
                  <a:gd name="connsiteY0" fmla="*/ 32436 h 600471"/>
                  <a:gd name="connsiteX1" fmla="*/ 899101 w 996084"/>
                  <a:gd name="connsiteY1" fmla="*/ 600471 h 600471"/>
                  <a:gd name="connsiteX2" fmla="*/ 996084 w 996084"/>
                  <a:gd name="connsiteY2" fmla="*/ 30822 h 600471"/>
                  <a:gd name="connsiteX3" fmla="*/ 672980 w 996084"/>
                  <a:gd name="connsiteY3" fmla="*/ 0 h 600471"/>
                  <a:gd name="connsiteX4" fmla="*/ 205700 w 996084"/>
                  <a:gd name="connsiteY4" fmla="*/ 363330 h 600471"/>
                  <a:gd name="connsiteX5" fmla="*/ 108719 w 996084"/>
                  <a:gd name="connsiteY5" fmla="*/ 32436 h 600471"/>
                  <a:gd name="connsiteX0" fmla="*/ 108719 w 899101"/>
                  <a:gd name="connsiteY0" fmla="*/ 32436 h 600471"/>
                  <a:gd name="connsiteX1" fmla="*/ 899101 w 899101"/>
                  <a:gd name="connsiteY1" fmla="*/ 600471 h 600471"/>
                  <a:gd name="connsiteX2" fmla="*/ 767484 w 899101"/>
                  <a:gd name="connsiteY2" fmla="*/ 391040 h 600471"/>
                  <a:gd name="connsiteX3" fmla="*/ 672980 w 899101"/>
                  <a:gd name="connsiteY3" fmla="*/ 0 h 600471"/>
                  <a:gd name="connsiteX4" fmla="*/ 205700 w 899101"/>
                  <a:gd name="connsiteY4" fmla="*/ 363330 h 600471"/>
                  <a:gd name="connsiteX5" fmla="*/ 108719 w 899101"/>
                  <a:gd name="connsiteY5" fmla="*/ 32436 h 600471"/>
                  <a:gd name="connsiteX0" fmla="*/ 108719 w 923424"/>
                  <a:gd name="connsiteY0" fmla="*/ 32436 h 600471"/>
                  <a:gd name="connsiteX1" fmla="*/ 899101 w 923424"/>
                  <a:gd name="connsiteY1" fmla="*/ 600471 h 600471"/>
                  <a:gd name="connsiteX2" fmla="*/ 767484 w 923424"/>
                  <a:gd name="connsiteY2" fmla="*/ 391040 h 600471"/>
                  <a:gd name="connsiteX3" fmla="*/ 672980 w 923424"/>
                  <a:gd name="connsiteY3" fmla="*/ 0 h 600471"/>
                  <a:gd name="connsiteX4" fmla="*/ 205700 w 923424"/>
                  <a:gd name="connsiteY4" fmla="*/ 363330 h 600471"/>
                  <a:gd name="connsiteX5" fmla="*/ 108719 w 923424"/>
                  <a:gd name="connsiteY5" fmla="*/ 32436 h 600471"/>
                  <a:gd name="connsiteX0" fmla="*/ 108719 w 925266"/>
                  <a:gd name="connsiteY0" fmla="*/ 34821 h 602856"/>
                  <a:gd name="connsiteX1" fmla="*/ 899101 w 925266"/>
                  <a:gd name="connsiteY1" fmla="*/ 602856 h 602856"/>
                  <a:gd name="connsiteX2" fmla="*/ 767484 w 925266"/>
                  <a:gd name="connsiteY2" fmla="*/ 393425 h 602856"/>
                  <a:gd name="connsiteX3" fmla="*/ 672980 w 925266"/>
                  <a:gd name="connsiteY3" fmla="*/ 2385 h 602856"/>
                  <a:gd name="connsiteX4" fmla="*/ 205700 w 925266"/>
                  <a:gd name="connsiteY4" fmla="*/ 365715 h 602856"/>
                  <a:gd name="connsiteX5" fmla="*/ 108719 w 925266"/>
                  <a:gd name="connsiteY5" fmla="*/ 34821 h 602856"/>
                  <a:gd name="connsiteX0" fmla="*/ 108719 w 934847"/>
                  <a:gd name="connsiteY0" fmla="*/ 32442 h 600477"/>
                  <a:gd name="connsiteX1" fmla="*/ 899101 w 934847"/>
                  <a:gd name="connsiteY1" fmla="*/ 600477 h 600477"/>
                  <a:gd name="connsiteX2" fmla="*/ 767484 w 934847"/>
                  <a:gd name="connsiteY2" fmla="*/ 391046 h 600477"/>
                  <a:gd name="connsiteX3" fmla="*/ 672980 w 934847"/>
                  <a:gd name="connsiteY3" fmla="*/ 6 h 600477"/>
                  <a:gd name="connsiteX4" fmla="*/ 205700 w 934847"/>
                  <a:gd name="connsiteY4" fmla="*/ 363336 h 600477"/>
                  <a:gd name="connsiteX5" fmla="*/ 108719 w 934847"/>
                  <a:gd name="connsiteY5" fmla="*/ 32442 h 600477"/>
                  <a:gd name="connsiteX0" fmla="*/ 108719 w 922877"/>
                  <a:gd name="connsiteY0" fmla="*/ 32442 h 600477"/>
                  <a:gd name="connsiteX1" fmla="*/ 899101 w 922877"/>
                  <a:gd name="connsiteY1" fmla="*/ 600477 h 600477"/>
                  <a:gd name="connsiteX2" fmla="*/ 767484 w 922877"/>
                  <a:gd name="connsiteY2" fmla="*/ 391046 h 600477"/>
                  <a:gd name="connsiteX3" fmla="*/ 672980 w 922877"/>
                  <a:gd name="connsiteY3" fmla="*/ 6 h 600477"/>
                  <a:gd name="connsiteX4" fmla="*/ 205700 w 922877"/>
                  <a:gd name="connsiteY4" fmla="*/ 363336 h 600477"/>
                  <a:gd name="connsiteX5" fmla="*/ 108719 w 922877"/>
                  <a:gd name="connsiteY5" fmla="*/ 32442 h 600477"/>
                  <a:gd name="connsiteX0" fmla="*/ 108719 w 940851"/>
                  <a:gd name="connsiteY0" fmla="*/ 32442 h 600477"/>
                  <a:gd name="connsiteX1" fmla="*/ 899101 w 940851"/>
                  <a:gd name="connsiteY1" fmla="*/ 600477 h 600477"/>
                  <a:gd name="connsiteX2" fmla="*/ 767484 w 940851"/>
                  <a:gd name="connsiteY2" fmla="*/ 391046 h 600477"/>
                  <a:gd name="connsiteX3" fmla="*/ 672980 w 940851"/>
                  <a:gd name="connsiteY3" fmla="*/ 6 h 600477"/>
                  <a:gd name="connsiteX4" fmla="*/ 205700 w 940851"/>
                  <a:gd name="connsiteY4" fmla="*/ 363336 h 600477"/>
                  <a:gd name="connsiteX5" fmla="*/ 108719 w 940851"/>
                  <a:gd name="connsiteY5" fmla="*/ 32442 h 600477"/>
                  <a:gd name="connsiteX0" fmla="*/ 108719 w 942823"/>
                  <a:gd name="connsiteY0" fmla="*/ 35699 h 603734"/>
                  <a:gd name="connsiteX1" fmla="*/ 899101 w 942823"/>
                  <a:gd name="connsiteY1" fmla="*/ 603734 h 603734"/>
                  <a:gd name="connsiteX2" fmla="*/ 767484 w 942823"/>
                  <a:gd name="connsiteY2" fmla="*/ 394303 h 603734"/>
                  <a:gd name="connsiteX3" fmla="*/ 672980 w 942823"/>
                  <a:gd name="connsiteY3" fmla="*/ 3263 h 603734"/>
                  <a:gd name="connsiteX4" fmla="*/ 205700 w 942823"/>
                  <a:gd name="connsiteY4" fmla="*/ 366593 h 603734"/>
                  <a:gd name="connsiteX5" fmla="*/ 108719 w 942823"/>
                  <a:gd name="connsiteY5" fmla="*/ 35699 h 603734"/>
                  <a:gd name="connsiteX0" fmla="*/ 108719 w 942823"/>
                  <a:gd name="connsiteY0" fmla="*/ 35699 h 603734"/>
                  <a:gd name="connsiteX1" fmla="*/ 899101 w 942823"/>
                  <a:gd name="connsiteY1" fmla="*/ 603734 h 603734"/>
                  <a:gd name="connsiteX2" fmla="*/ 767484 w 942823"/>
                  <a:gd name="connsiteY2" fmla="*/ 394303 h 603734"/>
                  <a:gd name="connsiteX3" fmla="*/ 672980 w 942823"/>
                  <a:gd name="connsiteY3" fmla="*/ 3263 h 603734"/>
                  <a:gd name="connsiteX4" fmla="*/ 205700 w 942823"/>
                  <a:gd name="connsiteY4" fmla="*/ 366593 h 603734"/>
                  <a:gd name="connsiteX5" fmla="*/ 108719 w 942823"/>
                  <a:gd name="connsiteY5" fmla="*/ 35699 h 603734"/>
                  <a:gd name="connsiteX0" fmla="*/ 108719 w 942823"/>
                  <a:gd name="connsiteY0" fmla="*/ 35699 h 394303"/>
                  <a:gd name="connsiteX1" fmla="*/ 635865 w 942823"/>
                  <a:gd name="connsiteY1" fmla="*/ 354352 h 394303"/>
                  <a:gd name="connsiteX2" fmla="*/ 767484 w 942823"/>
                  <a:gd name="connsiteY2" fmla="*/ 394303 h 394303"/>
                  <a:gd name="connsiteX3" fmla="*/ 672980 w 942823"/>
                  <a:gd name="connsiteY3" fmla="*/ 3263 h 394303"/>
                  <a:gd name="connsiteX4" fmla="*/ 205700 w 942823"/>
                  <a:gd name="connsiteY4" fmla="*/ 366593 h 394303"/>
                  <a:gd name="connsiteX5" fmla="*/ 108719 w 942823"/>
                  <a:gd name="connsiteY5" fmla="*/ 35699 h 394303"/>
                  <a:gd name="connsiteX0" fmla="*/ 108719 w 942823"/>
                  <a:gd name="connsiteY0" fmla="*/ 35699 h 394303"/>
                  <a:gd name="connsiteX1" fmla="*/ 714545 w 942823"/>
                  <a:gd name="connsiteY1" fmla="*/ 30975 h 394303"/>
                  <a:gd name="connsiteX2" fmla="*/ 635865 w 942823"/>
                  <a:gd name="connsiteY2" fmla="*/ 354352 h 394303"/>
                  <a:gd name="connsiteX3" fmla="*/ 767484 w 942823"/>
                  <a:gd name="connsiteY3" fmla="*/ 394303 h 394303"/>
                  <a:gd name="connsiteX4" fmla="*/ 672980 w 942823"/>
                  <a:gd name="connsiteY4" fmla="*/ 3263 h 394303"/>
                  <a:gd name="connsiteX5" fmla="*/ 205700 w 942823"/>
                  <a:gd name="connsiteY5" fmla="*/ 366593 h 394303"/>
                  <a:gd name="connsiteX6" fmla="*/ 108719 w 942823"/>
                  <a:gd name="connsiteY6" fmla="*/ 35699 h 394303"/>
                  <a:gd name="connsiteX0" fmla="*/ 108719 w 942823"/>
                  <a:gd name="connsiteY0" fmla="*/ 35699 h 394303"/>
                  <a:gd name="connsiteX1" fmla="*/ 714545 w 942823"/>
                  <a:gd name="connsiteY1" fmla="*/ 30975 h 394303"/>
                  <a:gd name="connsiteX2" fmla="*/ 635865 w 942823"/>
                  <a:gd name="connsiteY2" fmla="*/ 354352 h 394303"/>
                  <a:gd name="connsiteX3" fmla="*/ 767484 w 942823"/>
                  <a:gd name="connsiteY3" fmla="*/ 394303 h 394303"/>
                  <a:gd name="connsiteX4" fmla="*/ 672980 w 942823"/>
                  <a:gd name="connsiteY4" fmla="*/ 3263 h 394303"/>
                  <a:gd name="connsiteX5" fmla="*/ 205700 w 942823"/>
                  <a:gd name="connsiteY5" fmla="*/ 366593 h 394303"/>
                  <a:gd name="connsiteX6" fmla="*/ 108719 w 942823"/>
                  <a:gd name="connsiteY6" fmla="*/ 35699 h 394303"/>
                  <a:gd name="connsiteX0" fmla="*/ 108719 w 942823"/>
                  <a:gd name="connsiteY0" fmla="*/ 35699 h 394303"/>
                  <a:gd name="connsiteX1" fmla="*/ 714545 w 942823"/>
                  <a:gd name="connsiteY1" fmla="*/ 30975 h 394303"/>
                  <a:gd name="connsiteX2" fmla="*/ 635865 w 942823"/>
                  <a:gd name="connsiteY2" fmla="*/ 354352 h 394303"/>
                  <a:gd name="connsiteX3" fmla="*/ 767484 w 942823"/>
                  <a:gd name="connsiteY3" fmla="*/ 394303 h 394303"/>
                  <a:gd name="connsiteX4" fmla="*/ 672980 w 942823"/>
                  <a:gd name="connsiteY4" fmla="*/ 3263 h 394303"/>
                  <a:gd name="connsiteX5" fmla="*/ 205700 w 942823"/>
                  <a:gd name="connsiteY5" fmla="*/ 366593 h 394303"/>
                  <a:gd name="connsiteX6" fmla="*/ 108719 w 942823"/>
                  <a:gd name="connsiteY6" fmla="*/ 35699 h 394303"/>
                  <a:gd name="connsiteX0" fmla="*/ 108719 w 942823"/>
                  <a:gd name="connsiteY0" fmla="*/ 35699 h 394303"/>
                  <a:gd name="connsiteX1" fmla="*/ 714545 w 942823"/>
                  <a:gd name="connsiteY1" fmla="*/ 30975 h 394303"/>
                  <a:gd name="connsiteX2" fmla="*/ 635865 w 942823"/>
                  <a:gd name="connsiteY2" fmla="*/ 354352 h 394303"/>
                  <a:gd name="connsiteX3" fmla="*/ 767484 w 942823"/>
                  <a:gd name="connsiteY3" fmla="*/ 394303 h 394303"/>
                  <a:gd name="connsiteX4" fmla="*/ 672980 w 942823"/>
                  <a:gd name="connsiteY4" fmla="*/ 3263 h 394303"/>
                  <a:gd name="connsiteX5" fmla="*/ 205700 w 942823"/>
                  <a:gd name="connsiteY5" fmla="*/ 366593 h 394303"/>
                  <a:gd name="connsiteX6" fmla="*/ 108719 w 942823"/>
                  <a:gd name="connsiteY6" fmla="*/ 35699 h 394303"/>
                  <a:gd name="connsiteX0" fmla="*/ 108719 w 942823"/>
                  <a:gd name="connsiteY0" fmla="*/ 35699 h 394303"/>
                  <a:gd name="connsiteX1" fmla="*/ 714545 w 942823"/>
                  <a:gd name="connsiteY1" fmla="*/ 30975 h 394303"/>
                  <a:gd name="connsiteX2" fmla="*/ 635865 w 942823"/>
                  <a:gd name="connsiteY2" fmla="*/ 354352 h 394303"/>
                  <a:gd name="connsiteX3" fmla="*/ 767484 w 942823"/>
                  <a:gd name="connsiteY3" fmla="*/ 394303 h 394303"/>
                  <a:gd name="connsiteX4" fmla="*/ 672980 w 942823"/>
                  <a:gd name="connsiteY4" fmla="*/ 3263 h 394303"/>
                  <a:gd name="connsiteX5" fmla="*/ 205700 w 942823"/>
                  <a:gd name="connsiteY5" fmla="*/ 366593 h 394303"/>
                  <a:gd name="connsiteX6" fmla="*/ 108719 w 942823"/>
                  <a:gd name="connsiteY6" fmla="*/ 35699 h 394303"/>
                  <a:gd name="connsiteX0" fmla="*/ 108719 w 942823"/>
                  <a:gd name="connsiteY0" fmla="*/ 35699 h 394303"/>
                  <a:gd name="connsiteX1" fmla="*/ 714545 w 942823"/>
                  <a:gd name="connsiteY1" fmla="*/ 30975 h 394303"/>
                  <a:gd name="connsiteX2" fmla="*/ 635865 w 942823"/>
                  <a:gd name="connsiteY2" fmla="*/ 354352 h 394303"/>
                  <a:gd name="connsiteX3" fmla="*/ 767484 w 942823"/>
                  <a:gd name="connsiteY3" fmla="*/ 394303 h 394303"/>
                  <a:gd name="connsiteX4" fmla="*/ 672980 w 942823"/>
                  <a:gd name="connsiteY4" fmla="*/ 3263 h 394303"/>
                  <a:gd name="connsiteX5" fmla="*/ 205700 w 942823"/>
                  <a:gd name="connsiteY5" fmla="*/ 366593 h 394303"/>
                  <a:gd name="connsiteX6" fmla="*/ 108719 w 942823"/>
                  <a:gd name="connsiteY6" fmla="*/ 35699 h 394303"/>
                  <a:gd name="connsiteX0" fmla="*/ 108719 w 942823"/>
                  <a:gd name="connsiteY0" fmla="*/ 35699 h 394303"/>
                  <a:gd name="connsiteX1" fmla="*/ 243490 w 942823"/>
                  <a:gd name="connsiteY1" fmla="*/ 391193 h 394303"/>
                  <a:gd name="connsiteX2" fmla="*/ 714545 w 942823"/>
                  <a:gd name="connsiteY2" fmla="*/ 30975 h 394303"/>
                  <a:gd name="connsiteX3" fmla="*/ 635865 w 942823"/>
                  <a:gd name="connsiteY3" fmla="*/ 354352 h 394303"/>
                  <a:gd name="connsiteX4" fmla="*/ 767484 w 942823"/>
                  <a:gd name="connsiteY4" fmla="*/ 394303 h 394303"/>
                  <a:gd name="connsiteX5" fmla="*/ 672980 w 942823"/>
                  <a:gd name="connsiteY5" fmla="*/ 3263 h 394303"/>
                  <a:gd name="connsiteX6" fmla="*/ 205700 w 942823"/>
                  <a:gd name="connsiteY6" fmla="*/ 366593 h 394303"/>
                  <a:gd name="connsiteX7" fmla="*/ 108719 w 942823"/>
                  <a:gd name="connsiteY7" fmla="*/ 35699 h 394303"/>
                  <a:gd name="connsiteX0" fmla="*/ 108719 w 942823"/>
                  <a:gd name="connsiteY0" fmla="*/ 35699 h 394303"/>
                  <a:gd name="connsiteX1" fmla="*/ 243490 w 942823"/>
                  <a:gd name="connsiteY1" fmla="*/ 391193 h 394303"/>
                  <a:gd name="connsiteX2" fmla="*/ 714545 w 942823"/>
                  <a:gd name="connsiteY2" fmla="*/ 30975 h 394303"/>
                  <a:gd name="connsiteX3" fmla="*/ 635865 w 942823"/>
                  <a:gd name="connsiteY3" fmla="*/ 354352 h 394303"/>
                  <a:gd name="connsiteX4" fmla="*/ 767484 w 942823"/>
                  <a:gd name="connsiteY4" fmla="*/ 394303 h 394303"/>
                  <a:gd name="connsiteX5" fmla="*/ 672980 w 942823"/>
                  <a:gd name="connsiteY5" fmla="*/ 3263 h 394303"/>
                  <a:gd name="connsiteX6" fmla="*/ 205700 w 942823"/>
                  <a:gd name="connsiteY6" fmla="*/ 366593 h 394303"/>
                  <a:gd name="connsiteX7" fmla="*/ 108719 w 942823"/>
                  <a:gd name="connsiteY7" fmla="*/ 35699 h 394303"/>
                  <a:gd name="connsiteX0" fmla="*/ 108719 w 942823"/>
                  <a:gd name="connsiteY0" fmla="*/ 35699 h 394303"/>
                  <a:gd name="connsiteX1" fmla="*/ 243490 w 942823"/>
                  <a:gd name="connsiteY1" fmla="*/ 391193 h 394303"/>
                  <a:gd name="connsiteX2" fmla="*/ 714545 w 942823"/>
                  <a:gd name="connsiteY2" fmla="*/ 30975 h 394303"/>
                  <a:gd name="connsiteX3" fmla="*/ 635865 w 942823"/>
                  <a:gd name="connsiteY3" fmla="*/ 354352 h 394303"/>
                  <a:gd name="connsiteX4" fmla="*/ 767484 w 942823"/>
                  <a:gd name="connsiteY4" fmla="*/ 394303 h 394303"/>
                  <a:gd name="connsiteX5" fmla="*/ 672980 w 942823"/>
                  <a:gd name="connsiteY5" fmla="*/ 3263 h 394303"/>
                  <a:gd name="connsiteX6" fmla="*/ 205700 w 942823"/>
                  <a:gd name="connsiteY6" fmla="*/ 366593 h 394303"/>
                  <a:gd name="connsiteX7" fmla="*/ 108719 w 942823"/>
                  <a:gd name="connsiteY7" fmla="*/ 35699 h 394303"/>
                  <a:gd name="connsiteX0" fmla="*/ 108719 w 942823"/>
                  <a:gd name="connsiteY0" fmla="*/ 35699 h 394303"/>
                  <a:gd name="connsiteX1" fmla="*/ 243490 w 942823"/>
                  <a:gd name="connsiteY1" fmla="*/ 391193 h 394303"/>
                  <a:gd name="connsiteX2" fmla="*/ 714545 w 942823"/>
                  <a:gd name="connsiteY2" fmla="*/ 30975 h 394303"/>
                  <a:gd name="connsiteX3" fmla="*/ 635865 w 942823"/>
                  <a:gd name="connsiteY3" fmla="*/ 354352 h 394303"/>
                  <a:gd name="connsiteX4" fmla="*/ 767484 w 942823"/>
                  <a:gd name="connsiteY4" fmla="*/ 394303 h 394303"/>
                  <a:gd name="connsiteX5" fmla="*/ 672980 w 942823"/>
                  <a:gd name="connsiteY5" fmla="*/ 3263 h 394303"/>
                  <a:gd name="connsiteX6" fmla="*/ 205700 w 942823"/>
                  <a:gd name="connsiteY6" fmla="*/ 366593 h 394303"/>
                  <a:gd name="connsiteX7" fmla="*/ 108719 w 942823"/>
                  <a:gd name="connsiteY7" fmla="*/ 35699 h 394303"/>
                  <a:gd name="connsiteX0" fmla="*/ 108719 w 942823"/>
                  <a:gd name="connsiteY0" fmla="*/ 35699 h 394303"/>
                  <a:gd name="connsiteX1" fmla="*/ 243490 w 942823"/>
                  <a:gd name="connsiteY1" fmla="*/ 391193 h 394303"/>
                  <a:gd name="connsiteX2" fmla="*/ 714545 w 942823"/>
                  <a:gd name="connsiteY2" fmla="*/ 30975 h 394303"/>
                  <a:gd name="connsiteX3" fmla="*/ 635865 w 942823"/>
                  <a:gd name="connsiteY3" fmla="*/ 354352 h 394303"/>
                  <a:gd name="connsiteX4" fmla="*/ 767484 w 942823"/>
                  <a:gd name="connsiteY4" fmla="*/ 394303 h 394303"/>
                  <a:gd name="connsiteX5" fmla="*/ 672980 w 942823"/>
                  <a:gd name="connsiteY5" fmla="*/ 3263 h 394303"/>
                  <a:gd name="connsiteX6" fmla="*/ 205700 w 942823"/>
                  <a:gd name="connsiteY6" fmla="*/ 366593 h 394303"/>
                  <a:gd name="connsiteX7" fmla="*/ 108719 w 942823"/>
                  <a:gd name="connsiteY7" fmla="*/ 35699 h 394303"/>
                  <a:gd name="connsiteX0" fmla="*/ 99206 w 933310"/>
                  <a:gd name="connsiteY0" fmla="*/ 35699 h 394303"/>
                  <a:gd name="connsiteX1" fmla="*/ 233977 w 933310"/>
                  <a:gd name="connsiteY1" fmla="*/ 391193 h 394303"/>
                  <a:gd name="connsiteX2" fmla="*/ 705032 w 933310"/>
                  <a:gd name="connsiteY2" fmla="*/ 30975 h 394303"/>
                  <a:gd name="connsiteX3" fmla="*/ 626352 w 933310"/>
                  <a:gd name="connsiteY3" fmla="*/ 354352 h 394303"/>
                  <a:gd name="connsiteX4" fmla="*/ 757971 w 933310"/>
                  <a:gd name="connsiteY4" fmla="*/ 394303 h 394303"/>
                  <a:gd name="connsiteX5" fmla="*/ 663467 w 933310"/>
                  <a:gd name="connsiteY5" fmla="*/ 3263 h 394303"/>
                  <a:gd name="connsiteX6" fmla="*/ 223896 w 933310"/>
                  <a:gd name="connsiteY6" fmla="*/ 338883 h 394303"/>
                  <a:gd name="connsiteX7" fmla="*/ 99206 w 933310"/>
                  <a:gd name="connsiteY7" fmla="*/ 35699 h 394303"/>
                  <a:gd name="connsiteX0" fmla="*/ 111296 w 945400"/>
                  <a:gd name="connsiteY0" fmla="*/ 35699 h 394303"/>
                  <a:gd name="connsiteX1" fmla="*/ 246067 w 945400"/>
                  <a:gd name="connsiteY1" fmla="*/ 391193 h 394303"/>
                  <a:gd name="connsiteX2" fmla="*/ 717122 w 945400"/>
                  <a:gd name="connsiteY2" fmla="*/ 30975 h 394303"/>
                  <a:gd name="connsiteX3" fmla="*/ 638442 w 945400"/>
                  <a:gd name="connsiteY3" fmla="*/ 354352 h 394303"/>
                  <a:gd name="connsiteX4" fmla="*/ 770061 w 945400"/>
                  <a:gd name="connsiteY4" fmla="*/ 394303 h 394303"/>
                  <a:gd name="connsiteX5" fmla="*/ 675557 w 945400"/>
                  <a:gd name="connsiteY5" fmla="*/ 3263 h 394303"/>
                  <a:gd name="connsiteX6" fmla="*/ 201349 w 945400"/>
                  <a:gd name="connsiteY6" fmla="*/ 380446 h 394303"/>
                  <a:gd name="connsiteX7" fmla="*/ 111296 w 945400"/>
                  <a:gd name="connsiteY7" fmla="*/ 35699 h 394303"/>
                  <a:gd name="connsiteX0" fmla="*/ 111296 w 945400"/>
                  <a:gd name="connsiteY0" fmla="*/ 35699 h 394303"/>
                  <a:gd name="connsiteX1" fmla="*/ 232213 w 945400"/>
                  <a:gd name="connsiteY1" fmla="*/ 328847 h 394303"/>
                  <a:gd name="connsiteX2" fmla="*/ 717122 w 945400"/>
                  <a:gd name="connsiteY2" fmla="*/ 30975 h 394303"/>
                  <a:gd name="connsiteX3" fmla="*/ 638442 w 945400"/>
                  <a:gd name="connsiteY3" fmla="*/ 354352 h 394303"/>
                  <a:gd name="connsiteX4" fmla="*/ 770061 w 945400"/>
                  <a:gd name="connsiteY4" fmla="*/ 394303 h 394303"/>
                  <a:gd name="connsiteX5" fmla="*/ 675557 w 945400"/>
                  <a:gd name="connsiteY5" fmla="*/ 3263 h 394303"/>
                  <a:gd name="connsiteX6" fmla="*/ 201349 w 945400"/>
                  <a:gd name="connsiteY6" fmla="*/ 380446 h 394303"/>
                  <a:gd name="connsiteX7" fmla="*/ 111296 w 945400"/>
                  <a:gd name="connsiteY7" fmla="*/ 35699 h 394303"/>
                  <a:gd name="connsiteX0" fmla="*/ 111296 w 945400"/>
                  <a:gd name="connsiteY0" fmla="*/ 35699 h 394303"/>
                  <a:gd name="connsiteX1" fmla="*/ 232213 w 945400"/>
                  <a:gd name="connsiteY1" fmla="*/ 328847 h 394303"/>
                  <a:gd name="connsiteX2" fmla="*/ 717122 w 945400"/>
                  <a:gd name="connsiteY2" fmla="*/ 30975 h 394303"/>
                  <a:gd name="connsiteX3" fmla="*/ 638442 w 945400"/>
                  <a:gd name="connsiteY3" fmla="*/ 354352 h 394303"/>
                  <a:gd name="connsiteX4" fmla="*/ 770061 w 945400"/>
                  <a:gd name="connsiteY4" fmla="*/ 394303 h 394303"/>
                  <a:gd name="connsiteX5" fmla="*/ 675557 w 945400"/>
                  <a:gd name="connsiteY5" fmla="*/ 3263 h 394303"/>
                  <a:gd name="connsiteX6" fmla="*/ 201349 w 945400"/>
                  <a:gd name="connsiteY6" fmla="*/ 380446 h 394303"/>
                  <a:gd name="connsiteX7" fmla="*/ 111296 w 945400"/>
                  <a:gd name="connsiteY7" fmla="*/ 35699 h 394303"/>
                  <a:gd name="connsiteX0" fmla="*/ 94898 w 929002"/>
                  <a:gd name="connsiteY0" fmla="*/ 35699 h 394303"/>
                  <a:gd name="connsiteX1" fmla="*/ 215815 w 929002"/>
                  <a:gd name="connsiteY1" fmla="*/ 328847 h 394303"/>
                  <a:gd name="connsiteX2" fmla="*/ 700724 w 929002"/>
                  <a:gd name="connsiteY2" fmla="*/ 30975 h 394303"/>
                  <a:gd name="connsiteX3" fmla="*/ 622044 w 929002"/>
                  <a:gd name="connsiteY3" fmla="*/ 354352 h 394303"/>
                  <a:gd name="connsiteX4" fmla="*/ 753663 w 929002"/>
                  <a:gd name="connsiteY4" fmla="*/ 394303 h 394303"/>
                  <a:gd name="connsiteX5" fmla="*/ 659159 w 929002"/>
                  <a:gd name="connsiteY5" fmla="*/ 3263 h 394303"/>
                  <a:gd name="connsiteX6" fmla="*/ 233442 w 929002"/>
                  <a:gd name="connsiteY6" fmla="*/ 380446 h 394303"/>
                  <a:gd name="connsiteX7" fmla="*/ 94898 w 929002"/>
                  <a:gd name="connsiteY7" fmla="*/ 35699 h 394303"/>
                  <a:gd name="connsiteX0" fmla="*/ 98467 w 932571"/>
                  <a:gd name="connsiteY0" fmla="*/ 35699 h 394303"/>
                  <a:gd name="connsiteX1" fmla="*/ 219384 w 932571"/>
                  <a:gd name="connsiteY1" fmla="*/ 328847 h 394303"/>
                  <a:gd name="connsiteX2" fmla="*/ 704293 w 932571"/>
                  <a:gd name="connsiteY2" fmla="*/ 30975 h 394303"/>
                  <a:gd name="connsiteX3" fmla="*/ 625613 w 932571"/>
                  <a:gd name="connsiteY3" fmla="*/ 354352 h 394303"/>
                  <a:gd name="connsiteX4" fmla="*/ 757232 w 932571"/>
                  <a:gd name="connsiteY4" fmla="*/ 394303 h 394303"/>
                  <a:gd name="connsiteX5" fmla="*/ 662728 w 932571"/>
                  <a:gd name="connsiteY5" fmla="*/ 3263 h 394303"/>
                  <a:gd name="connsiteX6" fmla="*/ 237011 w 932571"/>
                  <a:gd name="connsiteY6" fmla="*/ 380446 h 394303"/>
                  <a:gd name="connsiteX7" fmla="*/ 98467 w 932571"/>
                  <a:gd name="connsiteY7" fmla="*/ 35699 h 394303"/>
                  <a:gd name="connsiteX0" fmla="*/ 105342 w 939446"/>
                  <a:gd name="connsiteY0" fmla="*/ 35699 h 394303"/>
                  <a:gd name="connsiteX1" fmla="*/ 226259 w 939446"/>
                  <a:gd name="connsiteY1" fmla="*/ 328847 h 394303"/>
                  <a:gd name="connsiteX2" fmla="*/ 711168 w 939446"/>
                  <a:gd name="connsiteY2" fmla="*/ 30975 h 394303"/>
                  <a:gd name="connsiteX3" fmla="*/ 632488 w 939446"/>
                  <a:gd name="connsiteY3" fmla="*/ 354352 h 394303"/>
                  <a:gd name="connsiteX4" fmla="*/ 764107 w 939446"/>
                  <a:gd name="connsiteY4" fmla="*/ 394303 h 394303"/>
                  <a:gd name="connsiteX5" fmla="*/ 669603 w 939446"/>
                  <a:gd name="connsiteY5" fmla="*/ 3263 h 394303"/>
                  <a:gd name="connsiteX6" fmla="*/ 223105 w 939446"/>
                  <a:gd name="connsiteY6" fmla="*/ 352737 h 394303"/>
                  <a:gd name="connsiteX7" fmla="*/ 105342 w 939446"/>
                  <a:gd name="connsiteY7" fmla="*/ 35699 h 394303"/>
                  <a:gd name="connsiteX0" fmla="*/ 105342 w 939446"/>
                  <a:gd name="connsiteY0" fmla="*/ 35699 h 403258"/>
                  <a:gd name="connsiteX1" fmla="*/ 198550 w 939446"/>
                  <a:gd name="connsiteY1" fmla="*/ 363484 h 403258"/>
                  <a:gd name="connsiteX2" fmla="*/ 711168 w 939446"/>
                  <a:gd name="connsiteY2" fmla="*/ 30975 h 403258"/>
                  <a:gd name="connsiteX3" fmla="*/ 632488 w 939446"/>
                  <a:gd name="connsiteY3" fmla="*/ 354352 h 403258"/>
                  <a:gd name="connsiteX4" fmla="*/ 764107 w 939446"/>
                  <a:gd name="connsiteY4" fmla="*/ 394303 h 403258"/>
                  <a:gd name="connsiteX5" fmla="*/ 669603 w 939446"/>
                  <a:gd name="connsiteY5" fmla="*/ 3263 h 403258"/>
                  <a:gd name="connsiteX6" fmla="*/ 223105 w 939446"/>
                  <a:gd name="connsiteY6" fmla="*/ 352737 h 403258"/>
                  <a:gd name="connsiteX7" fmla="*/ 105342 w 939446"/>
                  <a:gd name="connsiteY7" fmla="*/ 35699 h 403258"/>
                  <a:gd name="connsiteX0" fmla="*/ 105342 w 939446"/>
                  <a:gd name="connsiteY0" fmla="*/ 35699 h 394303"/>
                  <a:gd name="connsiteX1" fmla="*/ 198550 w 939446"/>
                  <a:gd name="connsiteY1" fmla="*/ 363484 h 394303"/>
                  <a:gd name="connsiteX2" fmla="*/ 711168 w 939446"/>
                  <a:gd name="connsiteY2" fmla="*/ 30975 h 394303"/>
                  <a:gd name="connsiteX3" fmla="*/ 632488 w 939446"/>
                  <a:gd name="connsiteY3" fmla="*/ 354352 h 394303"/>
                  <a:gd name="connsiteX4" fmla="*/ 764107 w 939446"/>
                  <a:gd name="connsiteY4" fmla="*/ 394303 h 394303"/>
                  <a:gd name="connsiteX5" fmla="*/ 669603 w 939446"/>
                  <a:gd name="connsiteY5" fmla="*/ 3263 h 394303"/>
                  <a:gd name="connsiteX6" fmla="*/ 223105 w 939446"/>
                  <a:gd name="connsiteY6" fmla="*/ 352737 h 394303"/>
                  <a:gd name="connsiteX7" fmla="*/ 105342 w 939446"/>
                  <a:gd name="connsiteY7" fmla="*/ 35699 h 394303"/>
                  <a:gd name="connsiteX0" fmla="*/ 105342 w 939446"/>
                  <a:gd name="connsiteY0" fmla="*/ 35699 h 394303"/>
                  <a:gd name="connsiteX1" fmla="*/ 198550 w 939446"/>
                  <a:gd name="connsiteY1" fmla="*/ 363484 h 394303"/>
                  <a:gd name="connsiteX2" fmla="*/ 711168 w 939446"/>
                  <a:gd name="connsiteY2" fmla="*/ 30975 h 394303"/>
                  <a:gd name="connsiteX3" fmla="*/ 632488 w 939446"/>
                  <a:gd name="connsiteY3" fmla="*/ 354352 h 394303"/>
                  <a:gd name="connsiteX4" fmla="*/ 764107 w 939446"/>
                  <a:gd name="connsiteY4" fmla="*/ 394303 h 394303"/>
                  <a:gd name="connsiteX5" fmla="*/ 669603 w 939446"/>
                  <a:gd name="connsiteY5" fmla="*/ 3263 h 394303"/>
                  <a:gd name="connsiteX6" fmla="*/ 223105 w 939446"/>
                  <a:gd name="connsiteY6" fmla="*/ 352737 h 394303"/>
                  <a:gd name="connsiteX7" fmla="*/ 105342 w 939446"/>
                  <a:gd name="connsiteY7" fmla="*/ 35699 h 394303"/>
                  <a:gd name="connsiteX0" fmla="*/ 105342 w 939446"/>
                  <a:gd name="connsiteY0" fmla="*/ 35699 h 394303"/>
                  <a:gd name="connsiteX1" fmla="*/ 170841 w 939446"/>
                  <a:gd name="connsiteY1" fmla="*/ 37902 h 394303"/>
                  <a:gd name="connsiteX2" fmla="*/ 198550 w 939446"/>
                  <a:gd name="connsiteY2" fmla="*/ 363484 h 394303"/>
                  <a:gd name="connsiteX3" fmla="*/ 711168 w 939446"/>
                  <a:gd name="connsiteY3" fmla="*/ 30975 h 394303"/>
                  <a:gd name="connsiteX4" fmla="*/ 632488 w 939446"/>
                  <a:gd name="connsiteY4" fmla="*/ 354352 h 394303"/>
                  <a:gd name="connsiteX5" fmla="*/ 764107 w 939446"/>
                  <a:gd name="connsiteY5" fmla="*/ 394303 h 394303"/>
                  <a:gd name="connsiteX6" fmla="*/ 669603 w 939446"/>
                  <a:gd name="connsiteY6" fmla="*/ 3263 h 394303"/>
                  <a:gd name="connsiteX7" fmla="*/ 223105 w 939446"/>
                  <a:gd name="connsiteY7" fmla="*/ 352737 h 394303"/>
                  <a:gd name="connsiteX8" fmla="*/ 105342 w 939446"/>
                  <a:gd name="connsiteY8" fmla="*/ 35699 h 394303"/>
                  <a:gd name="connsiteX0" fmla="*/ 105342 w 939446"/>
                  <a:gd name="connsiteY0" fmla="*/ 35699 h 394303"/>
                  <a:gd name="connsiteX1" fmla="*/ 170841 w 939446"/>
                  <a:gd name="connsiteY1" fmla="*/ 37902 h 394303"/>
                  <a:gd name="connsiteX2" fmla="*/ 198550 w 939446"/>
                  <a:gd name="connsiteY2" fmla="*/ 363484 h 394303"/>
                  <a:gd name="connsiteX3" fmla="*/ 711168 w 939446"/>
                  <a:gd name="connsiteY3" fmla="*/ 30975 h 394303"/>
                  <a:gd name="connsiteX4" fmla="*/ 632488 w 939446"/>
                  <a:gd name="connsiteY4" fmla="*/ 354352 h 394303"/>
                  <a:gd name="connsiteX5" fmla="*/ 764107 w 939446"/>
                  <a:gd name="connsiteY5" fmla="*/ 394303 h 394303"/>
                  <a:gd name="connsiteX6" fmla="*/ 669603 w 939446"/>
                  <a:gd name="connsiteY6" fmla="*/ 3263 h 394303"/>
                  <a:gd name="connsiteX7" fmla="*/ 223105 w 939446"/>
                  <a:gd name="connsiteY7" fmla="*/ 352737 h 394303"/>
                  <a:gd name="connsiteX8" fmla="*/ 105342 w 939446"/>
                  <a:gd name="connsiteY8" fmla="*/ 35699 h 394303"/>
                  <a:gd name="connsiteX0" fmla="*/ 105342 w 939446"/>
                  <a:gd name="connsiteY0" fmla="*/ 35699 h 394303"/>
                  <a:gd name="connsiteX1" fmla="*/ 170841 w 939446"/>
                  <a:gd name="connsiteY1" fmla="*/ 37902 h 394303"/>
                  <a:gd name="connsiteX2" fmla="*/ 198550 w 939446"/>
                  <a:gd name="connsiteY2" fmla="*/ 363484 h 394303"/>
                  <a:gd name="connsiteX3" fmla="*/ 711168 w 939446"/>
                  <a:gd name="connsiteY3" fmla="*/ 30975 h 394303"/>
                  <a:gd name="connsiteX4" fmla="*/ 632488 w 939446"/>
                  <a:gd name="connsiteY4" fmla="*/ 354352 h 394303"/>
                  <a:gd name="connsiteX5" fmla="*/ 764107 w 939446"/>
                  <a:gd name="connsiteY5" fmla="*/ 394303 h 394303"/>
                  <a:gd name="connsiteX6" fmla="*/ 669603 w 939446"/>
                  <a:gd name="connsiteY6" fmla="*/ 3263 h 394303"/>
                  <a:gd name="connsiteX7" fmla="*/ 223105 w 939446"/>
                  <a:gd name="connsiteY7" fmla="*/ 352737 h 394303"/>
                  <a:gd name="connsiteX8" fmla="*/ 105342 w 939446"/>
                  <a:gd name="connsiteY8" fmla="*/ 35699 h 394303"/>
                  <a:gd name="connsiteX0" fmla="*/ 105342 w 930539"/>
                  <a:gd name="connsiteY0" fmla="*/ 35556 h 408015"/>
                  <a:gd name="connsiteX1" fmla="*/ 170841 w 930539"/>
                  <a:gd name="connsiteY1" fmla="*/ 37759 h 408015"/>
                  <a:gd name="connsiteX2" fmla="*/ 198550 w 930539"/>
                  <a:gd name="connsiteY2" fmla="*/ 363341 h 408015"/>
                  <a:gd name="connsiteX3" fmla="*/ 711168 w 930539"/>
                  <a:gd name="connsiteY3" fmla="*/ 30832 h 408015"/>
                  <a:gd name="connsiteX4" fmla="*/ 632488 w 930539"/>
                  <a:gd name="connsiteY4" fmla="*/ 354209 h 408015"/>
                  <a:gd name="connsiteX5" fmla="*/ 750253 w 930539"/>
                  <a:gd name="connsiteY5" fmla="*/ 408015 h 408015"/>
                  <a:gd name="connsiteX6" fmla="*/ 669603 w 930539"/>
                  <a:gd name="connsiteY6" fmla="*/ 3120 h 408015"/>
                  <a:gd name="connsiteX7" fmla="*/ 223105 w 930539"/>
                  <a:gd name="connsiteY7" fmla="*/ 352594 h 408015"/>
                  <a:gd name="connsiteX8" fmla="*/ 105342 w 930539"/>
                  <a:gd name="connsiteY8" fmla="*/ 35556 h 408015"/>
                  <a:gd name="connsiteX0" fmla="*/ 105342 w 930539"/>
                  <a:gd name="connsiteY0" fmla="*/ 35556 h 408015"/>
                  <a:gd name="connsiteX1" fmla="*/ 170841 w 930539"/>
                  <a:gd name="connsiteY1" fmla="*/ 37759 h 408015"/>
                  <a:gd name="connsiteX2" fmla="*/ 229723 w 930539"/>
                  <a:gd name="connsiteY2" fmla="*/ 318314 h 408015"/>
                  <a:gd name="connsiteX3" fmla="*/ 711168 w 930539"/>
                  <a:gd name="connsiteY3" fmla="*/ 30832 h 408015"/>
                  <a:gd name="connsiteX4" fmla="*/ 632488 w 930539"/>
                  <a:gd name="connsiteY4" fmla="*/ 354209 h 408015"/>
                  <a:gd name="connsiteX5" fmla="*/ 750253 w 930539"/>
                  <a:gd name="connsiteY5" fmla="*/ 408015 h 408015"/>
                  <a:gd name="connsiteX6" fmla="*/ 669603 w 930539"/>
                  <a:gd name="connsiteY6" fmla="*/ 3120 h 408015"/>
                  <a:gd name="connsiteX7" fmla="*/ 223105 w 930539"/>
                  <a:gd name="connsiteY7" fmla="*/ 352594 h 408015"/>
                  <a:gd name="connsiteX8" fmla="*/ 105342 w 930539"/>
                  <a:gd name="connsiteY8" fmla="*/ 35556 h 408015"/>
                  <a:gd name="connsiteX0" fmla="*/ 105342 w 930539"/>
                  <a:gd name="connsiteY0" fmla="*/ 35556 h 408015"/>
                  <a:gd name="connsiteX1" fmla="*/ 170841 w 930539"/>
                  <a:gd name="connsiteY1" fmla="*/ 37759 h 408015"/>
                  <a:gd name="connsiteX2" fmla="*/ 229723 w 930539"/>
                  <a:gd name="connsiteY2" fmla="*/ 318314 h 408015"/>
                  <a:gd name="connsiteX3" fmla="*/ 711168 w 930539"/>
                  <a:gd name="connsiteY3" fmla="*/ 30832 h 408015"/>
                  <a:gd name="connsiteX4" fmla="*/ 632488 w 930539"/>
                  <a:gd name="connsiteY4" fmla="*/ 354209 h 408015"/>
                  <a:gd name="connsiteX5" fmla="*/ 750253 w 930539"/>
                  <a:gd name="connsiteY5" fmla="*/ 408015 h 408015"/>
                  <a:gd name="connsiteX6" fmla="*/ 669603 w 930539"/>
                  <a:gd name="connsiteY6" fmla="*/ 3120 h 408015"/>
                  <a:gd name="connsiteX7" fmla="*/ 223105 w 930539"/>
                  <a:gd name="connsiteY7" fmla="*/ 345666 h 408015"/>
                  <a:gd name="connsiteX8" fmla="*/ 105342 w 930539"/>
                  <a:gd name="connsiteY8" fmla="*/ 35556 h 408015"/>
                  <a:gd name="connsiteX0" fmla="*/ 105342 w 930539"/>
                  <a:gd name="connsiteY0" fmla="*/ 35556 h 408015"/>
                  <a:gd name="connsiteX1" fmla="*/ 170841 w 930539"/>
                  <a:gd name="connsiteY1" fmla="*/ 37759 h 408015"/>
                  <a:gd name="connsiteX2" fmla="*/ 181232 w 930539"/>
                  <a:gd name="connsiteY2" fmla="*/ 352951 h 408015"/>
                  <a:gd name="connsiteX3" fmla="*/ 711168 w 930539"/>
                  <a:gd name="connsiteY3" fmla="*/ 30832 h 408015"/>
                  <a:gd name="connsiteX4" fmla="*/ 632488 w 930539"/>
                  <a:gd name="connsiteY4" fmla="*/ 354209 h 408015"/>
                  <a:gd name="connsiteX5" fmla="*/ 750253 w 930539"/>
                  <a:gd name="connsiteY5" fmla="*/ 408015 h 408015"/>
                  <a:gd name="connsiteX6" fmla="*/ 669603 w 930539"/>
                  <a:gd name="connsiteY6" fmla="*/ 3120 h 408015"/>
                  <a:gd name="connsiteX7" fmla="*/ 223105 w 930539"/>
                  <a:gd name="connsiteY7" fmla="*/ 345666 h 408015"/>
                  <a:gd name="connsiteX8" fmla="*/ 105342 w 930539"/>
                  <a:gd name="connsiteY8" fmla="*/ 35556 h 408015"/>
                  <a:gd name="connsiteX0" fmla="*/ 105342 w 930539"/>
                  <a:gd name="connsiteY0" fmla="*/ 35556 h 408015"/>
                  <a:gd name="connsiteX1" fmla="*/ 170841 w 930539"/>
                  <a:gd name="connsiteY1" fmla="*/ 37759 h 408015"/>
                  <a:gd name="connsiteX2" fmla="*/ 229723 w 930539"/>
                  <a:gd name="connsiteY2" fmla="*/ 370269 h 408015"/>
                  <a:gd name="connsiteX3" fmla="*/ 711168 w 930539"/>
                  <a:gd name="connsiteY3" fmla="*/ 30832 h 408015"/>
                  <a:gd name="connsiteX4" fmla="*/ 632488 w 930539"/>
                  <a:gd name="connsiteY4" fmla="*/ 354209 h 408015"/>
                  <a:gd name="connsiteX5" fmla="*/ 750253 w 930539"/>
                  <a:gd name="connsiteY5" fmla="*/ 408015 h 408015"/>
                  <a:gd name="connsiteX6" fmla="*/ 669603 w 930539"/>
                  <a:gd name="connsiteY6" fmla="*/ 3120 h 408015"/>
                  <a:gd name="connsiteX7" fmla="*/ 223105 w 930539"/>
                  <a:gd name="connsiteY7" fmla="*/ 345666 h 408015"/>
                  <a:gd name="connsiteX8" fmla="*/ 105342 w 930539"/>
                  <a:gd name="connsiteY8" fmla="*/ 35556 h 408015"/>
                  <a:gd name="connsiteX0" fmla="*/ 105342 w 930539"/>
                  <a:gd name="connsiteY0" fmla="*/ 35556 h 408015"/>
                  <a:gd name="connsiteX1" fmla="*/ 170841 w 930539"/>
                  <a:gd name="connsiteY1" fmla="*/ 37759 h 408015"/>
                  <a:gd name="connsiteX2" fmla="*/ 229723 w 930539"/>
                  <a:gd name="connsiteY2" fmla="*/ 370269 h 408015"/>
                  <a:gd name="connsiteX3" fmla="*/ 711168 w 930539"/>
                  <a:gd name="connsiteY3" fmla="*/ 30832 h 408015"/>
                  <a:gd name="connsiteX4" fmla="*/ 632488 w 930539"/>
                  <a:gd name="connsiteY4" fmla="*/ 354209 h 408015"/>
                  <a:gd name="connsiteX5" fmla="*/ 750253 w 930539"/>
                  <a:gd name="connsiteY5" fmla="*/ 408015 h 408015"/>
                  <a:gd name="connsiteX6" fmla="*/ 669603 w 930539"/>
                  <a:gd name="connsiteY6" fmla="*/ 3120 h 408015"/>
                  <a:gd name="connsiteX7" fmla="*/ 223105 w 930539"/>
                  <a:gd name="connsiteY7" fmla="*/ 345666 h 408015"/>
                  <a:gd name="connsiteX8" fmla="*/ 105342 w 930539"/>
                  <a:gd name="connsiteY8" fmla="*/ 35556 h 408015"/>
                  <a:gd name="connsiteX0" fmla="*/ 105342 w 930539"/>
                  <a:gd name="connsiteY0" fmla="*/ 35556 h 408015"/>
                  <a:gd name="connsiteX1" fmla="*/ 170841 w 930539"/>
                  <a:gd name="connsiteY1" fmla="*/ 37759 h 408015"/>
                  <a:gd name="connsiteX2" fmla="*/ 229723 w 930539"/>
                  <a:gd name="connsiteY2" fmla="*/ 370269 h 408015"/>
                  <a:gd name="connsiteX3" fmla="*/ 711168 w 930539"/>
                  <a:gd name="connsiteY3" fmla="*/ 30832 h 408015"/>
                  <a:gd name="connsiteX4" fmla="*/ 632488 w 930539"/>
                  <a:gd name="connsiteY4" fmla="*/ 354209 h 408015"/>
                  <a:gd name="connsiteX5" fmla="*/ 750253 w 930539"/>
                  <a:gd name="connsiteY5" fmla="*/ 408015 h 408015"/>
                  <a:gd name="connsiteX6" fmla="*/ 669603 w 930539"/>
                  <a:gd name="connsiteY6" fmla="*/ 3120 h 408015"/>
                  <a:gd name="connsiteX7" fmla="*/ 223105 w 930539"/>
                  <a:gd name="connsiteY7" fmla="*/ 345666 h 408015"/>
                  <a:gd name="connsiteX8" fmla="*/ 105342 w 930539"/>
                  <a:gd name="connsiteY8" fmla="*/ 35556 h 408015"/>
                  <a:gd name="connsiteX0" fmla="*/ 105342 w 930539"/>
                  <a:gd name="connsiteY0" fmla="*/ 35556 h 408015"/>
                  <a:gd name="connsiteX1" fmla="*/ 170841 w 930539"/>
                  <a:gd name="connsiteY1" fmla="*/ 37759 h 408015"/>
                  <a:gd name="connsiteX2" fmla="*/ 229723 w 930539"/>
                  <a:gd name="connsiteY2" fmla="*/ 370269 h 408015"/>
                  <a:gd name="connsiteX3" fmla="*/ 711168 w 930539"/>
                  <a:gd name="connsiteY3" fmla="*/ 30832 h 408015"/>
                  <a:gd name="connsiteX4" fmla="*/ 632488 w 930539"/>
                  <a:gd name="connsiteY4" fmla="*/ 354209 h 408015"/>
                  <a:gd name="connsiteX5" fmla="*/ 750253 w 930539"/>
                  <a:gd name="connsiteY5" fmla="*/ 408015 h 408015"/>
                  <a:gd name="connsiteX6" fmla="*/ 669603 w 930539"/>
                  <a:gd name="connsiteY6" fmla="*/ 3120 h 408015"/>
                  <a:gd name="connsiteX7" fmla="*/ 223105 w 930539"/>
                  <a:gd name="connsiteY7" fmla="*/ 345666 h 408015"/>
                  <a:gd name="connsiteX8" fmla="*/ 105342 w 930539"/>
                  <a:gd name="connsiteY8" fmla="*/ 35556 h 408015"/>
                  <a:gd name="connsiteX0" fmla="*/ 111595 w 936792"/>
                  <a:gd name="connsiteY0" fmla="*/ 35556 h 408015"/>
                  <a:gd name="connsiteX1" fmla="*/ 177094 w 936792"/>
                  <a:gd name="connsiteY1" fmla="*/ 37759 h 408015"/>
                  <a:gd name="connsiteX2" fmla="*/ 235976 w 936792"/>
                  <a:gd name="connsiteY2" fmla="*/ 370269 h 408015"/>
                  <a:gd name="connsiteX3" fmla="*/ 717421 w 936792"/>
                  <a:gd name="connsiteY3" fmla="*/ 30832 h 408015"/>
                  <a:gd name="connsiteX4" fmla="*/ 638741 w 936792"/>
                  <a:gd name="connsiteY4" fmla="*/ 354209 h 408015"/>
                  <a:gd name="connsiteX5" fmla="*/ 756506 w 936792"/>
                  <a:gd name="connsiteY5" fmla="*/ 408015 h 408015"/>
                  <a:gd name="connsiteX6" fmla="*/ 675856 w 936792"/>
                  <a:gd name="connsiteY6" fmla="*/ 3120 h 408015"/>
                  <a:gd name="connsiteX7" fmla="*/ 212040 w 936792"/>
                  <a:gd name="connsiteY7" fmla="*/ 373375 h 408015"/>
                  <a:gd name="connsiteX8" fmla="*/ 111595 w 936792"/>
                  <a:gd name="connsiteY8" fmla="*/ 35556 h 408015"/>
                  <a:gd name="connsiteX0" fmla="*/ 104452 w 929649"/>
                  <a:gd name="connsiteY0" fmla="*/ 35556 h 408015"/>
                  <a:gd name="connsiteX1" fmla="*/ 169951 w 929649"/>
                  <a:gd name="connsiteY1" fmla="*/ 37759 h 408015"/>
                  <a:gd name="connsiteX2" fmla="*/ 228833 w 929649"/>
                  <a:gd name="connsiteY2" fmla="*/ 370269 h 408015"/>
                  <a:gd name="connsiteX3" fmla="*/ 710278 w 929649"/>
                  <a:gd name="connsiteY3" fmla="*/ 30832 h 408015"/>
                  <a:gd name="connsiteX4" fmla="*/ 631598 w 929649"/>
                  <a:gd name="connsiteY4" fmla="*/ 354209 h 408015"/>
                  <a:gd name="connsiteX5" fmla="*/ 749363 w 929649"/>
                  <a:gd name="connsiteY5" fmla="*/ 408015 h 408015"/>
                  <a:gd name="connsiteX6" fmla="*/ 668713 w 929649"/>
                  <a:gd name="connsiteY6" fmla="*/ 3120 h 408015"/>
                  <a:gd name="connsiteX7" fmla="*/ 204897 w 929649"/>
                  <a:gd name="connsiteY7" fmla="*/ 373375 h 408015"/>
                  <a:gd name="connsiteX8" fmla="*/ 104452 w 929649"/>
                  <a:gd name="connsiteY8" fmla="*/ 35556 h 408015"/>
                  <a:gd name="connsiteX0" fmla="*/ 110549 w 935746"/>
                  <a:gd name="connsiteY0" fmla="*/ 35556 h 408015"/>
                  <a:gd name="connsiteX1" fmla="*/ 176048 w 935746"/>
                  <a:gd name="connsiteY1" fmla="*/ 37759 h 408015"/>
                  <a:gd name="connsiteX2" fmla="*/ 234930 w 935746"/>
                  <a:gd name="connsiteY2" fmla="*/ 370269 h 408015"/>
                  <a:gd name="connsiteX3" fmla="*/ 716375 w 935746"/>
                  <a:gd name="connsiteY3" fmla="*/ 30832 h 408015"/>
                  <a:gd name="connsiteX4" fmla="*/ 637695 w 935746"/>
                  <a:gd name="connsiteY4" fmla="*/ 354209 h 408015"/>
                  <a:gd name="connsiteX5" fmla="*/ 755460 w 935746"/>
                  <a:gd name="connsiteY5" fmla="*/ 408015 h 408015"/>
                  <a:gd name="connsiteX6" fmla="*/ 674810 w 935746"/>
                  <a:gd name="connsiteY6" fmla="*/ 3120 h 408015"/>
                  <a:gd name="connsiteX7" fmla="*/ 210994 w 935746"/>
                  <a:gd name="connsiteY7" fmla="*/ 373375 h 408015"/>
                  <a:gd name="connsiteX8" fmla="*/ 110549 w 935746"/>
                  <a:gd name="connsiteY8" fmla="*/ 35556 h 408015"/>
                  <a:gd name="connsiteX0" fmla="*/ 110549 w 935746"/>
                  <a:gd name="connsiteY0" fmla="*/ 35556 h 408015"/>
                  <a:gd name="connsiteX1" fmla="*/ 176048 w 935746"/>
                  <a:gd name="connsiteY1" fmla="*/ 37759 h 408015"/>
                  <a:gd name="connsiteX2" fmla="*/ 234930 w 935746"/>
                  <a:gd name="connsiteY2" fmla="*/ 370269 h 408015"/>
                  <a:gd name="connsiteX3" fmla="*/ 716375 w 935746"/>
                  <a:gd name="connsiteY3" fmla="*/ 30832 h 408015"/>
                  <a:gd name="connsiteX4" fmla="*/ 637695 w 935746"/>
                  <a:gd name="connsiteY4" fmla="*/ 354209 h 408015"/>
                  <a:gd name="connsiteX5" fmla="*/ 755460 w 935746"/>
                  <a:gd name="connsiteY5" fmla="*/ 408015 h 408015"/>
                  <a:gd name="connsiteX6" fmla="*/ 674810 w 935746"/>
                  <a:gd name="connsiteY6" fmla="*/ 3120 h 408015"/>
                  <a:gd name="connsiteX7" fmla="*/ 210994 w 935746"/>
                  <a:gd name="connsiteY7" fmla="*/ 373375 h 408015"/>
                  <a:gd name="connsiteX8" fmla="*/ 110549 w 935746"/>
                  <a:gd name="connsiteY8" fmla="*/ 35556 h 408015"/>
                  <a:gd name="connsiteX0" fmla="*/ 110549 w 935746"/>
                  <a:gd name="connsiteY0" fmla="*/ 35556 h 408015"/>
                  <a:gd name="connsiteX1" fmla="*/ 176048 w 935746"/>
                  <a:gd name="connsiteY1" fmla="*/ 37759 h 408015"/>
                  <a:gd name="connsiteX2" fmla="*/ 234930 w 935746"/>
                  <a:gd name="connsiteY2" fmla="*/ 370269 h 408015"/>
                  <a:gd name="connsiteX3" fmla="*/ 719839 w 935746"/>
                  <a:gd name="connsiteY3" fmla="*/ 3122 h 408015"/>
                  <a:gd name="connsiteX4" fmla="*/ 637695 w 935746"/>
                  <a:gd name="connsiteY4" fmla="*/ 354209 h 408015"/>
                  <a:gd name="connsiteX5" fmla="*/ 755460 w 935746"/>
                  <a:gd name="connsiteY5" fmla="*/ 408015 h 408015"/>
                  <a:gd name="connsiteX6" fmla="*/ 674810 w 935746"/>
                  <a:gd name="connsiteY6" fmla="*/ 3120 h 408015"/>
                  <a:gd name="connsiteX7" fmla="*/ 210994 w 935746"/>
                  <a:gd name="connsiteY7" fmla="*/ 373375 h 408015"/>
                  <a:gd name="connsiteX8" fmla="*/ 110549 w 935746"/>
                  <a:gd name="connsiteY8" fmla="*/ 35556 h 408015"/>
                  <a:gd name="connsiteX0" fmla="*/ 110549 w 935746"/>
                  <a:gd name="connsiteY0" fmla="*/ 35556 h 408015"/>
                  <a:gd name="connsiteX1" fmla="*/ 148339 w 935746"/>
                  <a:gd name="connsiteY1" fmla="*/ 65468 h 408015"/>
                  <a:gd name="connsiteX2" fmla="*/ 234930 w 935746"/>
                  <a:gd name="connsiteY2" fmla="*/ 370269 h 408015"/>
                  <a:gd name="connsiteX3" fmla="*/ 719839 w 935746"/>
                  <a:gd name="connsiteY3" fmla="*/ 3122 h 408015"/>
                  <a:gd name="connsiteX4" fmla="*/ 637695 w 935746"/>
                  <a:gd name="connsiteY4" fmla="*/ 354209 h 408015"/>
                  <a:gd name="connsiteX5" fmla="*/ 755460 w 935746"/>
                  <a:gd name="connsiteY5" fmla="*/ 408015 h 408015"/>
                  <a:gd name="connsiteX6" fmla="*/ 674810 w 935746"/>
                  <a:gd name="connsiteY6" fmla="*/ 3120 h 408015"/>
                  <a:gd name="connsiteX7" fmla="*/ 210994 w 935746"/>
                  <a:gd name="connsiteY7" fmla="*/ 373375 h 408015"/>
                  <a:gd name="connsiteX8" fmla="*/ 110549 w 935746"/>
                  <a:gd name="connsiteY8" fmla="*/ 35556 h 408015"/>
                  <a:gd name="connsiteX0" fmla="*/ 110549 w 935746"/>
                  <a:gd name="connsiteY0" fmla="*/ 35556 h 408015"/>
                  <a:gd name="connsiteX1" fmla="*/ 148339 w 935746"/>
                  <a:gd name="connsiteY1" fmla="*/ 65468 h 408015"/>
                  <a:gd name="connsiteX2" fmla="*/ 234930 w 935746"/>
                  <a:gd name="connsiteY2" fmla="*/ 370269 h 408015"/>
                  <a:gd name="connsiteX3" fmla="*/ 719839 w 935746"/>
                  <a:gd name="connsiteY3" fmla="*/ 3122 h 408015"/>
                  <a:gd name="connsiteX4" fmla="*/ 637695 w 935746"/>
                  <a:gd name="connsiteY4" fmla="*/ 354209 h 408015"/>
                  <a:gd name="connsiteX5" fmla="*/ 755460 w 935746"/>
                  <a:gd name="connsiteY5" fmla="*/ 408015 h 408015"/>
                  <a:gd name="connsiteX6" fmla="*/ 674810 w 935746"/>
                  <a:gd name="connsiteY6" fmla="*/ 3120 h 408015"/>
                  <a:gd name="connsiteX7" fmla="*/ 210994 w 935746"/>
                  <a:gd name="connsiteY7" fmla="*/ 373375 h 408015"/>
                  <a:gd name="connsiteX8" fmla="*/ 110549 w 935746"/>
                  <a:gd name="connsiteY8" fmla="*/ 35556 h 408015"/>
                  <a:gd name="connsiteX0" fmla="*/ 110549 w 935746"/>
                  <a:gd name="connsiteY0" fmla="*/ 35556 h 408015"/>
                  <a:gd name="connsiteX1" fmla="*/ 148339 w 935746"/>
                  <a:gd name="connsiteY1" fmla="*/ 65468 h 408015"/>
                  <a:gd name="connsiteX2" fmla="*/ 234930 w 935746"/>
                  <a:gd name="connsiteY2" fmla="*/ 370269 h 408015"/>
                  <a:gd name="connsiteX3" fmla="*/ 719839 w 935746"/>
                  <a:gd name="connsiteY3" fmla="*/ 3122 h 408015"/>
                  <a:gd name="connsiteX4" fmla="*/ 637695 w 935746"/>
                  <a:gd name="connsiteY4" fmla="*/ 354209 h 408015"/>
                  <a:gd name="connsiteX5" fmla="*/ 755460 w 935746"/>
                  <a:gd name="connsiteY5" fmla="*/ 408015 h 408015"/>
                  <a:gd name="connsiteX6" fmla="*/ 674810 w 935746"/>
                  <a:gd name="connsiteY6" fmla="*/ 3120 h 408015"/>
                  <a:gd name="connsiteX7" fmla="*/ 210994 w 935746"/>
                  <a:gd name="connsiteY7" fmla="*/ 373375 h 408015"/>
                  <a:gd name="connsiteX8" fmla="*/ 110549 w 935746"/>
                  <a:gd name="connsiteY8" fmla="*/ 35556 h 408015"/>
                  <a:gd name="connsiteX0" fmla="*/ 110549 w 935746"/>
                  <a:gd name="connsiteY0" fmla="*/ 35556 h 408015"/>
                  <a:gd name="connsiteX1" fmla="*/ 148339 w 935746"/>
                  <a:gd name="connsiteY1" fmla="*/ 65468 h 408015"/>
                  <a:gd name="connsiteX2" fmla="*/ 234930 w 935746"/>
                  <a:gd name="connsiteY2" fmla="*/ 370269 h 408015"/>
                  <a:gd name="connsiteX3" fmla="*/ 719839 w 935746"/>
                  <a:gd name="connsiteY3" fmla="*/ 3122 h 408015"/>
                  <a:gd name="connsiteX4" fmla="*/ 637695 w 935746"/>
                  <a:gd name="connsiteY4" fmla="*/ 354209 h 408015"/>
                  <a:gd name="connsiteX5" fmla="*/ 755460 w 935746"/>
                  <a:gd name="connsiteY5" fmla="*/ 408015 h 408015"/>
                  <a:gd name="connsiteX6" fmla="*/ 674810 w 935746"/>
                  <a:gd name="connsiteY6" fmla="*/ 3120 h 408015"/>
                  <a:gd name="connsiteX7" fmla="*/ 210994 w 935746"/>
                  <a:gd name="connsiteY7" fmla="*/ 373375 h 408015"/>
                  <a:gd name="connsiteX8" fmla="*/ 110549 w 935746"/>
                  <a:gd name="connsiteY8" fmla="*/ 35556 h 408015"/>
                  <a:gd name="connsiteX0" fmla="*/ 110549 w 935746"/>
                  <a:gd name="connsiteY0" fmla="*/ 35556 h 408015"/>
                  <a:gd name="connsiteX1" fmla="*/ 148339 w 935746"/>
                  <a:gd name="connsiteY1" fmla="*/ 65468 h 408015"/>
                  <a:gd name="connsiteX2" fmla="*/ 234930 w 935746"/>
                  <a:gd name="connsiteY2" fmla="*/ 370269 h 408015"/>
                  <a:gd name="connsiteX3" fmla="*/ 719839 w 935746"/>
                  <a:gd name="connsiteY3" fmla="*/ 3122 h 408015"/>
                  <a:gd name="connsiteX4" fmla="*/ 637695 w 935746"/>
                  <a:gd name="connsiteY4" fmla="*/ 354209 h 408015"/>
                  <a:gd name="connsiteX5" fmla="*/ 755460 w 935746"/>
                  <a:gd name="connsiteY5" fmla="*/ 408015 h 408015"/>
                  <a:gd name="connsiteX6" fmla="*/ 674810 w 935746"/>
                  <a:gd name="connsiteY6" fmla="*/ 3120 h 408015"/>
                  <a:gd name="connsiteX7" fmla="*/ 210994 w 935746"/>
                  <a:gd name="connsiteY7" fmla="*/ 373375 h 408015"/>
                  <a:gd name="connsiteX8" fmla="*/ 110549 w 935746"/>
                  <a:gd name="connsiteY8" fmla="*/ 35556 h 408015"/>
                  <a:gd name="connsiteX0" fmla="*/ 110549 w 935746"/>
                  <a:gd name="connsiteY0" fmla="*/ 35556 h 408015"/>
                  <a:gd name="connsiteX1" fmla="*/ 148339 w 935746"/>
                  <a:gd name="connsiteY1" fmla="*/ 65468 h 408015"/>
                  <a:gd name="connsiteX2" fmla="*/ 234930 w 935746"/>
                  <a:gd name="connsiteY2" fmla="*/ 370269 h 408015"/>
                  <a:gd name="connsiteX3" fmla="*/ 719839 w 935746"/>
                  <a:gd name="connsiteY3" fmla="*/ 3122 h 408015"/>
                  <a:gd name="connsiteX4" fmla="*/ 637695 w 935746"/>
                  <a:gd name="connsiteY4" fmla="*/ 354209 h 408015"/>
                  <a:gd name="connsiteX5" fmla="*/ 755460 w 935746"/>
                  <a:gd name="connsiteY5" fmla="*/ 408015 h 408015"/>
                  <a:gd name="connsiteX6" fmla="*/ 674810 w 935746"/>
                  <a:gd name="connsiteY6" fmla="*/ 3120 h 408015"/>
                  <a:gd name="connsiteX7" fmla="*/ 210994 w 935746"/>
                  <a:gd name="connsiteY7" fmla="*/ 373375 h 408015"/>
                  <a:gd name="connsiteX8" fmla="*/ 110549 w 935746"/>
                  <a:gd name="connsiteY8" fmla="*/ 35556 h 408015"/>
                  <a:gd name="connsiteX0" fmla="*/ 110549 w 935746"/>
                  <a:gd name="connsiteY0" fmla="*/ 35556 h 408015"/>
                  <a:gd name="connsiteX1" fmla="*/ 131020 w 935746"/>
                  <a:gd name="connsiteY1" fmla="*/ 79322 h 408015"/>
                  <a:gd name="connsiteX2" fmla="*/ 234930 w 935746"/>
                  <a:gd name="connsiteY2" fmla="*/ 370269 h 408015"/>
                  <a:gd name="connsiteX3" fmla="*/ 719839 w 935746"/>
                  <a:gd name="connsiteY3" fmla="*/ 3122 h 408015"/>
                  <a:gd name="connsiteX4" fmla="*/ 637695 w 935746"/>
                  <a:gd name="connsiteY4" fmla="*/ 354209 h 408015"/>
                  <a:gd name="connsiteX5" fmla="*/ 755460 w 935746"/>
                  <a:gd name="connsiteY5" fmla="*/ 408015 h 408015"/>
                  <a:gd name="connsiteX6" fmla="*/ 674810 w 935746"/>
                  <a:gd name="connsiteY6" fmla="*/ 3120 h 408015"/>
                  <a:gd name="connsiteX7" fmla="*/ 210994 w 935746"/>
                  <a:gd name="connsiteY7" fmla="*/ 373375 h 408015"/>
                  <a:gd name="connsiteX8" fmla="*/ 110549 w 935746"/>
                  <a:gd name="connsiteY8" fmla="*/ 35556 h 408015"/>
                  <a:gd name="connsiteX0" fmla="*/ 72992 w 912044"/>
                  <a:gd name="connsiteY0" fmla="*/ 35556 h 408015"/>
                  <a:gd name="connsiteX1" fmla="*/ 107318 w 912044"/>
                  <a:gd name="connsiteY1" fmla="*/ 79322 h 408015"/>
                  <a:gd name="connsiteX2" fmla="*/ 211228 w 912044"/>
                  <a:gd name="connsiteY2" fmla="*/ 370269 h 408015"/>
                  <a:gd name="connsiteX3" fmla="*/ 696137 w 912044"/>
                  <a:gd name="connsiteY3" fmla="*/ 3122 h 408015"/>
                  <a:gd name="connsiteX4" fmla="*/ 613993 w 912044"/>
                  <a:gd name="connsiteY4" fmla="*/ 354209 h 408015"/>
                  <a:gd name="connsiteX5" fmla="*/ 731758 w 912044"/>
                  <a:gd name="connsiteY5" fmla="*/ 408015 h 408015"/>
                  <a:gd name="connsiteX6" fmla="*/ 651108 w 912044"/>
                  <a:gd name="connsiteY6" fmla="*/ 3120 h 408015"/>
                  <a:gd name="connsiteX7" fmla="*/ 187292 w 912044"/>
                  <a:gd name="connsiteY7" fmla="*/ 373375 h 408015"/>
                  <a:gd name="connsiteX8" fmla="*/ 72992 w 912044"/>
                  <a:gd name="connsiteY8" fmla="*/ 35556 h 408015"/>
                  <a:gd name="connsiteX0" fmla="*/ 95861 w 934913"/>
                  <a:gd name="connsiteY0" fmla="*/ 35556 h 408015"/>
                  <a:gd name="connsiteX1" fmla="*/ 130187 w 934913"/>
                  <a:gd name="connsiteY1" fmla="*/ 79322 h 408015"/>
                  <a:gd name="connsiteX2" fmla="*/ 234097 w 934913"/>
                  <a:gd name="connsiteY2" fmla="*/ 370269 h 408015"/>
                  <a:gd name="connsiteX3" fmla="*/ 719006 w 934913"/>
                  <a:gd name="connsiteY3" fmla="*/ 3122 h 408015"/>
                  <a:gd name="connsiteX4" fmla="*/ 636862 w 934913"/>
                  <a:gd name="connsiteY4" fmla="*/ 354209 h 408015"/>
                  <a:gd name="connsiteX5" fmla="*/ 754627 w 934913"/>
                  <a:gd name="connsiteY5" fmla="*/ 408015 h 408015"/>
                  <a:gd name="connsiteX6" fmla="*/ 673977 w 934913"/>
                  <a:gd name="connsiteY6" fmla="*/ 3120 h 408015"/>
                  <a:gd name="connsiteX7" fmla="*/ 210161 w 934913"/>
                  <a:gd name="connsiteY7" fmla="*/ 373375 h 408015"/>
                  <a:gd name="connsiteX8" fmla="*/ 95861 w 934913"/>
                  <a:gd name="connsiteY8" fmla="*/ 35556 h 408015"/>
                  <a:gd name="connsiteX0" fmla="*/ 128786 w 967838"/>
                  <a:gd name="connsiteY0" fmla="*/ 35556 h 408015"/>
                  <a:gd name="connsiteX1" fmla="*/ 163112 w 967838"/>
                  <a:gd name="connsiteY1" fmla="*/ 79322 h 408015"/>
                  <a:gd name="connsiteX2" fmla="*/ 267022 w 967838"/>
                  <a:gd name="connsiteY2" fmla="*/ 370269 h 408015"/>
                  <a:gd name="connsiteX3" fmla="*/ 751931 w 967838"/>
                  <a:gd name="connsiteY3" fmla="*/ 3122 h 408015"/>
                  <a:gd name="connsiteX4" fmla="*/ 669787 w 967838"/>
                  <a:gd name="connsiteY4" fmla="*/ 354209 h 408015"/>
                  <a:gd name="connsiteX5" fmla="*/ 787552 w 967838"/>
                  <a:gd name="connsiteY5" fmla="*/ 408015 h 408015"/>
                  <a:gd name="connsiteX6" fmla="*/ 706902 w 967838"/>
                  <a:gd name="connsiteY6" fmla="*/ 3120 h 408015"/>
                  <a:gd name="connsiteX7" fmla="*/ 243086 w 967838"/>
                  <a:gd name="connsiteY7" fmla="*/ 373375 h 408015"/>
                  <a:gd name="connsiteX8" fmla="*/ 128786 w 967838"/>
                  <a:gd name="connsiteY8" fmla="*/ 35556 h 408015"/>
                  <a:gd name="connsiteX0" fmla="*/ 100245 w 939297"/>
                  <a:gd name="connsiteY0" fmla="*/ 35556 h 408015"/>
                  <a:gd name="connsiteX1" fmla="*/ 134571 w 939297"/>
                  <a:gd name="connsiteY1" fmla="*/ 79322 h 408015"/>
                  <a:gd name="connsiteX2" fmla="*/ 238481 w 939297"/>
                  <a:gd name="connsiteY2" fmla="*/ 370269 h 408015"/>
                  <a:gd name="connsiteX3" fmla="*/ 723390 w 939297"/>
                  <a:gd name="connsiteY3" fmla="*/ 3122 h 408015"/>
                  <a:gd name="connsiteX4" fmla="*/ 641246 w 939297"/>
                  <a:gd name="connsiteY4" fmla="*/ 354209 h 408015"/>
                  <a:gd name="connsiteX5" fmla="*/ 759011 w 939297"/>
                  <a:gd name="connsiteY5" fmla="*/ 408015 h 408015"/>
                  <a:gd name="connsiteX6" fmla="*/ 678361 w 939297"/>
                  <a:gd name="connsiteY6" fmla="*/ 3120 h 408015"/>
                  <a:gd name="connsiteX7" fmla="*/ 214545 w 939297"/>
                  <a:gd name="connsiteY7" fmla="*/ 373375 h 408015"/>
                  <a:gd name="connsiteX8" fmla="*/ 100245 w 939297"/>
                  <a:gd name="connsiteY8" fmla="*/ 35556 h 408015"/>
                  <a:gd name="connsiteX0" fmla="*/ 100245 w 939297"/>
                  <a:gd name="connsiteY0" fmla="*/ 35556 h 408015"/>
                  <a:gd name="connsiteX1" fmla="*/ 106862 w 939297"/>
                  <a:gd name="connsiteY1" fmla="*/ 51613 h 408015"/>
                  <a:gd name="connsiteX2" fmla="*/ 238481 w 939297"/>
                  <a:gd name="connsiteY2" fmla="*/ 370269 h 408015"/>
                  <a:gd name="connsiteX3" fmla="*/ 723390 w 939297"/>
                  <a:gd name="connsiteY3" fmla="*/ 3122 h 408015"/>
                  <a:gd name="connsiteX4" fmla="*/ 641246 w 939297"/>
                  <a:gd name="connsiteY4" fmla="*/ 354209 h 408015"/>
                  <a:gd name="connsiteX5" fmla="*/ 759011 w 939297"/>
                  <a:gd name="connsiteY5" fmla="*/ 408015 h 408015"/>
                  <a:gd name="connsiteX6" fmla="*/ 678361 w 939297"/>
                  <a:gd name="connsiteY6" fmla="*/ 3120 h 408015"/>
                  <a:gd name="connsiteX7" fmla="*/ 214545 w 939297"/>
                  <a:gd name="connsiteY7" fmla="*/ 373375 h 408015"/>
                  <a:gd name="connsiteX8" fmla="*/ 100245 w 939297"/>
                  <a:gd name="connsiteY8" fmla="*/ 35556 h 408015"/>
                  <a:gd name="connsiteX0" fmla="*/ 100245 w 939297"/>
                  <a:gd name="connsiteY0" fmla="*/ 35556 h 408015"/>
                  <a:gd name="connsiteX1" fmla="*/ 106862 w 939297"/>
                  <a:gd name="connsiteY1" fmla="*/ 51613 h 408015"/>
                  <a:gd name="connsiteX2" fmla="*/ 238481 w 939297"/>
                  <a:gd name="connsiteY2" fmla="*/ 370269 h 408015"/>
                  <a:gd name="connsiteX3" fmla="*/ 723390 w 939297"/>
                  <a:gd name="connsiteY3" fmla="*/ 3122 h 408015"/>
                  <a:gd name="connsiteX4" fmla="*/ 641246 w 939297"/>
                  <a:gd name="connsiteY4" fmla="*/ 354209 h 408015"/>
                  <a:gd name="connsiteX5" fmla="*/ 759011 w 939297"/>
                  <a:gd name="connsiteY5" fmla="*/ 408015 h 408015"/>
                  <a:gd name="connsiteX6" fmla="*/ 678361 w 939297"/>
                  <a:gd name="connsiteY6" fmla="*/ 3120 h 408015"/>
                  <a:gd name="connsiteX7" fmla="*/ 214545 w 939297"/>
                  <a:gd name="connsiteY7" fmla="*/ 373375 h 408015"/>
                  <a:gd name="connsiteX8" fmla="*/ 100245 w 939297"/>
                  <a:gd name="connsiteY8" fmla="*/ 35556 h 408015"/>
                  <a:gd name="connsiteX0" fmla="*/ 100245 w 939297"/>
                  <a:gd name="connsiteY0" fmla="*/ 35556 h 408015"/>
                  <a:gd name="connsiteX1" fmla="*/ 106862 w 939297"/>
                  <a:gd name="connsiteY1" fmla="*/ 51613 h 408015"/>
                  <a:gd name="connsiteX2" fmla="*/ 238481 w 939297"/>
                  <a:gd name="connsiteY2" fmla="*/ 370269 h 408015"/>
                  <a:gd name="connsiteX3" fmla="*/ 723390 w 939297"/>
                  <a:gd name="connsiteY3" fmla="*/ 3122 h 408015"/>
                  <a:gd name="connsiteX4" fmla="*/ 641246 w 939297"/>
                  <a:gd name="connsiteY4" fmla="*/ 354209 h 408015"/>
                  <a:gd name="connsiteX5" fmla="*/ 759011 w 939297"/>
                  <a:gd name="connsiteY5" fmla="*/ 408015 h 408015"/>
                  <a:gd name="connsiteX6" fmla="*/ 678361 w 939297"/>
                  <a:gd name="connsiteY6" fmla="*/ 3120 h 408015"/>
                  <a:gd name="connsiteX7" fmla="*/ 214545 w 939297"/>
                  <a:gd name="connsiteY7" fmla="*/ 373375 h 408015"/>
                  <a:gd name="connsiteX8" fmla="*/ 100245 w 939297"/>
                  <a:gd name="connsiteY8" fmla="*/ 35556 h 408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9297" h="408015">
                    <a:moveTo>
                      <a:pt x="100245" y="35556"/>
                    </a:moveTo>
                    <a:cubicBezTo>
                      <a:pt x="114625" y="43120"/>
                      <a:pt x="70545" y="31618"/>
                      <a:pt x="106862" y="51613"/>
                    </a:cubicBezTo>
                    <a:cubicBezTo>
                      <a:pt x="-33466" y="158199"/>
                      <a:pt x="88391" y="327552"/>
                      <a:pt x="238481" y="370269"/>
                    </a:cubicBezTo>
                    <a:cubicBezTo>
                      <a:pt x="557663" y="393728"/>
                      <a:pt x="507902" y="68144"/>
                      <a:pt x="723390" y="3122"/>
                    </a:cubicBezTo>
                    <a:cubicBezTo>
                      <a:pt x="925763" y="76277"/>
                      <a:pt x="764454" y="315691"/>
                      <a:pt x="641246" y="354209"/>
                    </a:cubicBezTo>
                    <a:lnTo>
                      <a:pt x="759011" y="408015"/>
                    </a:lnTo>
                    <a:cubicBezTo>
                      <a:pt x="1071565" y="249959"/>
                      <a:pt x="933843" y="-32788"/>
                      <a:pt x="678361" y="3120"/>
                    </a:cubicBezTo>
                    <a:cubicBezTo>
                      <a:pt x="352883" y="45721"/>
                      <a:pt x="452907" y="357578"/>
                      <a:pt x="214545" y="373375"/>
                    </a:cubicBezTo>
                    <a:cubicBezTo>
                      <a:pt x="-23817" y="389172"/>
                      <a:pt x="-66009" y="91589"/>
                      <a:pt x="100245" y="3555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70C0"/>
                  </a:gs>
                  <a:gs pos="9000">
                    <a:srgbClr val="29C7FF"/>
                  </a:gs>
                  <a:gs pos="51000">
                    <a:srgbClr val="33CAFF"/>
                  </a:gs>
                  <a:gs pos="32000">
                    <a:srgbClr val="0070C0"/>
                  </a:gs>
                  <a:gs pos="97000">
                    <a:srgbClr val="005EA4"/>
                  </a:gs>
                  <a:gs pos="89000">
                    <a:srgbClr val="0070C0"/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1C2638">
                    <a:lumMod val="75000"/>
                    <a:lumOff val="25000"/>
                    <a:alpha val="77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41" name="Ovaal 40"/>
              <p:cNvSpPr/>
              <p:nvPr userDrawn="1"/>
            </p:nvSpPr>
            <p:spPr>
              <a:xfrm flipV="1">
                <a:off x="11012327" y="2951356"/>
                <a:ext cx="45720" cy="45720"/>
              </a:xfrm>
              <a:prstGeom prst="ellipse">
                <a:avLst/>
              </a:prstGeom>
              <a:solidFill>
                <a:srgbClr val="1D1D1B">
                  <a:lumMod val="50000"/>
                  <a:lumOff val="50000"/>
                  <a:alpha val="9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Instruction Image Cropping"/>
            <p:cNvGrpSpPr/>
            <p:nvPr/>
          </p:nvGrpSpPr>
          <p:grpSpPr>
            <a:xfrm>
              <a:off x="12346582" y="-5444"/>
              <a:ext cx="2733484" cy="6868888"/>
              <a:chOff x="12346582" y="-5444"/>
              <a:chExt cx="2733484" cy="6868888"/>
            </a:xfrm>
          </p:grpSpPr>
          <p:grpSp>
            <p:nvGrpSpPr>
              <p:cNvPr id="12" name="bijsnijden"/>
              <p:cNvGrpSpPr/>
              <p:nvPr userDrawn="1"/>
            </p:nvGrpSpPr>
            <p:grpSpPr>
              <a:xfrm>
                <a:off x="12346582" y="5717305"/>
                <a:ext cx="779464" cy="828260"/>
                <a:chOff x="13143038" y="5655940"/>
                <a:chExt cx="779464" cy="828260"/>
              </a:xfrm>
            </p:grpSpPr>
            <p:grpSp>
              <p:nvGrpSpPr>
                <p:cNvPr id="30" name="Groep 29"/>
                <p:cNvGrpSpPr/>
                <p:nvPr userDrawn="1"/>
              </p:nvGrpSpPr>
              <p:grpSpPr>
                <a:xfrm>
                  <a:off x="13284702" y="5655940"/>
                  <a:ext cx="518384" cy="468745"/>
                  <a:chOff x="13352037" y="5715656"/>
                  <a:chExt cx="383714" cy="346970"/>
                </a:xfrm>
              </p:grpSpPr>
              <p:sp>
                <p:nvSpPr>
                  <p:cNvPr id="33" name="Rechthoek 32"/>
                  <p:cNvSpPr/>
                  <p:nvPr userDrawn="1"/>
                </p:nvSpPr>
                <p:spPr>
                  <a:xfrm>
                    <a:off x="13377881" y="5717160"/>
                    <a:ext cx="324866" cy="27026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ts val="350"/>
                      </a:spcBef>
                      <a:spcAft>
                        <a:spcPts val="350"/>
                      </a:spcAft>
                    </a:pPr>
                    <a:endParaRPr lang="en-US" sz="1600" dirty="0" err="1">
                      <a:solidFill>
                        <a:schemeClr val="accent4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pic>
                <p:nvPicPr>
                  <p:cNvPr id="34" name="Afbeelding 33"/>
                  <p:cNvPicPr>
                    <a:picLocks noChangeAspect="1"/>
                  </p:cNvPicPr>
                  <p:nvPr userDrawn="1"/>
                </p:nvPicPr>
                <p:blipFill rotWithShape="1">
                  <a:blip r:embed="rId2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13352037" y="5715656"/>
                    <a:ext cx="231884" cy="275611"/>
                  </a:xfrm>
                  <a:prstGeom prst="rect">
                    <a:avLst/>
                  </a:prstGeom>
                  <a:ln w="9525">
                    <a:solidFill>
                      <a:schemeClr val="bg1">
                        <a:lumMod val="50000"/>
                      </a:schemeClr>
                    </a:solidFill>
                  </a:ln>
                </p:spPr>
              </p:pic>
              <p:sp>
                <p:nvSpPr>
                  <p:cNvPr id="35" name="L-vorm 34"/>
                  <p:cNvSpPr/>
                  <p:nvPr userDrawn="1"/>
                </p:nvSpPr>
                <p:spPr>
                  <a:xfrm rot="5400000">
                    <a:off x="13595231" y="5922107"/>
                    <a:ext cx="129209" cy="151830"/>
                  </a:xfrm>
                  <a:prstGeom prst="corner">
                    <a:avLst>
                      <a:gd name="adj1" fmla="val 14726"/>
                      <a:gd name="adj2" fmla="val 14726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ts val="350"/>
                      </a:spcBef>
                      <a:spcAft>
                        <a:spcPts val="350"/>
                      </a:spcAft>
                    </a:pPr>
                    <a:endParaRPr lang="en-US" sz="1600" dirty="0" err="1">
                      <a:solidFill>
                        <a:schemeClr val="accent4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36" name="L-vorm 35"/>
                  <p:cNvSpPr/>
                  <p:nvPr userDrawn="1"/>
                </p:nvSpPr>
                <p:spPr>
                  <a:xfrm rot="5400000" flipH="1" flipV="1">
                    <a:off x="13571296" y="5896455"/>
                    <a:ext cx="129209" cy="151830"/>
                  </a:xfrm>
                  <a:prstGeom prst="corner">
                    <a:avLst>
                      <a:gd name="adj1" fmla="val 14726"/>
                      <a:gd name="adj2" fmla="val 14726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ts val="350"/>
                      </a:spcBef>
                      <a:spcAft>
                        <a:spcPts val="350"/>
                      </a:spcAft>
                    </a:pPr>
                    <a:endParaRPr lang="en-US" sz="1600" dirty="0" err="1">
                      <a:solidFill>
                        <a:schemeClr val="accent4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31" name="Tekstvak 76"/>
                <p:cNvSpPr txBox="1"/>
                <p:nvPr userDrawn="1"/>
              </p:nvSpPr>
              <p:spPr>
                <a:xfrm>
                  <a:off x="13143038" y="6165304"/>
                  <a:ext cx="779464" cy="2616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nl-NL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dirty="0">
                      <a:ln>
                        <a:noFill/>
                      </a:ln>
                      <a:effectLst>
                        <a:outerShdw blurRad="25400" algn="ctr" rotWithShape="0">
                          <a:prstClr val="white"/>
                        </a:outerShdw>
                      </a:effectLst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Crop</a:t>
                  </a:r>
                </a:p>
              </p:txBody>
            </p:sp>
            <p:sp>
              <p:nvSpPr>
                <p:cNvPr id="32" name="Rechthoekige driehoek 31"/>
                <p:cNvSpPr/>
                <p:nvPr userDrawn="1"/>
              </p:nvSpPr>
              <p:spPr>
                <a:xfrm rot="18900000">
                  <a:off x="13499178" y="6417015"/>
                  <a:ext cx="67185" cy="67185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50"/>
                    </a:spcBef>
                    <a:spcAft>
                      <a:spcPts val="350"/>
                    </a:spcAft>
                  </a:pPr>
                  <a:endParaRPr lang="en-US" sz="1600" dirty="0" err="1">
                    <a:solidFill>
                      <a:schemeClr val="accent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13" name="Rechthoek 12"/>
              <p:cNvSpPr/>
              <p:nvPr/>
            </p:nvSpPr>
            <p:spPr>
              <a:xfrm>
                <a:off x="12483705" y="-5444"/>
                <a:ext cx="2584447" cy="28846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80000"/>
                  </a:lnSpc>
                </a:pPr>
                <a:r>
                  <a:rPr lang="en-US" sz="1600" b="1" kern="0" dirty="0">
                    <a:solidFill>
                      <a:schemeClr val="tx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INSERT VIDEO</a:t>
                </a:r>
              </a:p>
            </p:txBody>
          </p:sp>
          <p:sp>
            <p:nvSpPr>
              <p:cNvPr id="14" name="Tekstvak 33"/>
              <p:cNvSpPr txBox="1"/>
              <p:nvPr/>
            </p:nvSpPr>
            <p:spPr>
              <a:xfrm>
                <a:off x="12483705" y="974289"/>
                <a:ext cx="2584447" cy="2245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Click</a:t>
                </a:r>
                <a:r>
                  <a:rPr kumimoji="0" lang="en-US" sz="12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on the icon to insert a video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6" name="Tekstvak 33"/>
              <p:cNvSpPr txBox="1"/>
              <p:nvPr/>
            </p:nvSpPr>
            <p:spPr>
              <a:xfrm>
                <a:off x="12479311" y="3056156"/>
                <a:ext cx="2592287" cy="44485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</a:t>
                </a:r>
                <a:r>
                  <a:rPr kumimoji="0" lang="en-US" sz="12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the video you want to use </a:t>
                </a:r>
                <a:br>
                  <a:rPr kumimoji="0" lang="en-US" sz="12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kumimoji="0" lang="en-US" sz="12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and click on </a:t>
                </a:r>
                <a:r>
                  <a:rPr lang="en-US" sz="1200" b="1" kern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‘</a:t>
                </a:r>
                <a:r>
                  <a:rPr lang="en-US" sz="1200" b="1" kern="0" noProof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Insert’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7" name="Ovaal 16"/>
              <p:cNvSpPr/>
              <p:nvPr/>
            </p:nvSpPr>
            <p:spPr>
              <a:xfrm>
                <a:off x="12483705" y="491007"/>
                <a:ext cx="359927" cy="359927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36000" rIns="0" bIns="43200" rtlCol="0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</a:p>
            </p:txBody>
          </p:sp>
          <p:sp>
            <p:nvSpPr>
              <p:cNvPr id="18" name="Ovaal 17"/>
              <p:cNvSpPr/>
              <p:nvPr/>
            </p:nvSpPr>
            <p:spPr>
              <a:xfrm>
                <a:off x="12488780" y="2499796"/>
                <a:ext cx="359927" cy="359927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36000" rIns="0" bIns="43200" rtlCol="0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19" name="Rechte verbindingslijn 18"/>
              <p:cNvCxnSpPr/>
              <p:nvPr/>
            </p:nvCxnSpPr>
            <p:spPr>
              <a:xfrm>
                <a:off x="12487778" y="283020"/>
                <a:ext cx="2592288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cxnSp>
            <p:nvCxnSpPr>
              <p:cNvPr id="20" name="Rechte verbindingslijn 19"/>
              <p:cNvCxnSpPr/>
              <p:nvPr/>
            </p:nvCxnSpPr>
            <p:spPr>
              <a:xfrm>
                <a:off x="12479311" y="2303362"/>
                <a:ext cx="2592288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cxnSp>
            <p:nvCxnSpPr>
              <p:cNvPr id="21" name="Rechte verbindingslijn 20"/>
              <p:cNvCxnSpPr/>
              <p:nvPr/>
            </p:nvCxnSpPr>
            <p:spPr>
              <a:xfrm>
                <a:off x="12470972" y="4334476"/>
                <a:ext cx="2608001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22" name="Tekstvak 33"/>
              <p:cNvSpPr txBox="1"/>
              <p:nvPr/>
            </p:nvSpPr>
            <p:spPr>
              <a:xfrm>
                <a:off x="12479311" y="5017802"/>
                <a:ext cx="2588841" cy="400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kern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If you want to scale or drag the video</a:t>
                </a:r>
                <a:br>
                  <a:rPr lang="en-US" sz="1200" kern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kern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go to </a:t>
                </a:r>
                <a:r>
                  <a:rPr lang="en-US" sz="1200" b="1" kern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‘Picture Tools’ </a:t>
                </a:r>
                <a:r>
                  <a:rPr lang="en-US" sz="1200" kern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and click on </a:t>
                </a:r>
                <a:r>
                  <a:rPr lang="en-US" sz="1200" b="1" kern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‘Crop’</a:t>
                </a:r>
              </a:p>
            </p:txBody>
          </p:sp>
          <p:sp>
            <p:nvSpPr>
              <p:cNvPr id="23" name="Ovaal 22"/>
              <p:cNvSpPr/>
              <p:nvPr/>
            </p:nvSpPr>
            <p:spPr>
              <a:xfrm>
                <a:off x="12488779" y="4532940"/>
                <a:ext cx="359927" cy="359927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36000" rIns="0" bIns="43200" rtlCol="0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</a:t>
                </a:r>
              </a:p>
            </p:txBody>
          </p:sp>
          <p:cxnSp>
            <p:nvCxnSpPr>
              <p:cNvPr id="24" name="Rechte verbindingslijn 23"/>
              <p:cNvCxnSpPr/>
              <p:nvPr/>
            </p:nvCxnSpPr>
            <p:spPr>
              <a:xfrm>
                <a:off x="12470972" y="6863444"/>
                <a:ext cx="2608001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grpSp>
            <p:nvGrpSpPr>
              <p:cNvPr id="25" name="Groep 24"/>
              <p:cNvGrpSpPr/>
              <p:nvPr/>
            </p:nvGrpSpPr>
            <p:grpSpPr>
              <a:xfrm>
                <a:off x="12483705" y="3745117"/>
                <a:ext cx="1114138" cy="297656"/>
                <a:chOff x="13560784" y="3471416"/>
                <a:chExt cx="1114138" cy="297656"/>
              </a:xfrm>
            </p:grpSpPr>
            <p:sp>
              <p:nvSpPr>
                <p:cNvPr id="26" name="Afgeronde rechthoek 25"/>
                <p:cNvSpPr/>
                <p:nvPr/>
              </p:nvSpPr>
              <p:spPr>
                <a:xfrm>
                  <a:off x="13560784" y="3471416"/>
                  <a:ext cx="1114138" cy="297656"/>
                </a:xfrm>
                <a:prstGeom prst="roundRect">
                  <a:avLst/>
                </a:prstGeom>
                <a:gradFill flip="none" rotWithShape="1">
                  <a:gsLst>
                    <a:gs pos="4000">
                      <a:srgbClr val="00B0F0"/>
                    </a:gs>
                    <a:gs pos="0">
                      <a:srgbClr val="0070C0"/>
                    </a:gs>
                    <a:gs pos="100000">
                      <a:srgbClr val="0070C0"/>
                    </a:gs>
                    <a:gs pos="12000">
                      <a:srgbClr val="D1EAFF"/>
                    </a:gs>
                    <a:gs pos="96000">
                      <a:srgbClr val="00B0F0"/>
                    </a:gs>
                    <a:gs pos="89000">
                      <a:srgbClr val="DDF4FF"/>
                    </a:gs>
                    <a:gs pos="43000">
                      <a:srgbClr val="D1EAFF"/>
                    </a:gs>
                    <a:gs pos="51000">
                      <a:srgbClr val="DDF4FF"/>
                    </a:gs>
                  </a:gsLst>
                  <a:lin ang="16200000" scaled="1"/>
                  <a:tileRect/>
                </a:gradFill>
                <a:ln w="63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kstvak 81"/>
                <p:cNvSpPr txBox="1"/>
                <p:nvPr/>
              </p:nvSpPr>
              <p:spPr>
                <a:xfrm>
                  <a:off x="13573594" y="3501896"/>
                  <a:ext cx="888311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nl-NL"/>
                  </a:defPPr>
                  <a:lvl1pPr marR="0" lvl="0" indent="0" algn="ctr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900" i="0" u="none" strike="noStrike" kern="0" cap="none" spc="0" normalizeH="0" baseline="0">
                      <a:ln>
                        <a:noFill/>
                      </a:ln>
                      <a:effectLst>
                        <a:outerShdw blurRad="25400" algn="ctr" rotWithShape="0">
                          <a:prstClr val="white"/>
                        </a:outerShdw>
                      </a:effectLst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Arial" charset="0"/>
                      <a:cs typeface="Arial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Arial" charset="0"/>
                      <a:cs typeface="Arial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Arial" charset="0"/>
                      <a:cs typeface="Arial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Arial" charset="0"/>
                      <a:cs typeface="Arial" charset="0"/>
                    </a:defRPr>
                  </a:lvl5pPr>
                  <a:lvl6pPr>
                    <a:defRPr>
                      <a:latin typeface="Arial" charset="0"/>
                      <a:cs typeface="Arial" charset="0"/>
                    </a:defRPr>
                  </a:lvl6pPr>
                  <a:lvl7pPr>
                    <a:defRPr>
                      <a:latin typeface="Arial" charset="0"/>
                      <a:cs typeface="Arial" charset="0"/>
                    </a:defRPr>
                  </a:lvl7pPr>
                  <a:lvl8pPr>
                    <a:defRPr>
                      <a:latin typeface="Arial" charset="0"/>
                      <a:cs typeface="Arial" charset="0"/>
                    </a:defRPr>
                  </a:lvl8pPr>
                  <a:lvl9pPr>
                    <a:defRPr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sz="1000" dirty="0"/>
                    <a:t>Insert</a:t>
                  </a:r>
                </a:p>
              </p:txBody>
            </p:sp>
            <p:cxnSp>
              <p:nvCxnSpPr>
                <p:cNvPr id="28" name="Rechte verbindingslijn 27"/>
                <p:cNvCxnSpPr/>
                <p:nvPr/>
              </p:nvCxnSpPr>
              <p:spPr>
                <a:xfrm>
                  <a:off x="14461905" y="3507058"/>
                  <a:ext cx="0" cy="2244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Gelijkbenige driehoek 28"/>
                <p:cNvSpPr/>
                <p:nvPr/>
              </p:nvSpPr>
              <p:spPr>
                <a:xfrm rot="10800000">
                  <a:off x="14518584" y="3600521"/>
                  <a:ext cx="105309" cy="5715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9980257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2"/>
          <p:cNvSpPr>
            <a:spLocks noGrp="1"/>
          </p:cNvSpPr>
          <p:nvPr>
            <p:ph type="pic" idx="20"/>
          </p:nvPr>
        </p:nvSpPr>
        <p:spPr>
          <a:xfrm>
            <a:off x="-4413" y="817042"/>
            <a:ext cx="12204000" cy="604095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599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59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hthoek 15"/>
          <p:cNvSpPr/>
          <p:nvPr userDrawn="1"/>
        </p:nvSpPr>
        <p:spPr>
          <a:xfrm>
            <a:off x="7867650" y="-425450"/>
            <a:ext cx="3700463" cy="42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2"/>
                </a:solidFill>
              </a:rPr>
              <a:t>IMAGE</a:t>
            </a:r>
            <a:r>
              <a:rPr lang="en-US" sz="1600" baseline="0" dirty="0">
                <a:solidFill>
                  <a:schemeClr val="bg2"/>
                </a:solidFill>
              </a:rPr>
              <a:t> 100%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3" name="Ondertitel 2"/>
          <p:cNvSpPr>
            <a:spLocks noGrp="1"/>
          </p:cNvSpPr>
          <p:nvPr>
            <p:ph type="subTitle" idx="1"/>
          </p:nvPr>
        </p:nvSpPr>
        <p:spPr>
          <a:xfrm>
            <a:off x="617016" y="5550200"/>
            <a:ext cx="7967586" cy="631031"/>
          </a:xfrm>
          <a:noFill/>
        </p:spPr>
        <p:txBody>
          <a:bodyPr lIns="0" tIns="0" rIns="0" bIns="0" anchor="b"/>
          <a:lstStyle>
            <a:lvl1pPr marL="0" indent="0" algn="l">
              <a:buNone/>
              <a:defRPr sz="2800" b="1">
                <a:solidFill>
                  <a:schemeClr val="bg1"/>
                </a:solidFill>
                <a:effectLst>
                  <a:outerShdw blurRad="1270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59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8"/>
          </p:nvPr>
        </p:nvSpPr>
        <p:spPr>
          <a:xfrm>
            <a:off x="0" y="6416675"/>
            <a:ext cx="4657725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Tijdelijke aanduiding voor dianumm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CC9D58-F25F-462A-906F-43C5499995C7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12" name="Tijdelijke aanduiding voor titel 1"/>
          <p:cNvSpPr>
            <a:spLocks noGrp="1"/>
          </p:cNvSpPr>
          <p:nvPr>
            <p:ph type="title"/>
          </p:nvPr>
        </p:nvSpPr>
        <p:spPr>
          <a:xfrm>
            <a:off x="0" y="0"/>
            <a:ext cx="9332913" cy="817563"/>
          </a:xfrm>
          <a:prstGeom prst="rect">
            <a:avLst/>
          </a:prstGeom>
          <a:noFill/>
          <a:effectLst/>
        </p:spPr>
        <p:txBody>
          <a:bodyPr vert="horz" lIns="612000" tIns="252000" rIns="144000" bIns="144000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11" name="Groep 10"/>
          <p:cNvGrpSpPr/>
          <p:nvPr userDrawn="1"/>
        </p:nvGrpSpPr>
        <p:grpSpPr>
          <a:xfrm>
            <a:off x="12470972" y="-5444"/>
            <a:ext cx="2609094" cy="6868888"/>
            <a:chOff x="12470972" y="-5444"/>
            <a:chExt cx="2609094" cy="6868888"/>
          </a:xfrm>
        </p:grpSpPr>
        <p:sp>
          <p:nvSpPr>
            <p:cNvPr id="14" name="Rechthoek 13"/>
            <p:cNvSpPr/>
            <p:nvPr/>
          </p:nvSpPr>
          <p:spPr>
            <a:xfrm>
              <a:off x="12483705" y="-5444"/>
              <a:ext cx="2584447" cy="288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en-US" sz="1600" b="1" kern="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INSERT IMAGE</a:t>
              </a:r>
            </a:p>
          </p:txBody>
        </p:sp>
        <p:sp>
          <p:nvSpPr>
            <p:cNvPr id="15" name="Tekstvak 33"/>
            <p:cNvSpPr txBox="1"/>
            <p:nvPr/>
          </p:nvSpPr>
          <p:spPr>
            <a:xfrm>
              <a:off x="12483705" y="974289"/>
              <a:ext cx="2584447" cy="22459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Click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on the icon to insert an image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Tekstvak 33"/>
            <p:cNvSpPr txBox="1"/>
            <p:nvPr/>
          </p:nvSpPr>
          <p:spPr>
            <a:xfrm>
              <a:off x="12479311" y="3056156"/>
              <a:ext cx="2592287" cy="4448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Select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the image you want to use </a:t>
              </a:r>
              <a:b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and click on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</a:t>
              </a:r>
              <a:r>
                <a:rPr lang="en-US" sz="1200" b="1" kern="0" noProof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Insert’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Ovaal 16"/>
            <p:cNvSpPr/>
            <p:nvPr/>
          </p:nvSpPr>
          <p:spPr>
            <a:xfrm>
              <a:off x="12483705" y="491007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8" name="Ovaal 17"/>
            <p:cNvSpPr/>
            <p:nvPr/>
          </p:nvSpPr>
          <p:spPr>
            <a:xfrm>
              <a:off x="12488780" y="2499796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9" name="Rechte verbindingslijn 18"/>
            <p:cNvCxnSpPr/>
            <p:nvPr/>
          </p:nvCxnSpPr>
          <p:spPr>
            <a:xfrm>
              <a:off x="12487778" y="283020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0" name="Rechte verbindingslijn 19"/>
            <p:cNvCxnSpPr/>
            <p:nvPr/>
          </p:nvCxnSpPr>
          <p:spPr>
            <a:xfrm>
              <a:off x="12479311" y="2303362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1" name="Rechte verbindingslijn 20"/>
            <p:cNvCxnSpPr/>
            <p:nvPr/>
          </p:nvCxnSpPr>
          <p:spPr>
            <a:xfrm>
              <a:off x="12470972" y="4334476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pic>
          <p:nvPicPr>
            <p:cNvPr id="22" name="Icoontje afbeeldi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88780" y="1490583"/>
              <a:ext cx="521075" cy="521075"/>
            </a:xfrm>
            <a:prstGeom prst="rect">
              <a:avLst/>
            </a:prstGeom>
          </p:spPr>
        </p:pic>
        <p:sp>
          <p:nvSpPr>
            <p:cNvPr id="23" name="Tekstvak 33"/>
            <p:cNvSpPr txBox="1"/>
            <p:nvPr/>
          </p:nvSpPr>
          <p:spPr>
            <a:xfrm>
              <a:off x="12479311" y="5017802"/>
              <a:ext cx="2588841" cy="4000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 the miniature slide, click on the right mouse button and choose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‘Reset slide’</a:t>
              </a:r>
            </a:p>
          </p:txBody>
        </p:sp>
        <p:sp>
          <p:nvSpPr>
            <p:cNvPr id="24" name="Ovaal 23"/>
            <p:cNvSpPr/>
            <p:nvPr/>
          </p:nvSpPr>
          <p:spPr>
            <a:xfrm>
              <a:off x="12488779" y="4532940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cxnSp>
          <p:nvCxnSpPr>
            <p:cNvPr id="25" name="Rechte verbindingslijn 24"/>
            <p:cNvCxnSpPr/>
            <p:nvPr/>
          </p:nvCxnSpPr>
          <p:spPr>
            <a:xfrm>
              <a:off x="12470972" y="6863444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6" name="Groep 25"/>
            <p:cNvGrpSpPr/>
            <p:nvPr/>
          </p:nvGrpSpPr>
          <p:grpSpPr>
            <a:xfrm>
              <a:off x="12483705" y="3745117"/>
              <a:ext cx="1114138" cy="297656"/>
              <a:chOff x="13560784" y="3471416"/>
              <a:chExt cx="1114138" cy="297656"/>
            </a:xfrm>
          </p:grpSpPr>
          <p:sp>
            <p:nvSpPr>
              <p:cNvPr id="45" name="Afgeronde rechthoek 44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kstvak 81"/>
              <p:cNvSpPr txBox="1"/>
              <p:nvPr/>
            </p:nvSpPr>
            <p:spPr>
              <a:xfrm>
                <a:off x="13573594" y="3501896"/>
                <a:ext cx="888311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1000" dirty="0"/>
                  <a:t>Insert</a:t>
                </a:r>
              </a:p>
            </p:txBody>
          </p:sp>
          <p:cxnSp>
            <p:nvCxnSpPr>
              <p:cNvPr id="47" name="Rechte verbindingslijn 46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Gelijkbenige driehoek 47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7988" y="5841756"/>
              <a:ext cx="1349836" cy="7245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</p:pic>
        <p:sp>
          <p:nvSpPr>
            <p:cNvPr id="28" name="Tekstvak 27"/>
            <p:cNvSpPr txBox="1"/>
            <p:nvPr/>
          </p:nvSpPr>
          <p:spPr>
            <a:xfrm>
              <a:off x="12588300" y="5865716"/>
              <a:ext cx="1169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</a:rPr>
                <a:t>Place here a screenshot of the miniature</a:t>
              </a:r>
            </a:p>
          </p:txBody>
        </p:sp>
        <p:pic>
          <p:nvPicPr>
            <p:cNvPr id="29" name="Afbeelding 28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497987" y="5844727"/>
              <a:ext cx="1349837" cy="751278"/>
            </a:xfrm>
            <a:prstGeom prst="rect">
              <a:avLst/>
            </a:prstGeom>
            <a:effectLst>
              <a:outerShdw blurRad="38100" sx="102000" sy="102000" algn="ctr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30" name="Groep 29"/>
            <p:cNvGrpSpPr/>
            <p:nvPr/>
          </p:nvGrpSpPr>
          <p:grpSpPr>
            <a:xfrm>
              <a:off x="13317310" y="6137670"/>
              <a:ext cx="1750842" cy="564707"/>
              <a:chOff x="13098875" y="6031678"/>
              <a:chExt cx="1969277" cy="635161"/>
            </a:xfrm>
          </p:grpSpPr>
          <p:sp>
            <p:nvSpPr>
              <p:cNvPr id="31" name="Rechthoek 30"/>
              <p:cNvSpPr/>
              <p:nvPr/>
            </p:nvSpPr>
            <p:spPr>
              <a:xfrm>
                <a:off x="13103058" y="6031678"/>
                <a:ext cx="1957909" cy="5366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2" name="Groep 31"/>
              <p:cNvGrpSpPr/>
              <p:nvPr/>
            </p:nvGrpSpPr>
            <p:grpSpPr>
              <a:xfrm>
                <a:off x="13098875" y="6031679"/>
                <a:ext cx="1969277" cy="542924"/>
                <a:chOff x="13164976" y="6054428"/>
                <a:chExt cx="1969277" cy="542924"/>
              </a:xfrm>
            </p:grpSpPr>
            <p:sp>
              <p:nvSpPr>
                <p:cNvPr id="35" name="Rechthoek 34"/>
                <p:cNvSpPr/>
                <p:nvPr/>
              </p:nvSpPr>
              <p:spPr>
                <a:xfrm>
                  <a:off x="13164976" y="6054428"/>
                  <a:ext cx="1969277" cy="54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6" name="Groep 35"/>
                <p:cNvGrpSpPr/>
                <p:nvPr/>
              </p:nvGrpSpPr>
              <p:grpSpPr>
                <a:xfrm>
                  <a:off x="13214777" y="6112607"/>
                  <a:ext cx="145227" cy="129517"/>
                  <a:chOff x="12287399" y="5999447"/>
                  <a:chExt cx="194830" cy="173755"/>
                </a:xfrm>
              </p:grpSpPr>
              <p:sp>
                <p:nvSpPr>
                  <p:cNvPr id="39" name="Afgeronde rechthoek 38"/>
                  <p:cNvSpPr/>
                  <p:nvPr/>
                </p:nvSpPr>
                <p:spPr>
                  <a:xfrm>
                    <a:off x="12287399" y="5999447"/>
                    <a:ext cx="194830" cy="17375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Rechthoek 39"/>
                  <p:cNvSpPr/>
                  <p:nvPr/>
                </p:nvSpPr>
                <p:spPr>
                  <a:xfrm>
                    <a:off x="12309962" y="6064143"/>
                    <a:ext cx="67808" cy="888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" name="Rechthoek 40"/>
                  <p:cNvSpPr/>
                  <p:nvPr/>
                </p:nvSpPr>
                <p:spPr>
                  <a:xfrm>
                    <a:off x="12311695" y="6025633"/>
                    <a:ext cx="144676" cy="1938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Rechthoek 41"/>
                  <p:cNvSpPr/>
                  <p:nvPr/>
                </p:nvSpPr>
                <p:spPr>
                  <a:xfrm>
                    <a:off x="12394634" y="6067091"/>
                    <a:ext cx="61356" cy="12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" name="Rechthoek 42"/>
                  <p:cNvSpPr/>
                  <p:nvPr/>
                </p:nvSpPr>
                <p:spPr>
                  <a:xfrm>
                    <a:off x="12398009" y="6099631"/>
                    <a:ext cx="41906" cy="1324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" name="Rechthoek 43"/>
                  <p:cNvSpPr/>
                  <p:nvPr/>
                </p:nvSpPr>
                <p:spPr>
                  <a:xfrm>
                    <a:off x="12394634" y="6135009"/>
                    <a:ext cx="61356" cy="12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7" name="Rechthoek 36"/>
                <p:cNvSpPr/>
                <p:nvPr/>
              </p:nvSpPr>
              <p:spPr>
                <a:xfrm>
                  <a:off x="13424745" y="6062530"/>
                  <a:ext cx="640424" cy="2942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dirty="0">
                      <a:latin typeface="Calibri" panose="020F0502020204030204" pitchFamily="34" charset="0"/>
                    </a:rPr>
                    <a:t>Layout</a:t>
                  </a:r>
                </a:p>
              </p:txBody>
            </p:sp>
            <p:sp>
              <p:nvSpPr>
                <p:cNvPr id="38" name="Gelijkbenige driehoek 37"/>
                <p:cNvSpPr/>
                <p:nvPr/>
              </p:nvSpPr>
              <p:spPr>
                <a:xfrm rot="5400000">
                  <a:off x="14952381" y="6150144"/>
                  <a:ext cx="105309" cy="5715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3" name="Afgeronde rechthoek 32"/>
              <p:cNvSpPr/>
              <p:nvPr/>
            </p:nvSpPr>
            <p:spPr>
              <a:xfrm>
                <a:off x="13098875" y="6299992"/>
                <a:ext cx="1962093" cy="268314"/>
              </a:xfrm>
              <a:prstGeom prst="roundRect">
                <a:avLst/>
              </a:prstGeom>
              <a:gradFill>
                <a:gsLst>
                  <a:gs pos="0">
                    <a:srgbClr val="FFF2BD"/>
                  </a:gs>
                  <a:gs pos="34000">
                    <a:srgbClr val="FFE98B"/>
                  </a:gs>
                  <a:gs pos="78000">
                    <a:srgbClr val="FFF5C9"/>
                  </a:gs>
                  <a:gs pos="59000">
                    <a:srgbClr val="FFE98B"/>
                  </a:gs>
                </a:gsLst>
                <a:lin ang="5400000" scaled="0"/>
              </a:gradFill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Reset slide</a:t>
                </a:r>
              </a:p>
            </p:txBody>
          </p:sp>
          <p:pic>
            <p:nvPicPr>
              <p:cNvPr id="34" name="Picture 3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49717" y="6378357"/>
                <a:ext cx="178436" cy="2884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79382269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2"/>
          <p:cNvSpPr>
            <a:spLocks noGrp="1"/>
          </p:cNvSpPr>
          <p:nvPr>
            <p:ph type="pic" idx="20"/>
          </p:nvPr>
        </p:nvSpPr>
        <p:spPr>
          <a:xfrm>
            <a:off x="-4413" y="817042"/>
            <a:ext cx="12204000" cy="604095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599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59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hthoek 15"/>
          <p:cNvSpPr/>
          <p:nvPr userDrawn="1"/>
        </p:nvSpPr>
        <p:spPr>
          <a:xfrm>
            <a:off x="7867650" y="-425450"/>
            <a:ext cx="3700463" cy="42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2"/>
                </a:solidFill>
              </a:rPr>
              <a:t>CHAPTER / END</a:t>
            </a:r>
          </a:p>
        </p:txBody>
      </p:sp>
      <p:sp>
        <p:nvSpPr>
          <p:cNvPr id="13" name="Ondertitel 2"/>
          <p:cNvSpPr>
            <a:spLocks noGrp="1"/>
          </p:cNvSpPr>
          <p:nvPr>
            <p:ph type="subTitle" idx="1"/>
          </p:nvPr>
        </p:nvSpPr>
        <p:spPr>
          <a:xfrm>
            <a:off x="617015" y="4883949"/>
            <a:ext cx="10942329" cy="631031"/>
          </a:xfrm>
          <a:noFill/>
        </p:spPr>
        <p:txBody>
          <a:bodyPr lIns="0" tIns="0" rIns="0" bIns="0"/>
          <a:lstStyle>
            <a:lvl1pPr marL="0" indent="0" algn="l">
              <a:buNone/>
              <a:defRPr sz="2800">
                <a:solidFill>
                  <a:schemeClr val="bg1"/>
                </a:solidFill>
                <a:effectLst>
                  <a:outerShdw blurRad="1270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59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617014" y="3802548"/>
            <a:ext cx="10942330" cy="1054100"/>
          </a:xfrm>
          <a:noFill/>
        </p:spPr>
        <p:txBody>
          <a:bodyPr lIns="0" tIns="0" rIns="0" bIns="0" anchor="b"/>
          <a:lstStyle>
            <a:lvl1pPr algn="l">
              <a:defRPr sz="7200" baseline="0">
                <a:solidFill>
                  <a:schemeClr val="bg1"/>
                </a:solidFill>
                <a:effectLst>
                  <a:outerShdw blurRad="1270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8"/>
          </p:nvPr>
        </p:nvSpPr>
        <p:spPr>
          <a:xfrm>
            <a:off x="0" y="6416675"/>
            <a:ext cx="4657725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Tijdelijke aanduiding voor dianumm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CC9D58-F25F-462A-906F-43C5499995C7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grpSp>
        <p:nvGrpSpPr>
          <p:cNvPr id="11" name="Groep 10"/>
          <p:cNvGrpSpPr/>
          <p:nvPr userDrawn="1"/>
        </p:nvGrpSpPr>
        <p:grpSpPr>
          <a:xfrm>
            <a:off x="12470972" y="-5444"/>
            <a:ext cx="2609094" cy="6868888"/>
            <a:chOff x="12470972" y="-5444"/>
            <a:chExt cx="2609094" cy="6868888"/>
          </a:xfrm>
        </p:grpSpPr>
        <p:sp>
          <p:nvSpPr>
            <p:cNvPr id="12" name="Rechthoek 11"/>
            <p:cNvSpPr/>
            <p:nvPr/>
          </p:nvSpPr>
          <p:spPr>
            <a:xfrm>
              <a:off x="12483705" y="-5444"/>
              <a:ext cx="2584447" cy="288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en-US" sz="1600" b="1" kern="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INSERT IMAGE</a:t>
              </a:r>
            </a:p>
          </p:txBody>
        </p:sp>
        <p:sp>
          <p:nvSpPr>
            <p:cNvPr id="15" name="Tekstvak 33"/>
            <p:cNvSpPr txBox="1"/>
            <p:nvPr/>
          </p:nvSpPr>
          <p:spPr>
            <a:xfrm>
              <a:off x="12483705" y="974289"/>
              <a:ext cx="2584447" cy="22459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Click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on the icon to insert an image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Tekstvak 33"/>
            <p:cNvSpPr txBox="1"/>
            <p:nvPr/>
          </p:nvSpPr>
          <p:spPr>
            <a:xfrm>
              <a:off x="12479311" y="3056156"/>
              <a:ext cx="2592287" cy="4448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Select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the image you want to use </a:t>
              </a:r>
              <a:b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and click on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</a:t>
              </a:r>
              <a:r>
                <a:rPr lang="en-US" sz="1200" b="1" kern="0" noProof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Insert’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Ovaal 16"/>
            <p:cNvSpPr/>
            <p:nvPr/>
          </p:nvSpPr>
          <p:spPr>
            <a:xfrm>
              <a:off x="12483705" y="491007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8" name="Ovaal 17"/>
            <p:cNvSpPr/>
            <p:nvPr/>
          </p:nvSpPr>
          <p:spPr>
            <a:xfrm>
              <a:off x="12488780" y="2499796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9" name="Rechte verbindingslijn 18"/>
            <p:cNvCxnSpPr/>
            <p:nvPr/>
          </p:nvCxnSpPr>
          <p:spPr>
            <a:xfrm>
              <a:off x="12487778" y="283020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0" name="Rechte verbindingslijn 19"/>
            <p:cNvCxnSpPr/>
            <p:nvPr/>
          </p:nvCxnSpPr>
          <p:spPr>
            <a:xfrm>
              <a:off x="12479311" y="2303362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1" name="Rechte verbindingslijn 20"/>
            <p:cNvCxnSpPr/>
            <p:nvPr/>
          </p:nvCxnSpPr>
          <p:spPr>
            <a:xfrm>
              <a:off x="12470972" y="4334476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pic>
          <p:nvPicPr>
            <p:cNvPr id="22" name="Icoontje afbeeldi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88780" y="1490583"/>
              <a:ext cx="521075" cy="521075"/>
            </a:xfrm>
            <a:prstGeom prst="rect">
              <a:avLst/>
            </a:prstGeom>
          </p:spPr>
        </p:pic>
        <p:sp>
          <p:nvSpPr>
            <p:cNvPr id="23" name="Tekstvak 33"/>
            <p:cNvSpPr txBox="1"/>
            <p:nvPr/>
          </p:nvSpPr>
          <p:spPr>
            <a:xfrm>
              <a:off x="12479311" y="5017802"/>
              <a:ext cx="2588841" cy="4000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 the miniature slide, click on the right mouse button and choose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‘Reset slide’</a:t>
              </a:r>
            </a:p>
          </p:txBody>
        </p:sp>
        <p:sp>
          <p:nvSpPr>
            <p:cNvPr id="24" name="Ovaal 23"/>
            <p:cNvSpPr/>
            <p:nvPr/>
          </p:nvSpPr>
          <p:spPr>
            <a:xfrm>
              <a:off x="12488779" y="4532940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cxnSp>
          <p:nvCxnSpPr>
            <p:cNvPr id="25" name="Rechte verbindingslijn 24"/>
            <p:cNvCxnSpPr/>
            <p:nvPr/>
          </p:nvCxnSpPr>
          <p:spPr>
            <a:xfrm>
              <a:off x="12470972" y="6863444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6" name="Groep 25"/>
            <p:cNvGrpSpPr/>
            <p:nvPr/>
          </p:nvGrpSpPr>
          <p:grpSpPr>
            <a:xfrm>
              <a:off x="12483705" y="3745117"/>
              <a:ext cx="1114138" cy="297656"/>
              <a:chOff x="13560784" y="3471416"/>
              <a:chExt cx="1114138" cy="297656"/>
            </a:xfrm>
          </p:grpSpPr>
          <p:sp>
            <p:nvSpPr>
              <p:cNvPr id="45" name="Afgeronde rechthoek 44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kstvak 81"/>
              <p:cNvSpPr txBox="1"/>
              <p:nvPr/>
            </p:nvSpPr>
            <p:spPr>
              <a:xfrm>
                <a:off x="13573594" y="3501896"/>
                <a:ext cx="888311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1000" dirty="0"/>
                  <a:t>Insert</a:t>
                </a:r>
              </a:p>
            </p:txBody>
          </p:sp>
          <p:cxnSp>
            <p:nvCxnSpPr>
              <p:cNvPr id="47" name="Rechte verbindingslijn 46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Gelijkbenige driehoek 47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7988" y="5841756"/>
              <a:ext cx="1349836" cy="7245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</p:pic>
        <p:sp>
          <p:nvSpPr>
            <p:cNvPr id="28" name="Tekstvak 27"/>
            <p:cNvSpPr txBox="1"/>
            <p:nvPr/>
          </p:nvSpPr>
          <p:spPr>
            <a:xfrm>
              <a:off x="12588300" y="5865716"/>
              <a:ext cx="1169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</a:rPr>
                <a:t>Place here a screenshot of the miniature</a:t>
              </a:r>
            </a:p>
          </p:txBody>
        </p:sp>
        <p:pic>
          <p:nvPicPr>
            <p:cNvPr id="29" name="Afbeelding 28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497987" y="5844727"/>
              <a:ext cx="1349837" cy="751278"/>
            </a:xfrm>
            <a:prstGeom prst="rect">
              <a:avLst/>
            </a:prstGeom>
            <a:effectLst>
              <a:outerShdw blurRad="38100" sx="102000" sy="102000" algn="ctr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30" name="Groep 29"/>
            <p:cNvGrpSpPr/>
            <p:nvPr/>
          </p:nvGrpSpPr>
          <p:grpSpPr>
            <a:xfrm>
              <a:off x="13317310" y="6137670"/>
              <a:ext cx="1750842" cy="564707"/>
              <a:chOff x="13098875" y="6031678"/>
              <a:chExt cx="1969277" cy="635161"/>
            </a:xfrm>
          </p:grpSpPr>
          <p:sp>
            <p:nvSpPr>
              <p:cNvPr id="31" name="Rechthoek 30"/>
              <p:cNvSpPr/>
              <p:nvPr/>
            </p:nvSpPr>
            <p:spPr>
              <a:xfrm>
                <a:off x="13103058" y="6031678"/>
                <a:ext cx="1957909" cy="5366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2" name="Groep 31"/>
              <p:cNvGrpSpPr/>
              <p:nvPr/>
            </p:nvGrpSpPr>
            <p:grpSpPr>
              <a:xfrm>
                <a:off x="13098875" y="6031679"/>
                <a:ext cx="1969277" cy="542924"/>
                <a:chOff x="13164976" y="6054428"/>
                <a:chExt cx="1969277" cy="542924"/>
              </a:xfrm>
            </p:grpSpPr>
            <p:sp>
              <p:nvSpPr>
                <p:cNvPr id="35" name="Rechthoek 34"/>
                <p:cNvSpPr/>
                <p:nvPr/>
              </p:nvSpPr>
              <p:spPr>
                <a:xfrm>
                  <a:off x="13164976" y="6054428"/>
                  <a:ext cx="1969277" cy="54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6" name="Groep 35"/>
                <p:cNvGrpSpPr/>
                <p:nvPr/>
              </p:nvGrpSpPr>
              <p:grpSpPr>
                <a:xfrm>
                  <a:off x="13214777" y="6112607"/>
                  <a:ext cx="145227" cy="129517"/>
                  <a:chOff x="12287399" y="5999447"/>
                  <a:chExt cx="194830" cy="173755"/>
                </a:xfrm>
              </p:grpSpPr>
              <p:sp>
                <p:nvSpPr>
                  <p:cNvPr id="39" name="Afgeronde rechthoek 38"/>
                  <p:cNvSpPr/>
                  <p:nvPr/>
                </p:nvSpPr>
                <p:spPr>
                  <a:xfrm>
                    <a:off x="12287399" y="5999447"/>
                    <a:ext cx="194830" cy="17375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Rechthoek 39"/>
                  <p:cNvSpPr/>
                  <p:nvPr/>
                </p:nvSpPr>
                <p:spPr>
                  <a:xfrm>
                    <a:off x="12309962" y="6064143"/>
                    <a:ext cx="67808" cy="888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" name="Rechthoek 40"/>
                  <p:cNvSpPr/>
                  <p:nvPr/>
                </p:nvSpPr>
                <p:spPr>
                  <a:xfrm>
                    <a:off x="12311695" y="6025633"/>
                    <a:ext cx="144676" cy="1938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Rechthoek 41"/>
                  <p:cNvSpPr/>
                  <p:nvPr/>
                </p:nvSpPr>
                <p:spPr>
                  <a:xfrm>
                    <a:off x="12394634" y="6067091"/>
                    <a:ext cx="61356" cy="12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" name="Rechthoek 42"/>
                  <p:cNvSpPr/>
                  <p:nvPr/>
                </p:nvSpPr>
                <p:spPr>
                  <a:xfrm>
                    <a:off x="12398009" y="6099631"/>
                    <a:ext cx="41906" cy="1324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" name="Rechthoek 43"/>
                  <p:cNvSpPr/>
                  <p:nvPr/>
                </p:nvSpPr>
                <p:spPr>
                  <a:xfrm>
                    <a:off x="12394634" y="6135009"/>
                    <a:ext cx="61356" cy="12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7" name="Rechthoek 36"/>
                <p:cNvSpPr/>
                <p:nvPr/>
              </p:nvSpPr>
              <p:spPr>
                <a:xfrm>
                  <a:off x="13424745" y="6062530"/>
                  <a:ext cx="640424" cy="2942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dirty="0">
                      <a:latin typeface="Calibri" panose="020F0502020204030204" pitchFamily="34" charset="0"/>
                    </a:rPr>
                    <a:t>Layout</a:t>
                  </a:r>
                </a:p>
              </p:txBody>
            </p:sp>
            <p:sp>
              <p:nvSpPr>
                <p:cNvPr id="38" name="Gelijkbenige driehoek 37"/>
                <p:cNvSpPr/>
                <p:nvPr/>
              </p:nvSpPr>
              <p:spPr>
                <a:xfrm rot="5400000">
                  <a:off x="14952381" y="6150144"/>
                  <a:ext cx="105309" cy="5715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3" name="Afgeronde rechthoek 32"/>
              <p:cNvSpPr/>
              <p:nvPr/>
            </p:nvSpPr>
            <p:spPr>
              <a:xfrm>
                <a:off x="13098875" y="6299992"/>
                <a:ext cx="1962093" cy="268314"/>
              </a:xfrm>
              <a:prstGeom prst="roundRect">
                <a:avLst/>
              </a:prstGeom>
              <a:gradFill>
                <a:gsLst>
                  <a:gs pos="0">
                    <a:srgbClr val="FFF2BD"/>
                  </a:gs>
                  <a:gs pos="34000">
                    <a:srgbClr val="FFE98B"/>
                  </a:gs>
                  <a:gs pos="78000">
                    <a:srgbClr val="FFF5C9"/>
                  </a:gs>
                  <a:gs pos="59000">
                    <a:srgbClr val="FFE98B"/>
                  </a:gs>
                </a:gsLst>
                <a:lin ang="5400000" scaled="0"/>
              </a:gradFill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Reset slide</a:t>
                </a:r>
              </a:p>
            </p:txBody>
          </p:sp>
          <p:pic>
            <p:nvPicPr>
              <p:cNvPr id="34" name="Picture 3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49717" y="6378357"/>
                <a:ext cx="178436" cy="2884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29675464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hoek 7" hidden="1"/>
          <p:cNvSpPr/>
          <p:nvPr userDrawn="1"/>
        </p:nvSpPr>
        <p:spPr>
          <a:xfrm>
            <a:off x="4657350" y="817041"/>
            <a:ext cx="7573826" cy="6040959"/>
          </a:xfrm>
          <a:prstGeom prst="rect">
            <a:avLst/>
          </a:prstGeom>
          <a:solidFill>
            <a:schemeClr val="tx2"/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0" anchor="ctr">
            <a:normAutofit/>
          </a:bodyPr>
          <a:lstStyle/>
          <a:p>
            <a:pPr algn="ctr" fontAlgn="auto">
              <a:lnSpc>
                <a:spcPct val="8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pPr>
            <a:endParaRPr lang="en-GB" sz="1400" spc="50">
              <a:latin typeface="+mn-lt"/>
              <a:cs typeface="+mn-cs"/>
            </a:endParaRPr>
          </a:p>
        </p:txBody>
      </p:sp>
      <p:sp>
        <p:nvSpPr>
          <p:cNvPr id="28" name="Rechthoek 26"/>
          <p:cNvSpPr/>
          <p:nvPr userDrawn="1"/>
        </p:nvSpPr>
        <p:spPr>
          <a:xfrm>
            <a:off x="7867650" y="-425450"/>
            <a:ext cx="3700463" cy="42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2"/>
                </a:solidFill>
              </a:rPr>
              <a:t>SUBMENU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-1" y="1450800"/>
            <a:ext cx="4657352" cy="496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ijdelijke aanduiding voor afbeelding 2"/>
          <p:cNvSpPr>
            <a:spLocks noGrp="1"/>
          </p:cNvSpPr>
          <p:nvPr>
            <p:ph type="pic" idx="17" hasCustomPrompt="1"/>
          </p:nvPr>
        </p:nvSpPr>
        <p:spPr>
          <a:xfrm>
            <a:off x="4659732" y="819943"/>
            <a:ext cx="1864279" cy="1489869"/>
          </a:xfrm>
          <a:prstGeom prst="rect">
            <a:avLst/>
          </a:prstGeom>
          <a:solidFill>
            <a:schemeClr val="bg1"/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80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53" name="Tijdelijke aanduiding voor afbeelding 2"/>
          <p:cNvSpPr>
            <a:spLocks noGrp="1"/>
          </p:cNvSpPr>
          <p:nvPr>
            <p:ph type="pic" idx="18" hasCustomPrompt="1"/>
          </p:nvPr>
        </p:nvSpPr>
        <p:spPr>
          <a:xfrm>
            <a:off x="4659732" y="2338652"/>
            <a:ext cx="1864279" cy="1489869"/>
          </a:xfrm>
          <a:prstGeom prst="rect">
            <a:avLst/>
          </a:prstGeom>
          <a:solidFill>
            <a:schemeClr val="bg1"/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80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54" name="Tijdelijke aanduiding voor afbeelding 2"/>
          <p:cNvSpPr>
            <a:spLocks noGrp="1"/>
          </p:cNvSpPr>
          <p:nvPr>
            <p:ph type="pic" idx="19" hasCustomPrompt="1"/>
          </p:nvPr>
        </p:nvSpPr>
        <p:spPr>
          <a:xfrm>
            <a:off x="4659732" y="3857361"/>
            <a:ext cx="1864279" cy="1489869"/>
          </a:xfrm>
          <a:prstGeom prst="rect">
            <a:avLst/>
          </a:prstGeom>
          <a:solidFill>
            <a:schemeClr val="bg1"/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80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55" name="Tijdelijke aanduiding voor afbeelding 2"/>
          <p:cNvSpPr>
            <a:spLocks noGrp="1"/>
          </p:cNvSpPr>
          <p:nvPr>
            <p:ph type="pic" idx="20" hasCustomPrompt="1"/>
          </p:nvPr>
        </p:nvSpPr>
        <p:spPr>
          <a:xfrm>
            <a:off x="4659732" y="5376069"/>
            <a:ext cx="1864279" cy="1489869"/>
          </a:xfrm>
          <a:prstGeom prst="rect">
            <a:avLst/>
          </a:prstGeom>
          <a:solidFill>
            <a:schemeClr val="bg1"/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80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56" name="Tijdelijke aanduiding voor afbeelding 2"/>
          <p:cNvSpPr>
            <a:spLocks noGrp="1"/>
          </p:cNvSpPr>
          <p:nvPr>
            <p:ph type="pic" idx="21" hasCustomPrompt="1"/>
          </p:nvPr>
        </p:nvSpPr>
        <p:spPr>
          <a:xfrm>
            <a:off x="6550590" y="819943"/>
            <a:ext cx="1864279" cy="1489869"/>
          </a:xfrm>
          <a:prstGeom prst="rect">
            <a:avLst/>
          </a:prstGeom>
          <a:solidFill>
            <a:schemeClr val="bg1"/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80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57" name="Tijdelijke aanduiding voor afbeelding 2"/>
          <p:cNvSpPr>
            <a:spLocks noGrp="1"/>
          </p:cNvSpPr>
          <p:nvPr>
            <p:ph type="pic" idx="22" hasCustomPrompt="1"/>
          </p:nvPr>
        </p:nvSpPr>
        <p:spPr>
          <a:xfrm>
            <a:off x="6550590" y="2338652"/>
            <a:ext cx="1864279" cy="1489869"/>
          </a:xfrm>
          <a:prstGeom prst="rect">
            <a:avLst/>
          </a:prstGeom>
          <a:solidFill>
            <a:schemeClr val="bg1"/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80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58" name="Tijdelijke aanduiding voor afbeelding 2"/>
          <p:cNvSpPr>
            <a:spLocks noGrp="1"/>
          </p:cNvSpPr>
          <p:nvPr>
            <p:ph type="pic" idx="23" hasCustomPrompt="1"/>
          </p:nvPr>
        </p:nvSpPr>
        <p:spPr>
          <a:xfrm>
            <a:off x="6550590" y="3857361"/>
            <a:ext cx="1864279" cy="1489869"/>
          </a:xfrm>
          <a:prstGeom prst="rect">
            <a:avLst/>
          </a:prstGeom>
          <a:solidFill>
            <a:schemeClr val="bg1"/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80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59" name="Tijdelijke aanduiding voor afbeelding 2"/>
          <p:cNvSpPr>
            <a:spLocks noGrp="1"/>
          </p:cNvSpPr>
          <p:nvPr>
            <p:ph type="pic" idx="24" hasCustomPrompt="1"/>
          </p:nvPr>
        </p:nvSpPr>
        <p:spPr>
          <a:xfrm>
            <a:off x="6550590" y="5376069"/>
            <a:ext cx="1864279" cy="1489869"/>
          </a:xfrm>
          <a:prstGeom prst="rect">
            <a:avLst/>
          </a:prstGeom>
          <a:solidFill>
            <a:schemeClr val="bg1"/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80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60" name="Tijdelijke aanduiding voor afbeelding 2"/>
          <p:cNvSpPr>
            <a:spLocks noGrp="1"/>
          </p:cNvSpPr>
          <p:nvPr>
            <p:ph type="pic" idx="25" hasCustomPrompt="1"/>
          </p:nvPr>
        </p:nvSpPr>
        <p:spPr>
          <a:xfrm>
            <a:off x="8440805" y="819943"/>
            <a:ext cx="1864279" cy="1489869"/>
          </a:xfrm>
          <a:prstGeom prst="rect">
            <a:avLst/>
          </a:prstGeom>
          <a:solidFill>
            <a:schemeClr val="bg1"/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80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61" name="Tijdelijke aanduiding voor afbeelding 2"/>
          <p:cNvSpPr>
            <a:spLocks noGrp="1"/>
          </p:cNvSpPr>
          <p:nvPr>
            <p:ph type="pic" idx="26" hasCustomPrompt="1"/>
          </p:nvPr>
        </p:nvSpPr>
        <p:spPr>
          <a:xfrm>
            <a:off x="8440805" y="2338652"/>
            <a:ext cx="1864279" cy="1489869"/>
          </a:xfrm>
          <a:prstGeom prst="rect">
            <a:avLst/>
          </a:prstGeom>
          <a:solidFill>
            <a:schemeClr val="bg1"/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80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62" name="Tijdelijke aanduiding voor afbeelding 2"/>
          <p:cNvSpPr>
            <a:spLocks noGrp="1"/>
          </p:cNvSpPr>
          <p:nvPr>
            <p:ph type="pic" idx="27" hasCustomPrompt="1"/>
          </p:nvPr>
        </p:nvSpPr>
        <p:spPr>
          <a:xfrm>
            <a:off x="8440805" y="3857361"/>
            <a:ext cx="1864279" cy="1489869"/>
          </a:xfrm>
          <a:prstGeom prst="rect">
            <a:avLst/>
          </a:prstGeom>
          <a:solidFill>
            <a:schemeClr val="bg1"/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80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63" name="Tijdelijke aanduiding voor afbeelding 2"/>
          <p:cNvSpPr>
            <a:spLocks noGrp="1"/>
          </p:cNvSpPr>
          <p:nvPr>
            <p:ph type="pic" idx="28" hasCustomPrompt="1"/>
          </p:nvPr>
        </p:nvSpPr>
        <p:spPr>
          <a:xfrm>
            <a:off x="8440805" y="5376069"/>
            <a:ext cx="1864279" cy="1489869"/>
          </a:xfrm>
          <a:prstGeom prst="rect">
            <a:avLst/>
          </a:prstGeom>
          <a:solidFill>
            <a:schemeClr val="bg1"/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80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64" name="Tijdelijke aanduiding voor afbeelding 2"/>
          <p:cNvSpPr>
            <a:spLocks noGrp="1"/>
          </p:cNvSpPr>
          <p:nvPr>
            <p:ph type="pic" idx="29" hasCustomPrompt="1"/>
          </p:nvPr>
        </p:nvSpPr>
        <p:spPr>
          <a:xfrm>
            <a:off x="10328648" y="819943"/>
            <a:ext cx="1864279" cy="1489869"/>
          </a:xfrm>
          <a:prstGeom prst="rect">
            <a:avLst/>
          </a:prstGeom>
          <a:solidFill>
            <a:schemeClr val="bg1"/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80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65" name="Tijdelijke aanduiding voor afbeelding 2"/>
          <p:cNvSpPr>
            <a:spLocks noGrp="1"/>
          </p:cNvSpPr>
          <p:nvPr>
            <p:ph type="pic" idx="30" hasCustomPrompt="1"/>
          </p:nvPr>
        </p:nvSpPr>
        <p:spPr>
          <a:xfrm>
            <a:off x="10328648" y="2338652"/>
            <a:ext cx="1864279" cy="1489869"/>
          </a:xfrm>
          <a:prstGeom prst="rect">
            <a:avLst/>
          </a:prstGeom>
          <a:solidFill>
            <a:schemeClr val="bg1"/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80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66" name="Tijdelijke aanduiding voor afbeelding 2"/>
          <p:cNvSpPr>
            <a:spLocks noGrp="1"/>
          </p:cNvSpPr>
          <p:nvPr>
            <p:ph type="pic" idx="31" hasCustomPrompt="1"/>
          </p:nvPr>
        </p:nvSpPr>
        <p:spPr>
          <a:xfrm>
            <a:off x="10328648" y="3857361"/>
            <a:ext cx="1864279" cy="1489869"/>
          </a:xfrm>
          <a:prstGeom prst="rect">
            <a:avLst/>
          </a:prstGeom>
          <a:solidFill>
            <a:schemeClr val="bg1"/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80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67" name="Tijdelijke aanduiding voor afbeelding 2"/>
          <p:cNvSpPr>
            <a:spLocks noGrp="1"/>
          </p:cNvSpPr>
          <p:nvPr>
            <p:ph type="pic" idx="32" hasCustomPrompt="1"/>
          </p:nvPr>
        </p:nvSpPr>
        <p:spPr>
          <a:xfrm>
            <a:off x="10328648" y="5376069"/>
            <a:ext cx="1864279" cy="1489869"/>
          </a:xfrm>
          <a:prstGeom prst="rect">
            <a:avLst/>
          </a:prstGeom>
          <a:solidFill>
            <a:schemeClr val="bg1"/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80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71" name="Tijdelijke aanduiding voor tekst 2"/>
          <p:cNvSpPr>
            <a:spLocks noGrp="1"/>
          </p:cNvSpPr>
          <p:nvPr>
            <p:ph type="body" idx="16"/>
          </p:nvPr>
        </p:nvSpPr>
        <p:spPr>
          <a:xfrm>
            <a:off x="522196" y="1220400"/>
            <a:ext cx="2950144" cy="372288"/>
          </a:xfrm>
          <a:solidFill>
            <a:schemeClr val="bg2"/>
          </a:solidFill>
        </p:spPr>
        <p:txBody>
          <a:bodyPr wrap="none" lIns="90000" tIns="108000" rIns="90000" bIns="900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3" name="Instruction 9 test levels"/>
          <p:cNvGrpSpPr/>
          <p:nvPr userDrawn="1"/>
        </p:nvGrpSpPr>
        <p:grpSpPr>
          <a:xfrm>
            <a:off x="-2880382" y="-5444"/>
            <a:ext cx="2589956" cy="4848506"/>
            <a:chOff x="-2880382" y="-5444"/>
            <a:chExt cx="2589956" cy="4848506"/>
          </a:xfrm>
        </p:grpSpPr>
        <p:sp>
          <p:nvSpPr>
            <p:cNvPr id="24" name="Rechthoek 23"/>
            <p:cNvSpPr/>
            <p:nvPr userDrawn="1"/>
          </p:nvSpPr>
          <p:spPr>
            <a:xfrm>
              <a:off x="-2876149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  <a:r>
                <a:rPr kumimoji="0" lang="en-US" sz="1600" b="1" i="0" u="none" strike="noStrike" kern="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LEVELS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field placeholder"/>
            <p:cNvSpPr txBox="1">
              <a:spLocks/>
            </p:cNvSpPr>
            <p:nvPr userDrawn="1"/>
          </p:nvSpPr>
          <p:spPr>
            <a:xfrm>
              <a:off x="-2470799" y="305235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0" indent="-22860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100000"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Numbers (16 pt.)</a:t>
              </a: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2864958" y="163901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" name="Ovaal 28"/>
            <p:cNvSpPr/>
            <p:nvPr userDrawn="1"/>
          </p:nvSpPr>
          <p:spPr>
            <a:xfrm>
              <a:off x="-2864958" y="199234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0" name="Ovaal 29"/>
            <p:cNvSpPr/>
            <p:nvPr userDrawn="1"/>
          </p:nvSpPr>
          <p:spPr>
            <a:xfrm>
              <a:off x="-2864958" y="234568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1" name="Ovaal 30"/>
            <p:cNvSpPr/>
            <p:nvPr userDrawn="1"/>
          </p:nvSpPr>
          <p:spPr>
            <a:xfrm>
              <a:off x="-2864958" y="269901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2" name="Textfield placeholder"/>
            <p:cNvSpPr txBox="1">
              <a:spLocks/>
            </p:cNvSpPr>
            <p:nvPr userDrawn="1"/>
          </p:nvSpPr>
          <p:spPr>
            <a:xfrm>
              <a:off x="-2455412" y="1637197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10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Basic text  (16 pt.)</a:t>
              </a:r>
            </a:p>
          </p:txBody>
        </p:sp>
        <p:sp>
          <p:nvSpPr>
            <p:cNvPr id="33" name="Textfield placeholder"/>
            <p:cNvSpPr txBox="1">
              <a:spLocks/>
            </p:cNvSpPr>
            <p:nvPr userDrawn="1"/>
          </p:nvSpPr>
          <p:spPr>
            <a:xfrm>
              <a:off x="-2455412" y="199234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7325" marR="0" lvl="1" indent="-174625" algn="l" defTabSz="914400" rtl="0" eaLnBrk="1" fontAlgn="auto" latinLnBrk="0" hangingPunct="1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SzTx/>
                <a:buFont typeface="Arial" panose="020B0604020202020204" pitchFamily="34" charset="0"/>
                <a:buChar char="-"/>
                <a:tabLst>
                  <a:tab pos="4394200" algn="l"/>
                </a:tabLst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Bullet (16 pt.)</a:t>
              </a:r>
            </a:p>
          </p:txBody>
        </p:sp>
        <p:sp>
          <p:nvSpPr>
            <p:cNvPr id="34" name="Textfield placeholder"/>
            <p:cNvSpPr txBox="1">
              <a:spLocks/>
            </p:cNvSpPr>
            <p:nvPr userDrawn="1"/>
          </p:nvSpPr>
          <p:spPr>
            <a:xfrm>
              <a:off x="-2455412" y="375902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400" marR="0" lvl="1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Sub-bullet (14 pt.)</a:t>
              </a:r>
            </a:p>
          </p:txBody>
        </p:sp>
        <p:cxnSp>
          <p:nvCxnSpPr>
            <p:cNvPr id="35" name="Rechte verbindingslijn 34"/>
            <p:cNvCxnSpPr/>
            <p:nvPr userDrawn="1"/>
          </p:nvCxnSpPr>
          <p:spPr>
            <a:xfrm>
              <a:off x="-2873569" y="274900"/>
              <a:ext cx="2569889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36" name="Rechte verbindingslijn 35"/>
            <p:cNvCxnSpPr/>
            <p:nvPr userDrawn="1"/>
          </p:nvCxnSpPr>
          <p:spPr>
            <a:xfrm>
              <a:off x="-2873569" y="1512261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37" name="Rechte verbindingslijn 36"/>
            <p:cNvCxnSpPr/>
            <p:nvPr userDrawn="1"/>
          </p:nvCxnSpPr>
          <p:spPr>
            <a:xfrm>
              <a:off x="-2873569" y="4843062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8" name="Groep 37"/>
            <p:cNvGrpSpPr/>
            <p:nvPr userDrawn="1"/>
          </p:nvGrpSpPr>
          <p:grpSpPr>
            <a:xfrm>
              <a:off x="-1967526" y="411247"/>
              <a:ext cx="409108" cy="427699"/>
              <a:chOff x="-1085063" y="758027"/>
              <a:chExt cx="633799" cy="622540"/>
            </a:xfrm>
          </p:grpSpPr>
          <p:sp>
            <p:nvSpPr>
              <p:cNvPr id="109" name="Afgeronde rechthoek 108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10" name="Groep 109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111" name="Rechthoek 110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2" name="Rechthoek 111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3" name="Rechthoek 112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4" name="Rechthoek 113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5" name="Rechthoek 114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6" name="Rechthoek 115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7" name="Rechthoek 116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8" name="Rechthoek 117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9" name="Rechthoek 118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0" name="Rechthoek 119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1" name="Vrije vorm 120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9" name="Groep 38"/>
            <p:cNvGrpSpPr/>
            <p:nvPr/>
          </p:nvGrpSpPr>
          <p:grpSpPr>
            <a:xfrm>
              <a:off x="-2880382" y="802341"/>
              <a:ext cx="532929" cy="509563"/>
              <a:chOff x="-2880382" y="802341"/>
              <a:chExt cx="532929" cy="509563"/>
            </a:xfrm>
          </p:grpSpPr>
          <p:sp>
            <p:nvSpPr>
              <p:cNvPr id="87" name="Rechthoek 86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8" name="Picture 2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9" name="Picture 3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90" name="Groep 89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104" name="Rechthoek 103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5" name="Rechthoek 104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6" name="Rechthoek 105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7" name="Rechthoek 106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8" name="Rechthoek 107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91" name="Groep 90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92" name="Groep 91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99" name="Rechthoek 98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0" name="Rechthoek 99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1" name="Rechthoek 100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2" name="Rechthoek 101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3" name="Rechthoek 102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93" name="Groep 92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94" name="Rechthoek 93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5" name="Rechthoek 94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6" name="Rechthoek 95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7" name="Rechthoek 96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8" name="Rechthoek 97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40" name="Groep 39"/>
            <p:cNvGrpSpPr/>
            <p:nvPr userDrawn="1"/>
          </p:nvGrpSpPr>
          <p:grpSpPr>
            <a:xfrm>
              <a:off x="-1967526" y="875670"/>
              <a:ext cx="413704" cy="427699"/>
              <a:chOff x="-1845083" y="758027"/>
              <a:chExt cx="633799" cy="622540"/>
            </a:xfrm>
          </p:grpSpPr>
          <p:sp>
            <p:nvSpPr>
              <p:cNvPr id="74" name="Afgeronde rechthoek 73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76" name="Rechthoek 75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7" name="Rechthoek 76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9" name="Rechthoek 78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0" name="Rechthoek 79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1" name="Rechthoek 80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Vrije vorm 85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41" name="Rechte verbindingslijn 40"/>
            <p:cNvCxnSpPr>
              <a:endCxn id="74" idx="1"/>
            </p:cNvCxnSpPr>
            <p:nvPr userDrawn="1"/>
          </p:nvCxnSpPr>
          <p:spPr>
            <a:xfrm>
              <a:off x="-2688976" y="980728"/>
              <a:ext cx="721450" cy="108792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cxnSp>
          <p:nvCxnSpPr>
            <p:cNvPr id="42" name="Rechte verbindingslijn 41"/>
            <p:cNvCxnSpPr>
              <a:endCxn id="109" idx="1"/>
            </p:cNvCxnSpPr>
            <p:nvPr userDrawn="1"/>
          </p:nvCxnSpPr>
          <p:spPr>
            <a:xfrm flipV="1">
              <a:off x="-2472952" y="625097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sp>
          <p:nvSpPr>
            <p:cNvPr id="43" name="Textfield placeholder"/>
            <p:cNvSpPr txBox="1">
              <a:spLocks/>
            </p:cNvSpPr>
            <p:nvPr userDrawn="1"/>
          </p:nvSpPr>
          <p:spPr>
            <a:xfrm>
              <a:off x="-1360648" y="411249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up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4" name="Textfield placeholder"/>
            <p:cNvSpPr txBox="1">
              <a:spLocks/>
            </p:cNvSpPr>
            <p:nvPr userDrawn="1"/>
          </p:nvSpPr>
          <p:spPr>
            <a:xfrm>
              <a:off x="-1360649" y="875670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 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down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Ovaal 44"/>
            <p:cNvSpPr/>
            <p:nvPr userDrawn="1"/>
          </p:nvSpPr>
          <p:spPr>
            <a:xfrm>
              <a:off x="-2864958" y="305235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6" name="Textfield placeholder"/>
            <p:cNvSpPr txBox="1">
              <a:spLocks/>
            </p:cNvSpPr>
            <p:nvPr userDrawn="1"/>
          </p:nvSpPr>
          <p:spPr>
            <a:xfrm>
              <a:off x="-2455412" y="446569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4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Italic text (14 </a:t>
              </a:r>
              <a:r>
                <a:rPr lang="en-US" sz="1000" i="1" kern="1200" spc="50" baseline="0" noProof="0" dirty="0" err="1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pt</a:t>
              </a: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47" name="Ovaal 46"/>
            <p:cNvSpPr/>
            <p:nvPr userDrawn="1"/>
          </p:nvSpPr>
          <p:spPr>
            <a:xfrm>
              <a:off x="-2864958" y="340568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8" name="Ovaal 47"/>
            <p:cNvSpPr/>
            <p:nvPr userDrawn="1"/>
          </p:nvSpPr>
          <p:spPr>
            <a:xfrm>
              <a:off x="-2864958" y="37590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9" name="Ovaal 48"/>
            <p:cNvSpPr/>
            <p:nvPr userDrawn="1"/>
          </p:nvSpPr>
          <p:spPr>
            <a:xfrm>
              <a:off x="-2864958" y="411235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50" name="Ovaal 49"/>
            <p:cNvSpPr/>
            <p:nvPr userDrawn="1"/>
          </p:nvSpPr>
          <p:spPr>
            <a:xfrm>
              <a:off x="-2864958" y="446569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51" name="Textfield placeholder"/>
            <p:cNvSpPr txBox="1">
              <a:spLocks/>
            </p:cNvSpPr>
            <p:nvPr userDrawn="1"/>
          </p:nvSpPr>
          <p:spPr>
            <a:xfrm>
              <a:off x="-2470799" y="340568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Bullet(16 pt.)</a:t>
              </a:r>
            </a:p>
          </p:txBody>
        </p:sp>
        <p:sp>
          <p:nvSpPr>
            <p:cNvPr id="52" name="Textfield placeholder"/>
            <p:cNvSpPr txBox="1">
              <a:spLocks/>
            </p:cNvSpPr>
            <p:nvPr userDrawn="1"/>
          </p:nvSpPr>
          <p:spPr>
            <a:xfrm>
              <a:off x="-2455412" y="411235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  <p:sp>
          <p:nvSpPr>
            <p:cNvPr id="68" name="Textfield placeholder"/>
            <p:cNvSpPr txBox="1">
              <a:spLocks/>
            </p:cNvSpPr>
            <p:nvPr userDrawn="1"/>
          </p:nvSpPr>
          <p:spPr>
            <a:xfrm>
              <a:off x="-2455412" y="2345683"/>
              <a:ext cx="2163709" cy="259683"/>
            </a:xfrm>
            <a:prstGeom prst="rect">
              <a:avLst/>
            </a:prstGeom>
          </p:spPr>
          <p:txBody>
            <a:bodyPr vert="horz" lIns="72000" tIns="0" rIns="21600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Sub-bullet (16 pt.)</a:t>
              </a:r>
            </a:p>
          </p:txBody>
        </p:sp>
        <p:grpSp>
          <p:nvGrpSpPr>
            <p:cNvPr id="69" name="Groep 68"/>
            <p:cNvGrpSpPr/>
            <p:nvPr/>
          </p:nvGrpSpPr>
          <p:grpSpPr>
            <a:xfrm>
              <a:off x="-2880382" y="410556"/>
              <a:ext cx="528695" cy="344202"/>
              <a:chOff x="-2880382" y="410556"/>
              <a:chExt cx="528695" cy="344202"/>
            </a:xfrm>
          </p:grpSpPr>
          <p:sp>
            <p:nvSpPr>
              <p:cNvPr id="72" name="Afgeronde rechthoek 71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781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Vrije vorm 72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alibri" panose="020F0502020204030204" pitchFamily="34" charset="0"/>
                    <a:cs typeface="Aldhabi" panose="01000000000000000000" pitchFamily="2" charset="-78"/>
                  </a:rPr>
                  <a:t>Home</a:t>
                </a:r>
              </a:p>
            </p:txBody>
          </p:sp>
        </p:grpSp>
        <p:sp>
          <p:nvSpPr>
            <p:cNvPr id="70" name="Textfield placeholder"/>
            <p:cNvSpPr txBox="1">
              <a:spLocks/>
            </p:cNvSpPr>
            <p:nvPr userDrawn="1"/>
          </p:nvSpPr>
          <p:spPr>
            <a:xfrm>
              <a:off x="-2455412" y="270139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</p:grpSp>
      <p:grpSp>
        <p:nvGrpSpPr>
          <p:cNvPr id="122" name="Instruction Image Cropping"/>
          <p:cNvGrpSpPr/>
          <p:nvPr userDrawn="1"/>
        </p:nvGrpSpPr>
        <p:grpSpPr>
          <a:xfrm>
            <a:off x="12346582" y="-5444"/>
            <a:ext cx="2733484" cy="6868888"/>
            <a:chOff x="12346582" y="-5444"/>
            <a:chExt cx="2733484" cy="6868888"/>
          </a:xfrm>
        </p:grpSpPr>
        <p:grpSp>
          <p:nvGrpSpPr>
            <p:cNvPr id="123" name="bijsnijden"/>
            <p:cNvGrpSpPr/>
            <p:nvPr userDrawn="1"/>
          </p:nvGrpSpPr>
          <p:grpSpPr>
            <a:xfrm>
              <a:off x="12346582" y="5717305"/>
              <a:ext cx="779464" cy="828260"/>
              <a:chOff x="13143038" y="5655940"/>
              <a:chExt cx="779464" cy="828260"/>
            </a:xfrm>
          </p:grpSpPr>
          <p:grpSp>
            <p:nvGrpSpPr>
              <p:cNvPr id="141" name="Groep 140"/>
              <p:cNvGrpSpPr/>
              <p:nvPr userDrawn="1"/>
            </p:nvGrpSpPr>
            <p:grpSpPr>
              <a:xfrm>
                <a:off x="13284702" y="5655940"/>
                <a:ext cx="518384" cy="468745"/>
                <a:chOff x="13352037" y="5715656"/>
                <a:chExt cx="383714" cy="346970"/>
              </a:xfrm>
            </p:grpSpPr>
            <p:sp>
              <p:nvSpPr>
                <p:cNvPr id="144" name="Rechthoek 143"/>
                <p:cNvSpPr/>
                <p:nvPr userDrawn="1"/>
              </p:nvSpPr>
              <p:spPr>
                <a:xfrm>
                  <a:off x="13377881" y="5717160"/>
                  <a:ext cx="324866" cy="270269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50"/>
                    </a:spcBef>
                    <a:spcAft>
                      <a:spcPts val="350"/>
                    </a:spcAft>
                  </a:pPr>
                  <a:endParaRPr lang="en-US" sz="1600" dirty="0" err="1">
                    <a:solidFill>
                      <a:schemeClr val="accent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pic>
              <p:nvPicPr>
                <p:cNvPr id="145" name="Afbeelding 144"/>
                <p:cNvPicPr>
                  <a:picLocks noChangeAspect="1"/>
                </p:cNvPicPr>
                <p:nvPr userDrawn="1"/>
              </p:nvPicPr>
              <p:blipFill rotWithShape="1"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3352037" y="5715656"/>
                  <a:ext cx="231884" cy="275611"/>
                </a:xfrm>
                <a:prstGeom prst="rect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</p:pic>
            <p:sp>
              <p:nvSpPr>
                <p:cNvPr id="146" name="L-vorm 145"/>
                <p:cNvSpPr/>
                <p:nvPr userDrawn="1"/>
              </p:nvSpPr>
              <p:spPr>
                <a:xfrm rot="5400000">
                  <a:off x="13595231" y="5922107"/>
                  <a:ext cx="129209" cy="151830"/>
                </a:xfrm>
                <a:prstGeom prst="corner">
                  <a:avLst>
                    <a:gd name="adj1" fmla="val 14726"/>
                    <a:gd name="adj2" fmla="val 1472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50"/>
                    </a:spcBef>
                    <a:spcAft>
                      <a:spcPts val="350"/>
                    </a:spcAft>
                  </a:pPr>
                  <a:endParaRPr lang="en-US" sz="1600" dirty="0" err="1">
                    <a:solidFill>
                      <a:schemeClr val="accent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47" name="L-vorm 146"/>
                <p:cNvSpPr/>
                <p:nvPr userDrawn="1"/>
              </p:nvSpPr>
              <p:spPr>
                <a:xfrm rot="5400000" flipH="1" flipV="1">
                  <a:off x="13571296" y="5896455"/>
                  <a:ext cx="129209" cy="151830"/>
                </a:xfrm>
                <a:prstGeom prst="corner">
                  <a:avLst>
                    <a:gd name="adj1" fmla="val 14726"/>
                    <a:gd name="adj2" fmla="val 1472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50"/>
                    </a:spcBef>
                    <a:spcAft>
                      <a:spcPts val="350"/>
                    </a:spcAft>
                  </a:pPr>
                  <a:endParaRPr lang="en-US" sz="1600" dirty="0" err="1">
                    <a:solidFill>
                      <a:schemeClr val="accent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142" name="Tekstvak 76"/>
              <p:cNvSpPr txBox="1"/>
              <p:nvPr userDrawn="1"/>
            </p:nvSpPr>
            <p:spPr>
              <a:xfrm>
                <a:off x="13143038" y="6165304"/>
                <a:ext cx="779464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Crop</a:t>
                </a:r>
              </a:p>
            </p:txBody>
          </p:sp>
          <p:sp>
            <p:nvSpPr>
              <p:cNvPr id="143" name="Rechthoekige driehoek 142"/>
              <p:cNvSpPr/>
              <p:nvPr userDrawn="1"/>
            </p:nvSpPr>
            <p:spPr>
              <a:xfrm rot="18900000">
                <a:off x="13499178" y="6417015"/>
                <a:ext cx="67185" cy="67185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50"/>
                  </a:spcBef>
                  <a:spcAft>
                    <a:spcPts val="350"/>
                  </a:spcAft>
                </a:pPr>
                <a:endParaRPr lang="en-US" sz="1600" dirty="0" err="1">
                  <a:solidFill>
                    <a:schemeClr val="accent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4" name="Rechthoek 123"/>
            <p:cNvSpPr/>
            <p:nvPr/>
          </p:nvSpPr>
          <p:spPr>
            <a:xfrm>
              <a:off x="12483705" y="-5444"/>
              <a:ext cx="2584447" cy="288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en-US" sz="1600" b="1" kern="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INSERT IMAGE</a:t>
              </a:r>
            </a:p>
          </p:txBody>
        </p:sp>
        <p:sp>
          <p:nvSpPr>
            <p:cNvPr id="125" name="Tekstvak 33"/>
            <p:cNvSpPr txBox="1"/>
            <p:nvPr/>
          </p:nvSpPr>
          <p:spPr>
            <a:xfrm>
              <a:off x="12483705" y="974289"/>
              <a:ext cx="2584447" cy="22459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Click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on the icon to insert an image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6" name="Tekstvak 33"/>
            <p:cNvSpPr txBox="1"/>
            <p:nvPr/>
          </p:nvSpPr>
          <p:spPr>
            <a:xfrm>
              <a:off x="12479311" y="3056156"/>
              <a:ext cx="2592287" cy="4448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Select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the image you want to use </a:t>
              </a:r>
              <a:b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and click on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</a:t>
              </a:r>
              <a:r>
                <a:rPr lang="en-US" sz="1200" b="1" kern="0" noProof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Insert’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7" name="Ovaal 126"/>
            <p:cNvSpPr/>
            <p:nvPr/>
          </p:nvSpPr>
          <p:spPr>
            <a:xfrm>
              <a:off x="12483705" y="491007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28" name="Ovaal 127"/>
            <p:cNvSpPr/>
            <p:nvPr/>
          </p:nvSpPr>
          <p:spPr>
            <a:xfrm>
              <a:off x="12488780" y="2499796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29" name="Rechte verbindingslijn 128"/>
            <p:cNvCxnSpPr/>
            <p:nvPr/>
          </p:nvCxnSpPr>
          <p:spPr>
            <a:xfrm>
              <a:off x="12487778" y="283020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30" name="Rechte verbindingslijn 129"/>
            <p:cNvCxnSpPr/>
            <p:nvPr/>
          </p:nvCxnSpPr>
          <p:spPr>
            <a:xfrm>
              <a:off x="12479311" y="2303362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31" name="Rechte verbindingslijn 130"/>
            <p:cNvCxnSpPr/>
            <p:nvPr/>
          </p:nvCxnSpPr>
          <p:spPr>
            <a:xfrm>
              <a:off x="12470972" y="4334476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pic>
          <p:nvPicPr>
            <p:cNvPr id="132" name="Icoontje afbeeldi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88780" y="1490583"/>
              <a:ext cx="521075" cy="521075"/>
            </a:xfrm>
            <a:prstGeom prst="rect">
              <a:avLst/>
            </a:prstGeom>
          </p:spPr>
        </p:pic>
        <p:sp>
          <p:nvSpPr>
            <p:cNvPr id="133" name="Tekstvak 33"/>
            <p:cNvSpPr txBox="1"/>
            <p:nvPr/>
          </p:nvSpPr>
          <p:spPr>
            <a:xfrm>
              <a:off x="12479311" y="5017802"/>
              <a:ext cx="2588841" cy="4000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If you want to scale or drag the image go to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‘Picture Tools’ </a:t>
              </a: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and click on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‘Crop’</a:t>
              </a:r>
            </a:p>
          </p:txBody>
        </p:sp>
        <p:sp>
          <p:nvSpPr>
            <p:cNvPr id="134" name="Ovaal 133"/>
            <p:cNvSpPr/>
            <p:nvPr/>
          </p:nvSpPr>
          <p:spPr>
            <a:xfrm>
              <a:off x="12488779" y="4532940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cxnSp>
          <p:nvCxnSpPr>
            <p:cNvPr id="135" name="Rechte verbindingslijn 134"/>
            <p:cNvCxnSpPr/>
            <p:nvPr/>
          </p:nvCxnSpPr>
          <p:spPr>
            <a:xfrm>
              <a:off x="12470972" y="6863444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36" name="Groep 135"/>
            <p:cNvGrpSpPr/>
            <p:nvPr/>
          </p:nvGrpSpPr>
          <p:grpSpPr>
            <a:xfrm>
              <a:off x="12483705" y="3745117"/>
              <a:ext cx="1114138" cy="297656"/>
              <a:chOff x="13560784" y="3471416"/>
              <a:chExt cx="1114138" cy="297656"/>
            </a:xfrm>
          </p:grpSpPr>
          <p:sp>
            <p:nvSpPr>
              <p:cNvPr id="137" name="Afgeronde rechthoek 136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kstvak 81"/>
              <p:cNvSpPr txBox="1"/>
              <p:nvPr/>
            </p:nvSpPr>
            <p:spPr>
              <a:xfrm>
                <a:off x="13573594" y="3501896"/>
                <a:ext cx="888311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1000" dirty="0"/>
                  <a:t>Insert</a:t>
                </a:r>
              </a:p>
            </p:txBody>
          </p:sp>
          <p:cxnSp>
            <p:nvCxnSpPr>
              <p:cNvPr id="139" name="Rechte verbindingslijn 138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Gelijkbenige driehoek 139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356019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XX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8"/>
          <p:cNvSpPr/>
          <p:nvPr userDrawn="1"/>
        </p:nvSpPr>
        <p:spPr>
          <a:xfrm>
            <a:off x="7867650" y="-425450"/>
            <a:ext cx="3700463" cy="42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2"/>
                </a:solidFill>
              </a:rPr>
              <a:t>Text (XXL)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" y="1467853"/>
            <a:ext cx="11568112" cy="496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fld id="{C98F7B85-694B-437E-BA2E-81C4A6285A09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idx="16"/>
          </p:nvPr>
        </p:nvSpPr>
        <p:spPr>
          <a:xfrm>
            <a:off x="522194" y="1220400"/>
            <a:ext cx="2950144" cy="372288"/>
          </a:xfrm>
          <a:solidFill>
            <a:schemeClr val="bg2"/>
          </a:solidFill>
        </p:spPr>
        <p:txBody>
          <a:bodyPr wrap="none" lIns="90000" tIns="108000" rIns="90000" bIns="900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7" name="Instruction 9 test levels"/>
          <p:cNvGrpSpPr/>
          <p:nvPr userDrawn="1"/>
        </p:nvGrpSpPr>
        <p:grpSpPr>
          <a:xfrm>
            <a:off x="-2880382" y="-5444"/>
            <a:ext cx="2589956" cy="4848506"/>
            <a:chOff x="-2880382" y="-5444"/>
            <a:chExt cx="2589956" cy="4848506"/>
          </a:xfrm>
        </p:grpSpPr>
        <p:sp>
          <p:nvSpPr>
            <p:cNvPr id="9" name="Rechthoek 8"/>
            <p:cNvSpPr/>
            <p:nvPr userDrawn="1"/>
          </p:nvSpPr>
          <p:spPr>
            <a:xfrm>
              <a:off x="-2876149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  <a:r>
                <a:rPr kumimoji="0" lang="en-US" sz="1600" b="1" i="0" u="none" strike="noStrike" kern="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LEVELS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field placeholder"/>
            <p:cNvSpPr txBox="1">
              <a:spLocks/>
            </p:cNvSpPr>
            <p:nvPr userDrawn="1"/>
          </p:nvSpPr>
          <p:spPr>
            <a:xfrm>
              <a:off x="-2470799" y="305235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0" indent="-22860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100000"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Numbers (16 pt.)</a:t>
              </a:r>
            </a:p>
          </p:txBody>
        </p:sp>
        <p:sp>
          <p:nvSpPr>
            <p:cNvPr id="11" name="Ovaal 10"/>
            <p:cNvSpPr/>
            <p:nvPr userDrawn="1"/>
          </p:nvSpPr>
          <p:spPr>
            <a:xfrm>
              <a:off x="-2864958" y="163901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2864958" y="199234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2864958" y="234568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2864958" y="269901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" name="Textfield placeholder"/>
            <p:cNvSpPr txBox="1">
              <a:spLocks/>
            </p:cNvSpPr>
            <p:nvPr userDrawn="1"/>
          </p:nvSpPr>
          <p:spPr>
            <a:xfrm>
              <a:off x="-2455412" y="1637197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10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Basic text  (16 pt.)</a:t>
              </a:r>
            </a:p>
          </p:txBody>
        </p:sp>
        <p:sp>
          <p:nvSpPr>
            <p:cNvPr id="17" name="Textfield placeholder"/>
            <p:cNvSpPr txBox="1">
              <a:spLocks/>
            </p:cNvSpPr>
            <p:nvPr userDrawn="1"/>
          </p:nvSpPr>
          <p:spPr>
            <a:xfrm>
              <a:off x="-2455412" y="199234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7325" marR="0" lvl="1" indent="-174625" algn="l" defTabSz="914400" rtl="0" eaLnBrk="1" fontAlgn="auto" latinLnBrk="0" hangingPunct="1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SzTx/>
                <a:buFont typeface="Arial" panose="020B0604020202020204" pitchFamily="34" charset="0"/>
                <a:buChar char="-"/>
                <a:tabLst>
                  <a:tab pos="4394200" algn="l"/>
                </a:tabLst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Bullet (16 pt.)</a:t>
              </a:r>
            </a:p>
          </p:txBody>
        </p:sp>
        <p:sp>
          <p:nvSpPr>
            <p:cNvPr id="18" name="Textfield placeholder"/>
            <p:cNvSpPr txBox="1">
              <a:spLocks/>
            </p:cNvSpPr>
            <p:nvPr userDrawn="1"/>
          </p:nvSpPr>
          <p:spPr>
            <a:xfrm>
              <a:off x="-2455412" y="375902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400" marR="0" lvl="1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Sub-bullet (14 pt.)</a:t>
              </a:r>
            </a:p>
          </p:txBody>
        </p:sp>
        <p:cxnSp>
          <p:nvCxnSpPr>
            <p:cNvPr id="19" name="Rechte verbindingslijn 18"/>
            <p:cNvCxnSpPr/>
            <p:nvPr userDrawn="1"/>
          </p:nvCxnSpPr>
          <p:spPr>
            <a:xfrm>
              <a:off x="-2873569" y="274900"/>
              <a:ext cx="2569889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0" name="Rechte verbindingslijn 19"/>
            <p:cNvCxnSpPr/>
            <p:nvPr userDrawn="1"/>
          </p:nvCxnSpPr>
          <p:spPr>
            <a:xfrm>
              <a:off x="-2873569" y="1512261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1" name="Rechte verbindingslijn 20"/>
            <p:cNvCxnSpPr/>
            <p:nvPr userDrawn="1"/>
          </p:nvCxnSpPr>
          <p:spPr>
            <a:xfrm>
              <a:off x="-2873569" y="4843062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2" name="Groep 21"/>
            <p:cNvGrpSpPr/>
            <p:nvPr userDrawn="1"/>
          </p:nvGrpSpPr>
          <p:grpSpPr>
            <a:xfrm>
              <a:off x="-1967526" y="411247"/>
              <a:ext cx="409108" cy="427699"/>
              <a:chOff x="-1085063" y="758027"/>
              <a:chExt cx="633799" cy="622540"/>
            </a:xfrm>
          </p:grpSpPr>
          <p:sp>
            <p:nvSpPr>
              <p:cNvPr id="77" name="Afgeronde rechthoek 76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8" name="Groep 77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79" name="Rechthoek 78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0" name="Rechthoek 79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1" name="Rechthoek 80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Vrije vorm 88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3" name="Groep 22"/>
            <p:cNvGrpSpPr/>
            <p:nvPr/>
          </p:nvGrpSpPr>
          <p:grpSpPr>
            <a:xfrm>
              <a:off x="-2880382" y="802341"/>
              <a:ext cx="532929" cy="509563"/>
              <a:chOff x="-2880382" y="802341"/>
              <a:chExt cx="532929" cy="509563"/>
            </a:xfrm>
          </p:grpSpPr>
          <p:sp>
            <p:nvSpPr>
              <p:cNvPr id="55" name="Rechthoek 54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3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58" name="Groep 57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72" name="Rechthoek 71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3" name="Rechthoek 72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4" name="Rechthoek 73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59" name="Groep 58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0" name="Groep 59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7" name="Rechthoek 66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9" name="Rechthoek 68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61" name="Groep 60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2" name="Rechthoek 61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3" name="Rechthoek 62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4" name="Rechthoek 63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5" name="Rechthoek 64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6" name="Rechthoek 65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4" name="Groep 23"/>
            <p:cNvGrpSpPr/>
            <p:nvPr userDrawn="1"/>
          </p:nvGrpSpPr>
          <p:grpSpPr>
            <a:xfrm>
              <a:off x="-1967526" y="875670"/>
              <a:ext cx="413704" cy="427699"/>
              <a:chOff x="-1845083" y="758027"/>
              <a:chExt cx="633799" cy="622540"/>
            </a:xfrm>
          </p:grpSpPr>
          <p:sp>
            <p:nvSpPr>
              <p:cNvPr id="42" name="Afgeronde rechthoek 41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3" name="Groep 42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44" name="Rechthoek 43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5" name="Rechthoek 44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6" name="Rechthoek 45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7" name="Rechthoek 46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8" name="Rechthoek 47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9" name="Rechthoek 48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0" name="Rechthoek 49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Rechthoek 50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2" name="Rechthoek 51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Vrije vorm 53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25" name="Rechte verbindingslijn 24"/>
            <p:cNvCxnSpPr>
              <a:endCxn id="42" idx="1"/>
            </p:cNvCxnSpPr>
            <p:nvPr userDrawn="1"/>
          </p:nvCxnSpPr>
          <p:spPr>
            <a:xfrm>
              <a:off x="-2688976" y="980728"/>
              <a:ext cx="721450" cy="108792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cxnSp>
          <p:nvCxnSpPr>
            <p:cNvPr id="26" name="Rechte verbindingslijn 25"/>
            <p:cNvCxnSpPr>
              <a:endCxn id="77" idx="1"/>
            </p:cNvCxnSpPr>
            <p:nvPr userDrawn="1"/>
          </p:nvCxnSpPr>
          <p:spPr>
            <a:xfrm flipV="1">
              <a:off x="-2472952" y="625097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sp>
          <p:nvSpPr>
            <p:cNvPr id="27" name="Textfield placeholder"/>
            <p:cNvSpPr txBox="1">
              <a:spLocks/>
            </p:cNvSpPr>
            <p:nvPr userDrawn="1"/>
          </p:nvSpPr>
          <p:spPr>
            <a:xfrm>
              <a:off x="-1360648" y="411249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up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Textfield placeholder"/>
            <p:cNvSpPr txBox="1">
              <a:spLocks/>
            </p:cNvSpPr>
            <p:nvPr userDrawn="1"/>
          </p:nvSpPr>
          <p:spPr>
            <a:xfrm>
              <a:off x="-1360649" y="875670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 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down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Ovaal 28"/>
            <p:cNvSpPr/>
            <p:nvPr userDrawn="1"/>
          </p:nvSpPr>
          <p:spPr>
            <a:xfrm>
              <a:off x="-2864958" y="305235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0" name="Textfield placeholder"/>
            <p:cNvSpPr txBox="1">
              <a:spLocks/>
            </p:cNvSpPr>
            <p:nvPr userDrawn="1"/>
          </p:nvSpPr>
          <p:spPr>
            <a:xfrm>
              <a:off x="-2455412" y="446569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4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Italic text (14 </a:t>
              </a:r>
              <a:r>
                <a:rPr lang="en-US" sz="1000" i="1" kern="1200" spc="50" baseline="0" noProof="0" dirty="0" err="1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pt</a:t>
              </a: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1" name="Ovaal 30"/>
            <p:cNvSpPr/>
            <p:nvPr userDrawn="1"/>
          </p:nvSpPr>
          <p:spPr>
            <a:xfrm>
              <a:off x="-2864958" y="340568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2" name="Ovaal 31"/>
            <p:cNvSpPr/>
            <p:nvPr userDrawn="1"/>
          </p:nvSpPr>
          <p:spPr>
            <a:xfrm>
              <a:off x="-2864958" y="37590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3" name="Ovaal 32"/>
            <p:cNvSpPr/>
            <p:nvPr userDrawn="1"/>
          </p:nvSpPr>
          <p:spPr>
            <a:xfrm>
              <a:off x="-2864958" y="411235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4" name="Ovaal 33"/>
            <p:cNvSpPr/>
            <p:nvPr userDrawn="1"/>
          </p:nvSpPr>
          <p:spPr>
            <a:xfrm>
              <a:off x="-2864958" y="446569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5" name="Textfield placeholder"/>
            <p:cNvSpPr txBox="1">
              <a:spLocks/>
            </p:cNvSpPr>
            <p:nvPr userDrawn="1"/>
          </p:nvSpPr>
          <p:spPr>
            <a:xfrm>
              <a:off x="-2470799" y="340568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Bullet(16 pt.)</a:t>
              </a:r>
            </a:p>
          </p:txBody>
        </p:sp>
        <p:sp>
          <p:nvSpPr>
            <p:cNvPr id="36" name="Textfield placeholder"/>
            <p:cNvSpPr txBox="1">
              <a:spLocks/>
            </p:cNvSpPr>
            <p:nvPr userDrawn="1"/>
          </p:nvSpPr>
          <p:spPr>
            <a:xfrm>
              <a:off x="-2455412" y="411235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  <p:sp>
          <p:nvSpPr>
            <p:cNvPr id="37" name="Textfield placeholder"/>
            <p:cNvSpPr txBox="1">
              <a:spLocks/>
            </p:cNvSpPr>
            <p:nvPr userDrawn="1"/>
          </p:nvSpPr>
          <p:spPr>
            <a:xfrm>
              <a:off x="-2455412" y="2345683"/>
              <a:ext cx="2163709" cy="259683"/>
            </a:xfrm>
            <a:prstGeom prst="rect">
              <a:avLst/>
            </a:prstGeom>
          </p:spPr>
          <p:txBody>
            <a:bodyPr vert="horz" lIns="72000" tIns="0" rIns="21600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Sub-bullet (16 pt.)</a:t>
              </a:r>
            </a:p>
          </p:txBody>
        </p:sp>
        <p:grpSp>
          <p:nvGrpSpPr>
            <p:cNvPr id="38" name="Groep 37"/>
            <p:cNvGrpSpPr/>
            <p:nvPr/>
          </p:nvGrpSpPr>
          <p:grpSpPr>
            <a:xfrm>
              <a:off x="-2880382" y="410556"/>
              <a:ext cx="528695" cy="344202"/>
              <a:chOff x="-2880382" y="410556"/>
              <a:chExt cx="528695" cy="344202"/>
            </a:xfrm>
          </p:grpSpPr>
          <p:sp>
            <p:nvSpPr>
              <p:cNvPr id="40" name="Afgeronde rechthoek 39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781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Vrije vorm 40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alibri" panose="020F0502020204030204" pitchFamily="34" charset="0"/>
                    <a:cs typeface="Aldhabi" panose="01000000000000000000" pitchFamily="2" charset="-78"/>
                  </a:rPr>
                  <a:t>Home</a:t>
                </a:r>
              </a:p>
            </p:txBody>
          </p:sp>
        </p:grpSp>
        <p:sp>
          <p:nvSpPr>
            <p:cNvPr id="39" name="Textfield placeholder"/>
            <p:cNvSpPr txBox="1">
              <a:spLocks/>
            </p:cNvSpPr>
            <p:nvPr userDrawn="1"/>
          </p:nvSpPr>
          <p:spPr>
            <a:xfrm>
              <a:off x="-2455412" y="270139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985237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hoek 7" hidden="1"/>
          <p:cNvSpPr/>
          <p:nvPr userDrawn="1"/>
        </p:nvSpPr>
        <p:spPr>
          <a:xfrm>
            <a:off x="4657350" y="817041"/>
            <a:ext cx="7573826" cy="6040959"/>
          </a:xfrm>
          <a:prstGeom prst="rect">
            <a:avLst/>
          </a:prstGeom>
          <a:solidFill>
            <a:schemeClr val="tx2"/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0" anchor="ctr">
            <a:normAutofit/>
          </a:bodyPr>
          <a:lstStyle/>
          <a:p>
            <a:pPr algn="ctr" fontAlgn="auto">
              <a:lnSpc>
                <a:spcPct val="8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pPr>
            <a:endParaRPr lang="en-GB" sz="1400" spc="50">
              <a:latin typeface="+mn-lt"/>
              <a:cs typeface="+mn-cs"/>
            </a:endParaRPr>
          </a:p>
        </p:txBody>
      </p:sp>
      <p:sp>
        <p:nvSpPr>
          <p:cNvPr id="28" name="Rechthoek 26"/>
          <p:cNvSpPr/>
          <p:nvPr userDrawn="1"/>
        </p:nvSpPr>
        <p:spPr>
          <a:xfrm>
            <a:off x="7867650" y="-425450"/>
            <a:ext cx="3700463" cy="42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2"/>
                </a:solidFill>
              </a:rPr>
              <a:t>SUBMENU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-1" y="1450800"/>
            <a:ext cx="4657352" cy="496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ep 7" hidden="1"/>
          <p:cNvGrpSpPr/>
          <p:nvPr userDrawn="1"/>
        </p:nvGrpSpPr>
        <p:grpSpPr>
          <a:xfrm>
            <a:off x="4628384" y="-204738"/>
            <a:ext cx="7566791" cy="7180263"/>
            <a:chOff x="4628384" y="-204738"/>
            <a:chExt cx="7566791" cy="7180263"/>
          </a:xfrm>
        </p:grpSpPr>
        <p:cxnSp>
          <p:nvCxnSpPr>
            <p:cNvPr id="24" name="Rechte verbindingslijn 23"/>
            <p:cNvCxnSpPr/>
            <p:nvPr/>
          </p:nvCxnSpPr>
          <p:spPr>
            <a:xfrm>
              <a:off x="4657349" y="-204738"/>
              <a:ext cx="0" cy="7180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ep 4"/>
            <p:cNvGrpSpPr/>
            <p:nvPr userDrawn="1"/>
          </p:nvGrpSpPr>
          <p:grpSpPr>
            <a:xfrm>
              <a:off x="7145278" y="-204738"/>
              <a:ext cx="37019" cy="7180263"/>
              <a:chOff x="7136774" y="-204738"/>
              <a:chExt cx="37019" cy="7180263"/>
            </a:xfrm>
          </p:grpSpPr>
          <p:cxnSp>
            <p:nvCxnSpPr>
              <p:cNvPr id="25" name="Rechte verbindingslijn 24"/>
              <p:cNvCxnSpPr/>
              <p:nvPr/>
            </p:nvCxnSpPr>
            <p:spPr>
              <a:xfrm>
                <a:off x="7136774" y="-204738"/>
                <a:ext cx="0" cy="71802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/>
              <p:cNvCxnSpPr/>
              <p:nvPr/>
            </p:nvCxnSpPr>
            <p:spPr>
              <a:xfrm>
                <a:off x="7173793" y="-204738"/>
                <a:ext cx="0" cy="71802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ep 3"/>
            <p:cNvGrpSpPr/>
            <p:nvPr userDrawn="1"/>
          </p:nvGrpSpPr>
          <p:grpSpPr>
            <a:xfrm>
              <a:off x="9670226" y="-204738"/>
              <a:ext cx="37019" cy="7180263"/>
              <a:chOff x="9662347" y="-204738"/>
              <a:chExt cx="37019" cy="7180263"/>
            </a:xfrm>
          </p:grpSpPr>
          <p:cxnSp>
            <p:nvCxnSpPr>
              <p:cNvPr id="37" name="Rechte verbindingslijn 36"/>
              <p:cNvCxnSpPr/>
              <p:nvPr/>
            </p:nvCxnSpPr>
            <p:spPr>
              <a:xfrm>
                <a:off x="9662347" y="-204738"/>
                <a:ext cx="0" cy="71802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chte verbindingslijn 37"/>
              <p:cNvCxnSpPr/>
              <p:nvPr/>
            </p:nvCxnSpPr>
            <p:spPr>
              <a:xfrm>
                <a:off x="9699366" y="-204738"/>
                <a:ext cx="0" cy="71802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Rechte verbindingslijn 38"/>
            <p:cNvCxnSpPr/>
            <p:nvPr/>
          </p:nvCxnSpPr>
          <p:spPr>
            <a:xfrm>
              <a:off x="12195175" y="-204738"/>
              <a:ext cx="0" cy="7180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ep 5"/>
            <p:cNvGrpSpPr/>
            <p:nvPr userDrawn="1"/>
          </p:nvGrpSpPr>
          <p:grpSpPr>
            <a:xfrm>
              <a:off x="4628384" y="2806100"/>
              <a:ext cx="7180263" cy="37019"/>
              <a:chOff x="4628384" y="2796544"/>
              <a:chExt cx="7180263" cy="37019"/>
            </a:xfrm>
          </p:grpSpPr>
          <p:cxnSp>
            <p:nvCxnSpPr>
              <p:cNvPr id="22" name="Rechte verbindingslijn 21"/>
              <p:cNvCxnSpPr/>
              <p:nvPr/>
            </p:nvCxnSpPr>
            <p:spPr>
              <a:xfrm rot="5400000">
                <a:off x="8218516" y="-793588"/>
                <a:ext cx="0" cy="71802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chte verbindingslijn 22"/>
              <p:cNvCxnSpPr/>
              <p:nvPr/>
            </p:nvCxnSpPr>
            <p:spPr>
              <a:xfrm rot="5400000">
                <a:off x="8218516" y="-756569"/>
                <a:ext cx="0" cy="71802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ep 6"/>
            <p:cNvGrpSpPr/>
            <p:nvPr userDrawn="1"/>
          </p:nvGrpSpPr>
          <p:grpSpPr>
            <a:xfrm>
              <a:off x="4628384" y="4832051"/>
              <a:ext cx="7180263" cy="37019"/>
              <a:chOff x="4628384" y="4813422"/>
              <a:chExt cx="7180263" cy="37019"/>
            </a:xfrm>
          </p:grpSpPr>
          <p:cxnSp>
            <p:nvCxnSpPr>
              <p:cNvPr id="20" name="Rechte verbindingslijn 19"/>
              <p:cNvCxnSpPr/>
              <p:nvPr/>
            </p:nvCxnSpPr>
            <p:spPr>
              <a:xfrm rot="5400000">
                <a:off x="8218516" y="1223290"/>
                <a:ext cx="0" cy="71802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Rechte verbindingslijn 20"/>
              <p:cNvCxnSpPr/>
              <p:nvPr/>
            </p:nvCxnSpPr>
            <p:spPr>
              <a:xfrm rot="5400000">
                <a:off x="8218516" y="1260309"/>
                <a:ext cx="0" cy="71802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Rechte verbindingslijn 48"/>
            <p:cNvCxnSpPr/>
            <p:nvPr userDrawn="1"/>
          </p:nvCxnSpPr>
          <p:spPr>
            <a:xfrm rot="5400000">
              <a:off x="8463844" y="-2772964"/>
              <a:ext cx="0" cy="7180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49"/>
            <p:cNvCxnSpPr/>
            <p:nvPr userDrawn="1"/>
          </p:nvCxnSpPr>
          <p:spPr>
            <a:xfrm rot="5400000">
              <a:off x="8463845" y="3267869"/>
              <a:ext cx="0" cy="7180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ijdelijke aanduiding voor afbeelding 2"/>
          <p:cNvSpPr>
            <a:spLocks noGrp="1"/>
          </p:cNvSpPr>
          <p:nvPr>
            <p:ph type="pic" idx="17" hasCustomPrompt="1"/>
          </p:nvPr>
        </p:nvSpPr>
        <p:spPr>
          <a:xfrm>
            <a:off x="4660522" y="817564"/>
            <a:ext cx="2491200" cy="1998000"/>
          </a:xfrm>
          <a:prstGeom prst="rect">
            <a:avLst/>
          </a:prstGeom>
          <a:noFill/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44000" anchor="ctr">
            <a:normAutofit/>
          </a:bodyPr>
          <a:lstStyle>
            <a:lvl1pPr algn="ctr">
              <a:lnSpc>
                <a:spcPct val="300000"/>
              </a:lnSpc>
              <a:defRPr lang="en-GB" sz="1400" baseline="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53" name="Tijdelijke aanduiding voor afbeelding 2"/>
          <p:cNvSpPr>
            <a:spLocks noGrp="1"/>
          </p:cNvSpPr>
          <p:nvPr>
            <p:ph type="pic" idx="18" hasCustomPrompt="1"/>
          </p:nvPr>
        </p:nvSpPr>
        <p:spPr>
          <a:xfrm>
            <a:off x="4660522" y="2839055"/>
            <a:ext cx="2491200" cy="1998000"/>
          </a:xfrm>
          <a:prstGeom prst="rect">
            <a:avLst/>
          </a:prstGeom>
          <a:noFill/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44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54" name="Tijdelijke aanduiding voor afbeelding 2"/>
          <p:cNvSpPr>
            <a:spLocks noGrp="1"/>
          </p:cNvSpPr>
          <p:nvPr>
            <p:ph type="pic" idx="19" hasCustomPrompt="1"/>
          </p:nvPr>
        </p:nvSpPr>
        <p:spPr>
          <a:xfrm>
            <a:off x="4660522" y="4860546"/>
            <a:ext cx="2491200" cy="1998000"/>
          </a:xfrm>
          <a:prstGeom prst="rect">
            <a:avLst/>
          </a:prstGeom>
          <a:noFill/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44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55" name="Tijdelijke aanduiding voor afbeelding 2"/>
          <p:cNvSpPr>
            <a:spLocks noGrp="1"/>
          </p:cNvSpPr>
          <p:nvPr>
            <p:ph type="pic" idx="20" hasCustomPrompt="1"/>
          </p:nvPr>
        </p:nvSpPr>
        <p:spPr>
          <a:xfrm>
            <a:off x="7177532" y="817564"/>
            <a:ext cx="2491200" cy="1998000"/>
          </a:xfrm>
          <a:prstGeom prst="rect">
            <a:avLst/>
          </a:prstGeom>
          <a:noFill/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44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56" name="Tijdelijke aanduiding voor afbeelding 2"/>
          <p:cNvSpPr>
            <a:spLocks noGrp="1"/>
          </p:cNvSpPr>
          <p:nvPr>
            <p:ph type="pic" idx="21" hasCustomPrompt="1"/>
          </p:nvPr>
        </p:nvSpPr>
        <p:spPr>
          <a:xfrm>
            <a:off x="7177532" y="2839055"/>
            <a:ext cx="2491200" cy="1998000"/>
          </a:xfrm>
          <a:prstGeom prst="rect">
            <a:avLst/>
          </a:prstGeom>
          <a:noFill/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44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57" name="Tijdelijke aanduiding voor afbeelding 2"/>
          <p:cNvSpPr>
            <a:spLocks noGrp="1"/>
          </p:cNvSpPr>
          <p:nvPr>
            <p:ph type="pic" idx="22" hasCustomPrompt="1"/>
          </p:nvPr>
        </p:nvSpPr>
        <p:spPr>
          <a:xfrm>
            <a:off x="7177532" y="4860546"/>
            <a:ext cx="2491200" cy="1998000"/>
          </a:xfrm>
          <a:prstGeom prst="rect">
            <a:avLst/>
          </a:prstGeom>
          <a:noFill/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44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58" name="Tijdelijke aanduiding voor afbeelding 2"/>
          <p:cNvSpPr>
            <a:spLocks noGrp="1"/>
          </p:cNvSpPr>
          <p:nvPr>
            <p:ph type="pic" idx="23" hasCustomPrompt="1"/>
          </p:nvPr>
        </p:nvSpPr>
        <p:spPr>
          <a:xfrm>
            <a:off x="9694543" y="817564"/>
            <a:ext cx="2491200" cy="1998000"/>
          </a:xfrm>
          <a:prstGeom prst="rect">
            <a:avLst/>
          </a:prstGeom>
          <a:noFill/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44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59" name="Tijdelijke aanduiding voor afbeelding 2"/>
          <p:cNvSpPr>
            <a:spLocks noGrp="1"/>
          </p:cNvSpPr>
          <p:nvPr>
            <p:ph type="pic" idx="24" hasCustomPrompt="1"/>
          </p:nvPr>
        </p:nvSpPr>
        <p:spPr>
          <a:xfrm>
            <a:off x="9694543" y="2839055"/>
            <a:ext cx="2491200" cy="1998000"/>
          </a:xfrm>
          <a:prstGeom prst="rect">
            <a:avLst/>
          </a:prstGeom>
          <a:noFill/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44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60" name="Tijdelijke aanduiding voor afbeelding 2"/>
          <p:cNvSpPr>
            <a:spLocks noGrp="1"/>
          </p:cNvSpPr>
          <p:nvPr>
            <p:ph type="pic" idx="25" hasCustomPrompt="1"/>
          </p:nvPr>
        </p:nvSpPr>
        <p:spPr>
          <a:xfrm>
            <a:off x="9694543" y="4860546"/>
            <a:ext cx="2491200" cy="1998000"/>
          </a:xfrm>
          <a:prstGeom prst="rect">
            <a:avLst/>
          </a:prstGeom>
          <a:noFill/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lIns="0" tIns="0" rIns="0" bIns="144000" anchor="ctr">
            <a:normAutofit/>
          </a:bodyPr>
          <a:lstStyle>
            <a:lvl1pPr algn="ctr">
              <a:lnSpc>
                <a:spcPct val="300000"/>
              </a:lnSpc>
              <a:defRPr lang="en-GB" sz="1400" dirty="0"/>
            </a:lvl1pPr>
          </a:lstStyle>
          <a:p>
            <a:pPr lvl="0"/>
            <a:r>
              <a:rPr lang="en-US" noProof="0" dirty="0"/>
              <a:t>Click on the icon </a:t>
            </a:r>
            <a:br>
              <a:rPr lang="en-US" noProof="0" dirty="0"/>
            </a:br>
            <a:r>
              <a:rPr lang="en-US" noProof="0" dirty="0"/>
              <a:t>to insert a photo</a:t>
            </a:r>
          </a:p>
        </p:txBody>
      </p:sp>
      <p:sp>
        <p:nvSpPr>
          <p:cNvPr id="70" name="Tijdelijke aanduiding voor tekst 2"/>
          <p:cNvSpPr>
            <a:spLocks noGrp="1"/>
          </p:cNvSpPr>
          <p:nvPr>
            <p:ph type="body" idx="16"/>
          </p:nvPr>
        </p:nvSpPr>
        <p:spPr>
          <a:xfrm>
            <a:off x="522196" y="1220400"/>
            <a:ext cx="2950144" cy="372288"/>
          </a:xfrm>
          <a:solidFill>
            <a:schemeClr val="bg2"/>
          </a:solidFill>
        </p:spPr>
        <p:txBody>
          <a:bodyPr wrap="none" lIns="90000" tIns="108000" rIns="90000" bIns="900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33" name="Instruction 9 test levels"/>
          <p:cNvGrpSpPr/>
          <p:nvPr userDrawn="1"/>
        </p:nvGrpSpPr>
        <p:grpSpPr>
          <a:xfrm>
            <a:off x="-2880382" y="-5444"/>
            <a:ext cx="2589956" cy="4848506"/>
            <a:chOff x="-2880382" y="-5444"/>
            <a:chExt cx="2589956" cy="4848506"/>
          </a:xfrm>
        </p:grpSpPr>
        <p:sp>
          <p:nvSpPr>
            <p:cNvPr id="34" name="Rechthoek 33"/>
            <p:cNvSpPr/>
            <p:nvPr userDrawn="1"/>
          </p:nvSpPr>
          <p:spPr>
            <a:xfrm>
              <a:off x="-2876149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  <a:r>
                <a:rPr kumimoji="0" lang="en-US" sz="1600" b="1" i="0" u="none" strike="noStrike" kern="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LEVELS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Textfield placeholder"/>
            <p:cNvSpPr txBox="1">
              <a:spLocks/>
            </p:cNvSpPr>
            <p:nvPr userDrawn="1"/>
          </p:nvSpPr>
          <p:spPr>
            <a:xfrm>
              <a:off x="-2470799" y="305235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0" indent="-22860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100000"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Numbers (16 pt.)</a:t>
              </a:r>
            </a:p>
          </p:txBody>
        </p:sp>
        <p:sp>
          <p:nvSpPr>
            <p:cNvPr id="36" name="Ovaal 35"/>
            <p:cNvSpPr/>
            <p:nvPr userDrawn="1"/>
          </p:nvSpPr>
          <p:spPr>
            <a:xfrm>
              <a:off x="-2864958" y="163901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0" name="Ovaal 39"/>
            <p:cNvSpPr/>
            <p:nvPr userDrawn="1"/>
          </p:nvSpPr>
          <p:spPr>
            <a:xfrm>
              <a:off x="-2864958" y="199234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1" name="Ovaal 40"/>
            <p:cNvSpPr/>
            <p:nvPr userDrawn="1"/>
          </p:nvSpPr>
          <p:spPr>
            <a:xfrm>
              <a:off x="-2864958" y="234568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2" name="Ovaal 41"/>
            <p:cNvSpPr/>
            <p:nvPr userDrawn="1"/>
          </p:nvSpPr>
          <p:spPr>
            <a:xfrm>
              <a:off x="-2864958" y="269901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3" name="Textfield placeholder"/>
            <p:cNvSpPr txBox="1">
              <a:spLocks/>
            </p:cNvSpPr>
            <p:nvPr userDrawn="1"/>
          </p:nvSpPr>
          <p:spPr>
            <a:xfrm>
              <a:off x="-2455412" y="1637197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10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Basic text  (16 pt.)</a:t>
              </a:r>
            </a:p>
          </p:txBody>
        </p:sp>
        <p:sp>
          <p:nvSpPr>
            <p:cNvPr id="44" name="Textfield placeholder"/>
            <p:cNvSpPr txBox="1">
              <a:spLocks/>
            </p:cNvSpPr>
            <p:nvPr userDrawn="1"/>
          </p:nvSpPr>
          <p:spPr>
            <a:xfrm>
              <a:off x="-2455412" y="199234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7325" marR="0" lvl="1" indent="-174625" algn="l" defTabSz="914400" rtl="0" eaLnBrk="1" fontAlgn="auto" latinLnBrk="0" hangingPunct="1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SzTx/>
                <a:buFont typeface="Arial" panose="020B0604020202020204" pitchFamily="34" charset="0"/>
                <a:buChar char="-"/>
                <a:tabLst>
                  <a:tab pos="4394200" algn="l"/>
                </a:tabLst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Bullet (16 pt.)</a:t>
              </a:r>
            </a:p>
          </p:txBody>
        </p:sp>
        <p:sp>
          <p:nvSpPr>
            <p:cNvPr id="45" name="Textfield placeholder"/>
            <p:cNvSpPr txBox="1">
              <a:spLocks/>
            </p:cNvSpPr>
            <p:nvPr userDrawn="1"/>
          </p:nvSpPr>
          <p:spPr>
            <a:xfrm>
              <a:off x="-2455412" y="375902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400" marR="0" lvl="1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Sub-bullet (14 pt.)</a:t>
              </a:r>
            </a:p>
          </p:txBody>
        </p:sp>
        <p:cxnSp>
          <p:nvCxnSpPr>
            <p:cNvPr id="46" name="Rechte verbindingslijn 45"/>
            <p:cNvCxnSpPr/>
            <p:nvPr userDrawn="1"/>
          </p:nvCxnSpPr>
          <p:spPr>
            <a:xfrm>
              <a:off x="-2873569" y="274900"/>
              <a:ext cx="2569889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47" name="Rechte verbindingslijn 46"/>
            <p:cNvCxnSpPr/>
            <p:nvPr userDrawn="1"/>
          </p:nvCxnSpPr>
          <p:spPr>
            <a:xfrm>
              <a:off x="-2873569" y="1512261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48" name="Rechte verbindingslijn 47"/>
            <p:cNvCxnSpPr/>
            <p:nvPr userDrawn="1"/>
          </p:nvCxnSpPr>
          <p:spPr>
            <a:xfrm>
              <a:off x="-2873569" y="4843062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52" name="Groep 51"/>
            <p:cNvGrpSpPr/>
            <p:nvPr userDrawn="1"/>
          </p:nvGrpSpPr>
          <p:grpSpPr>
            <a:xfrm>
              <a:off x="-1967526" y="411247"/>
              <a:ext cx="409108" cy="427699"/>
              <a:chOff x="-1085063" y="758027"/>
              <a:chExt cx="633799" cy="622540"/>
            </a:xfrm>
          </p:grpSpPr>
          <p:sp>
            <p:nvSpPr>
              <p:cNvPr id="116" name="Afgeronde rechthoek 115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17" name="Groep 116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118" name="Rechthoek 117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9" name="Rechthoek 118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0" name="Rechthoek 119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1" name="Rechthoek 120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2" name="Rechthoek 121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3" name="Rechthoek 122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4" name="Rechthoek 123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5" name="Rechthoek 124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6" name="Rechthoek 125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7" name="Rechthoek 126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8" name="Vrije vorm 127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61" name="Groep 60"/>
            <p:cNvGrpSpPr/>
            <p:nvPr/>
          </p:nvGrpSpPr>
          <p:grpSpPr>
            <a:xfrm>
              <a:off x="-2880382" y="802341"/>
              <a:ext cx="532929" cy="509563"/>
              <a:chOff x="-2880382" y="802341"/>
              <a:chExt cx="532929" cy="509563"/>
            </a:xfrm>
          </p:grpSpPr>
          <p:sp>
            <p:nvSpPr>
              <p:cNvPr id="94" name="Rechthoek 93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5" name="Picture 2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6" name="Picture 3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97" name="Groep 96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111" name="Rechthoek 110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2" name="Rechthoek 111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3" name="Rechthoek 112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4" name="Rechthoek 113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5" name="Rechthoek 114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98" name="Groep 97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99" name="Groep 98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106" name="Rechthoek 105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7" name="Rechthoek 106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8" name="Rechthoek 107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9" name="Rechthoek 108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10" name="Rechthoek 109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100" name="Groep 99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101" name="Rechthoek 100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2" name="Rechthoek 101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3" name="Rechthoek 102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hthoek 103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5" name="Rechthoek 104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62" name="Groep 61"/>
            <p:cNvGrpSpPr/>
            <p:nvPr userDrawn="1"/>
          </p:nvGrpSpPr>
          <p:grpSpPr>
            <a:xfrm>
              <a:off x="-1967526" y="875670"/>
              <a:ext cx="413704" cy="427699"/>
              <a:chOff x="-1845083" y="758027"/>
              <a:chExt cx="633799" cy="622540"/>
            </a:xfrm>
          </p:grpSpPr>
          <p:sp>
            <p:nvSpPr>
              <p:cNvPr id="81" name="Afgeronde rechthoek 80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2" name="Groep 81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83" name="Rechthoek 82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2" name="Rechthoek 91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Vrije vorm 92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63" name="Rechte verbindingslijn 62"/>
            <p:cNvCxnSpPr>
              <a:endCxn id="81" idx="1"/>
            </p:cNvCxnSpPr>
            <p:nvPr userDrawn="1"/>
          </p:nvCxnSpPr>
          <p:spPr>
            <a:xfrm>
              <a:off x="-2688976" y="980728"/>
              <a:ext cx="721450" cy="108792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cxnSp>
          <p:nvCxnSpPr>
            <p:cNvPr id="64" name="Rechte verbindingslijn 63"/>
            <p:cNvCxnSpPr>
              <a:endCxn id="116" idx="1"/>
            </p:cNvCxnSpPr>
            <p:nvPr userDrawn="1"/>
          </p:nvCxnSpPr>
          <p:spPr>
            <a:xfrm flipV="1">
              <a:off x="-2472952" y="625097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sp>
          <p:nvSpPr>
            <p:cNvPr id="65" name="Textfield placeholder"/>
            <p:cNvSpPr txBox="1">
              <a:spLocks/>
            </p:cNvSpPr>
            <p:nvPr userDrawn="1"/>
          </p:nvSpPr>
          <p:spPr>
            <a:xfrm>
              <a:off x="-1360648" y="411249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up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Textfield placeholder"/>
            <p:cNvSpPr txBox="1">
              <a:spLocks/>
            </p:cNvSpPr>
            <p:nvPr userDrawn="1"/>
          </p:nvSpPr>
          <p:spPr>
            <a:xfrm>
              <a:off x="-1360649" y="875670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 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down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7" name="Ovaal 66"/>
            <p:cNvSpPr/>
            <p:nvPr userDrawn="1"/>
          </p:nvSpPr>
          <p:spPr>
            <a:xfrm>
              <a:off x="-2864958" y="305235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68" name="Textfield placeholder"/>
            <p:cNvSpPr txBox="1">
              <a:spLocks/>
            </p:cNvSpPr>
            <p:nvPr userDrawn="1"/>
          </p:nvSpPr>
          <p:spPr>
            <a:xfrm>
              <a:off x="-2455412" y="446569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4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Italic text (14 </a:t>
              </a:r>
              <a:r>
                <a:rPr lang="en-US" sz="1000" i="1" kern="1200" spc="50" baseline="0" noProof="0" dirty="0" err="1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pt</a:t>
              </a: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69" name="Ovaal 68"/>
            <p:cNvSpPr/>
            <p:nvPr userDrawn="1"/>
          </p:nvSpPr>
          <p:spPr>
            <a:xfrm>
              <a:off x="-2864958" y="340568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71" name="Ovaal 70"/>
            <p:cNvSpPr/>
            <p:nvPr userDrawn="1"/>
          </p:nvSpPr>
          <p:spPr>
            <a:xfrm>
              <a:off x="-2864958" y="37590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72" name="Ovaal 71"/>
            <p:cNvSpPr/>
            <p:nvPr userDrawn="1"/>
          </p:nvSpPr>
          <p:spPr>
            <a:xfrm>
              <a:off x="-2864958" y="411235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73" name="Ovaal 72"/>
            <p:cNvSpPr/>
            <p:nvPr userDrawn="1"/>
          </p:nvSpPr>
          <p:spPr>
            <a:xfrm>
              <a:off x="-2864958" y="446569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74" name="Textfield placeholder"/>
            <p:cNvSpPr txBox="1">
              <a:spLocks/>
            </p:cNvSpPr>
            <p:nvPr userDrawn="1"/>
          </p:nvSpPr>
          <p:spPr>
            <a:xfrm>
              <a:off x="-2470799" y="340568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Bullet(16 pt.)</a:t>
              </a:r>
            </a:p>
          </p:txBody>
        </p:sp>
        <p:sp>
          <p:nvSpPr>
            <p:cNvPr id="75" name="Textfield placeholder"/>
            <p:cNvSpPr txBox="1">
              <a:spLocks/>
            </p:cNvSpPr>
            <p:nvPr userDrawn="1"/>
          </p:nvSpPr>
          <p:spPr>
            <a:xfrm>
              <a:off x="-2455412" y="411235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  <p:sp>
          <p:nvSpPr>
            <p:cNvPr id="76" name="Textfield placeholder"/>
            <p:cNvSpPr txBox="1">
              <a:spLocks/>
            </p:cNvSpPr>
            <p:nvPr userDrawn="1"/>
          </p:nvSpPr>
          <p:spPr>
            <a:xfrm>
              <a:off x="-2455412" y="2345683"/>
              <a:ext cx="2163709" cy="259683"/>
            </a:xfrm>
            <a:prstGeom prst="rect">
              <a:avLst/>
            </a:prstGeom>
          </p:spPr>
          <p:txBody>
            <a:bodyPr vert="horz" lIns="72000" tIns="0" rIns="21600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Sub-bullet (16 pt.)</a:t>
              </a:r>
            </a:p>
          </p:txBody>
        </p:sp>
        <p:grpSp>
          <p:nvGrpSpPr>
            <p:cNvPr id="77" name="Groep 76"/>
            <p:cNvGrpSpPr/>
            <p:nvPr/>
          </p:nvGrpSpPr>
          <p:grpSpPr>
            <a:xfrm>
              <a:off x="-2880382" y="410556"/>
              <a:ext cx="528695" cy="344202"/>
              <a:chOff x="-2880382" y="410556"/>
              <a:chExt cx="528695" cy="344202"/>
            </a:xfrm>
          </p:grpSpPr>
          <p:sp>
            <p:nvSpPr>
              <p:cNvPr id="79" name="Afgeronde rechthoek 78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781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Vrije vorm 79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alibri" panose="020F0502020204030204" pitchFamily="34" charset="0"/>
                    <a:cs typeface="Aldhabi" panose="01000000000000000000" pitchFamily="2" charset="-78"/>
                  </a:rPr>
                  <a:t>Home</a:t>
                </a:r>
              </a:p>
            </p:txBody>
          </p:sp>
        </p:grpSp>
        <p:sp>
          <p:nvSpPr>
            <p:cNvPr id="78" name="Textfield placeholder"/>
            <p:cNvSpPr txBox="1">
              <a:spLocks/>
            </p:cNvSpPr>
            <p:nvPr userDrawn="1"/>
          </p:nvSpPr>
          <p:spPr>
            <a:xfrm>
              <a:off x="-2455412" y="270139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</p:grpSp>
      <p:grpSp>
        <p:nvGrpSpPr>
          <p:cNvPr id="129" name="Instruction Image Cropping"/>
          <p:cNvGrpSpPr/>
          <p:nvPr userDrawn="1"/>
        </p:nvGrpSpPr>
        <p:grpSpPr>
          <a:xfrm>
            <a:off x="12346582" y="-5444"/>
            <a:ext cx="2733484" cy="6868888"/>
            <a:chOff x="12346582" y="-5444"/>
            <a:chExt cx="2733484" cy="6868888"/>
          </a:xfrm>
        </p:grpSpPr>
        <p:grpSp>
          <p:nvGrpSpPr>
            <p:cNvPr id="130" name="bijsnijden"/>
            <p:cNvGrpSpPr/>
            <p:nvPr userDrawn="1"/>
          </p:nvGrpSpPr>
          <p:grpSpPr>
            <a:xfrm>
              <a:off x="12346582" y="5717305"/>
              <a:ext cx="779464" cy="828260"/>
              <a:chOff x="13143038" y="5655940"/>
              <a:chExt cx="779464" cy="828260"/>
            </a:xfrm>
          </p:grpSpPr>
          <p:grpSp>
            <p:nvGrpSpPr>
              <p:cNvPr id="148" name="Groep 147"/>
              <p:cNvGrpSpPr/>
              <p:nvPr userDrawn="1"/>
            </p:nvGrpSpPr>
            <p:grpSpPr>
              <a:xfrm>
                <a:off x="13284702" y="5655940"/>
                <a:ext cx="518384" cy="468745"/>
                <a:chOff x="13352037" y="5715656"/>
                <a:chExt cx="383714" cy="346970"/>
              </a:xfrm>
            </p:grpSpPr>
            <p:sp>
              <p:nvSpPr>
                <p:cNvPr id="151" name="Rechthoek 150"/>
                <p:cNvSpPr/>
                <p:nvPr userDrawn="1"/>
              </p:nvSpPr>
              <p:spPr>
                <a:xfrm>
                  <a:off x="13377881" y="5717160"/>
                  <a:ext cx="324866" cy="270269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50"/>
                    </a:spcBef>
                    <a:spcAft>
                      <a:spcPts val="350"/>
                    </a:spcAft>
                  </a:pPr>
                  <a:endParaRPr lang="en-US" sz="1600" dirty="0" err="1">
                    <a:solidFill>
                      <a:schemeClr val="accent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pic>
              <p:nvPicPr>
                <p:cNvPr id="152" name="Afbeelding 151"/>
                <p:cNvPicPr>
                  <a:picLocks noChangeAspect="1"/>
                </p:cNvPicPr>
                <p:nvPr userDrawn="1"/>
              </p:nvPicPr>
              <p:blipFill rotWithShape="1"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3352037" y="5715656"/>
                  <a:ext cx="231884" cy="275611"/>
                </a:xfrm>
                <a:prstGeom prst="rect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</p:pic>
            <p:sp>
              <p:nvSpPr>
                <p:cNvPr id="153" name="L-vorm 152"/>
                <p:cNvSpPr/>
                <p:nvPr userDrawn="1"/>
              </p:nvSpPr>
              <p:spPr>
                <a:xfrm rot="5400000">
                  <a:off x="13595231" y="5922107"/>
                  <a:ext cx="129209" cy="151830"/>
                </a:xfrm>
                <a:prstGeom prst="corner">
                  <a:avLst>
                    <a:gd name="adj1" fmla="val 14726"/>
                    <a:gd name="adj2" fmla="val 1472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50"/>
                    </a:spcBef>
                    <a:spcAft>
                      <a:spcPts val="350"/>
                    </a:spcAft>
                  </a:pPr>
                  <a:endParaRPr lang="en-US" sz="1600" dirty="0" err="1">
                    <a:solidFill>
                      <a:schemeClr val="accent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54" name="L-vorm 153"/>
                <p:cNvSpPr/>
                <p:nvPr userDrawn="1"/>
              </p:nvSpPr>
              <p:spPr>
                <a:xfrm rot="5400000" flipH="1" flipV="1">
                  <a:off x="13571296" y="5896455"/>
                  <a:ext cx="129209" cy="151830"/>
                </a:xfrm>
                <a:prstGeom prst="corner">
                  <a:avLst>
                    <a:gd name="adj1" fmla="val 14726"/>
                    <a:gd name="adj2" fmla="val 1472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50"/>
                    </a:spcBef>
                    <a:spcAft>
                      <a:spcPts val="350"/>
                    </a:spcAft>
                  </a:pPr>
                  <a:endParaRPr lang="en-US" sz="1600" dirty="0" err="1">
                    <a:solidFill>
                      <a:schemeClr val="accent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149" name="Tekstvak 76"/>
              <p:cNvSpPr txBox="1"/>
              <p:nvPr userDrawn="1"/>
            </p:nvSpPr>
            <p:spPr>
              <a:xfrm>
                <a:off x="13143038" y="6165304"/>
                <a:ext cx="779464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Crop</a:t>
                </a:r>
              </a:p>
            </p:txBody>
          </p:sp>
          <p:sp>
            <p:nvSpPr>
              <p:cNvPr id="150" name="Rechthoekige driehoek 149"/>
              <p:cNvSpPr/>
              <p:nvPr userDrawn="1"/>
            </p:nvSpPr>
            <p:spPr>
              <a:xfrm rot="18900000">
                <a:off x="13499178" y="6417015"/>
                <a:ext cx="67185" cy="67185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50"/>
                  </a:spcBef>
                  <a:spcAft>
                    <a:spcPts val="350"/>
                  </a:spcAft>
                </a:pPr>
                <a:endParaRPr lang="en-US" sz="1600" dirty="0" err="1">
                  <a:solidFill>
                    <a:schemeClr val="accent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31" name="Rechthoek 130"/>
            <p:cNvSpPr/>
            <p:nvPr/>
          </p:nvSpPr>
          <p:spPr>
            <a:xfrm>
              <a:off x="12483705" y="-5444"/>
              <a:ext cx="2584447" cy="288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en-US" sz="1600" b="1" kern="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INSERT IMAGE</a:t>
              </a:r>
            </a:p>
          </p:txBody>
        </p:sp>
        <p:sp>
          <p:nvSpPr>
            <p:cNvPr id="132" name="Tekstvak 33"/>
            <p:cNvSpPr txBox="1"/>
            <p:nvPr/>
          </p:nvSpPr>
          <p:spPr>
            <a:xfrm>
              <a:off x="12483705" y="974289"/>
              <a:ext cx="2584447" cy="22459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Click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on the icon to insert an image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3" name="Tekstvak 33"/>
            <p:cNvSpPr txBox="1"/>
            <p:nvPr/>
          </p:nvSpPr>
          <p:spPr>
            <a:xfrm>
              <a:off x="12479311" y="3056156"/>
              <a:ext cx="2592287" cy="4448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Select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the image you want to use </a:t>
              </a:r>
              <a:b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and click on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</a:t>
              </a:r>
              <a:r>
                <a:rPr lang="en-US" sz="1200" b="1" kern="0" noProof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Insert’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4" name="Ovaal 133"/>
            <p:cNvSpPr/>
            <p:nvPr/>
          </p:nvSpPr>
          <p:spPr>
            <a:xfrm>
              <a:off x="12483705" y="491007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35" name="Ovaal 134"/>
            <p:cNvSpPr/>
            <p:nvPr/>
          </p:nvSpPr>
          <p:spPr>
            <a:xfrm>
              <a:off x="12488780" y="2499796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36" name="Rechte verbindingslijn 135"/>
            <p:cNvCxnSpPr/>
            <p:nvPr/>
          </p:nvCxnSpPr>
          <p:spPr>
            <a:xfrm>
              <a:off x="12487778" y="283020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37" name="Rechte verbindingslijn 136"/>
            <p:cNvCxnSpPr/>
            <p:nvPr/>
          </p:nvCxnSpPr>
          <p:spPr>
            <a:xfrm>
              <a:off x="12479311" y="2303362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38" name="Rechte verbindingslijn 137"/>
            <p:cNvCxnSpPr/>
            <p:nvPr/>
          </p:nvCxnSpPr>
          <p:spPr>
            <a:xfrm>
              <a:off x="12470972" y="4334476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pic>
          <p:nvPicPr>
            <p:cNvPr id="139" name="Icoontje afbeeldi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88780" y="1490583"/>
              <a:ext cx="521075" cy="521075"/>
            </a:xfrm>
            <a:prstGeom prst="rect">
              <a:avLst/>
            </a:prstGeom>
          </p:spPr>
        </p:pic>
        <p:sp>
          <p:nvSpPr>
            <p:cNvPr id="140" name="Tekstvak 33"/>
            <p:cNvSpPr txBox="1"/>
            <p:nvPr/>
          </p:nvSpPr>
          <p:spPr>
            <a:xfrm>
              <a:off x="12479311" y="5017802"/>
              <a:ext cx="2588841" cy="4000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If you want to scale or drag the image go to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‘Picture Tools’ </a:t>
              </a: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and click on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‘Crop’</a:t>
              </a:r>
            </a:p>
          </p:txBody>
        </p:sp>
        <p:sp>
          <p:nvSpPr>
            <p:cNvPr id="141" name="Ovaal 140"/>
            <p:cNvSpPr/>
            <p:nvPr/>
          </p:nvSpPr>
          <p:spPr>
            <a:xfrm>
              <a:off x="12488779" y="4532940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cxnSp>
          <p:nvCxnSpPr>
            <p:cNvPr id="142" name="Rechte verbindingslijn 141"/>
            <p:cNvCxnSpPr/>
            <p:nvPr/>
          </p:nvCxnSpPr>
          <p:spPr>
            <a:xfrm>
              <a:off x="12470972" y="6863444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3" name="Groep 142"/>
            <p:cNvGrpSpPr/>
            <p:nvPr/>
          </p:nvGrpSpPr>
          <p:grpSpPr>
            <a:xfrm>
              <a:off x="12483705" y="3745117"/>
              <a:ext cx="1114138" cy="297656"/>
              <a:chOff x="13560784" y="3471416"/>
              <a:chExt cx="1114138" cy="297656"/>
            </a:xfrm>
          </p:grpSpPr>
          <p:sp>
            <p:nvSpPr>
              <p:cNvPr id="144" name="Afgeronde rechthoek 143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kstvak 81"/>
              <p:cNvSpPr txBox="1"/>
              <p:nvPr/>
            </p:nvSpPr>
            <p:spPr>
              <a:xfrm>
                <a:off x="13573594" y="3501896"/>
                <a:ext cx="888311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1000" dirty="0"/>
                  <a:t>Insert</a:t>
                </a:r>
              </a:p>
            </p:txBody>
          </p:sp>
          <p:cxnSp>
            <p:nvCxnSpPr>
              <p:cNvPr id="146" name="Rechte verbindingslijn 145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Gelijkbenige driehoek 146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608357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8127175" y="817042"/>
            <a:ext cx="4068000" cy="604095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599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59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8" name="Tijdelijke aanduiding voor afbeelding 2"/>
          <p:cNvSpPr>
            <a:spLocks noGrp="1"/>
          </p:cNvSpPr>
          <p:nvPr>
            <p:ph type="pic" idx="20"/>
          </p:nvPr>
        </p:nvSpPr>
        <p:spPr>
          <a:xfrm>
            <a:off x="4063587" y="817042"/>
            <a:ext cx="4068000" cy="604095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599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59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9" name="Tijdelijke aanduiding voor afbeelding 2"/>
          <p:cNvSpPr>
            <a:spLocks noGrp="1"/>
          </p:cNvSpPr>
          <p:nvPr>
            <p:ph type="pic" idx="21"/>
          </p:nvPr>
        </p:nvSpPr>
        <p:spPr>
          <a:xfrm>
            <a:off x="0" y="817042"/>
            <a:ext cx="4068000" cy="604095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599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59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hthoek 12"/>
          <p:cNvSpPr/>
          <p:nvPr userDrawn="1"/>
        </p:nvSpPr>
        <p:spPr>
          <a:xfrm>
            <a:off x="7867650" y="-425450"/>
            <a:ext cx="3700463" cy="42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2"/>
                </a:solidFill>
              </a:rPr>
              <a:t>3 pillars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4CE7B-BB48-4C0D-A4E0-D760E9BA67FA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16" name="Tijdelijke aanduiding voor tekst 2"/>
          <p:cNvSpPr>
            <a:spLocks noGrp="1"/>
          </p:cNvSpPr>
          <p:nvPr>
            <p:ph type="body" idx="16"/>
          </p:nvPr>
        </p:nvSpPr>
        <p:spPr>
          <a:xfrm>
            <a:off x="522194" y="1220400"/>
            <a:ext cx="2950144" cy="372288"/>
          </a:xfrm>
          <a:solidFill>
            <a:schemeClr val="bg2"/>
          </a:solidFill>
        </p:spPr>
        <p:txBody>
          <a:bodyPr wrap="none" lIns="90000" tIns="108000" rIns="90000" bIns="900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" name="Instruction 9 test levels"/>
          <p:cNvGrpSpPr/>
          <p:nvPr userDrawn="1"/>
        </p:nvGrpSpPr>
        <p:grpSpPr>
          <a:xfrm>
            <a:off x="-2880382" y="-5444"/>
            <a:ext cx="2589956" cy="4848506"/>
            <a:chOff x="-2880382" y="-5444"/>
            <a:chExt cx="2589956" cy="4848506"/>
          </a:xfrm>
        </p:grpSpPr>
        <p:sp>
          <p:nvSpPr>
            <p:cNvPr id="10" name="Rechthoek 9"/>
            <p:cNvSpPr/>
            <p:nvPr userDrawn="1"/>
          </p:nvSpPr>
          <p:spPr>
            <a:xfrm>
              <a:off x="-2876149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  <a:r>
                <a:rPr kumimoji="0" lang="en-US" sz="1600" b="1" i="0" u="none" strike="noStrike" kern="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LEVELS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Textfield placeholder"/>
            <p:cNvSpPr txBox="1">
              <a:spLocks/>
            </p:cNvSpPr>
            <p:nvPr userDrawn="1"/>
          </p:nvSpPr>
          <p:spPr>
            <a:xfrm>
              <a:off x="-2470799" y="305235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0" indent="-22860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100000"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Numbers (16 pt.)</a:t>
              </a: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2864958" y="163901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2864958" y="199234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2864958" y="234568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2864958" y="269901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" name="Textfield placeholder"/>
            <p:cNvSpPr txBox="1">
              <a:spLocks/>
            </p:cNvSpPr>
            <p:nvPr userDrawn="1"/>
          </p:nvSpPr>
          <p:spPr>
            <a:xfrm>
              <a:off x="-2455412" y="1637197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10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Basic text  (16 pt.)</a:t>
              </a:r>
            </a:p>
          </p:txBody>
        </p:sp>
        <p:sp>
          <p:nvSpPr>
            <p:cNvPr id="19" name="Textfield placeholder"/>
            <p:cNvSpPr txBox="1">
              <a:spLocks/>
            </p:cNvSpPr>
            <p:nvPr userDrawn="1"/>
          </p:nvSpPr>
          <p:spPr>
            <a:xfrm>
              <a:off x="-2455412" y="199234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7325" marR="0" lvl="1" indent="-174625" algn="l" defTabSz="914400" rtl="0" eaLnBrk="1" fontAlgn="auto" latinLnBrk="0" hangingPunct="1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SzTx/>
                <a:buFont typeface="Arial" panose="020B0604020202020204" pitchFamily="34" charset="0"/>
                <a:buChar char="-"/>
                <a:tabLst>
                  <a:tab pos="4394200" algn="l"/>
                </a:tabLst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Bullet (16 pt.)</a:t>
              </a:r>
            </a:p>
          </p:txBody>
        </p:sp>
        <p:sp>
          <p:nvSpPr>
            <p:cNvPr id="20" name="Textfield placeholder"/>
            <p:cNvSpPr txBox="1">
              <a:spLocks/>
            </p:cNvSpPr>
            <p:nvPr userDrawn="1"/>
          </p:nvSpPr>
          <p:spPr>
            <a:xfrm>
              <a:off x="-2455412" y="375902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400" marR="0" lvl="1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Sub-bullet (14 pt.)</a:t>
              </a:r>
            </a:p>
          </p:txBody>
        </p:sp>
        <p:cxnSp>
          <p:nvCxnSpPr>
            <p:cNvPr id="21" name="Rechte verbindingslijn 20"/>
            <p:cNvCxnSpPr/>
            <p:nvPr userDrawn="1"/>
          </p:nvCxnSpPr>
          <p:spPr>
            <a:xfrm>
              <a:off x="-2873569" y="274900"/>
              <a:ext cx="2569889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2" name="Rechte verbindingslijn 21"/>
            <p:cNvCxnSpPr/>
            <p:nvPr userDrawn="1"/>
          </p:nvCxnSpPr>
          <p:spPr>
            <a:xfrm>
              <a:off x="-2873569" y="1512261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3" name="Rechte verbindingslijn 22"/>
            <p:cNvCxnSpPr/>
            <p:nvPr userDrawn="1"/>
          </p:nvCxnSpPr>
          <p:spPr>
            <a:xfrm>
              <a:off x="-2873569" y="4843062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4" name="Groep 23"/>
            <p:cNvGrpSpPr/>
            <p:nvPr userDrawn="1"/>
          </p:nvGrpSpPr>
          <p:grpSpPr>
            <a:xfrm>
              <a:off x="-1967526" y="411247"/>
              <a:ext cx="409108" cy="427699"/>
              <a:chOff x="-1085063" y="758027"/>
              <a:chExt cx="633799" cy="622540"/>
            </a:xfrm>
          </p:grpSpPr>
          <p:sp>
            <p:nvSpPr>
              <p:cNvPr id="79" name="Afgeronde rechthoek 78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0" name="Groep 79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81" name="Rechthoek 80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Vrije vorm 90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Groep 24"/>
            <p:cNvGrpSpPr/>
            <p:nvPr/>
          </p:nvGrpSpPr>
          <p:grpSpPr>
            <a:xfrm>
              <a:off x="-2880382" y="802341"/>
              <a:ext cx="532929" cy="509563"/>
              <a:chOff x="-2880382" y="802341"/>
              <a:chExt cx="532929" cy="509563"/>
            </a:xfrm>
          </p:grpSpPr>
          <p:sp>
            <p:nvSpPr>
              <p:cNvPr id="57" name="Rechthoek 56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3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0" name="Groep 59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74" name="Rechthoek 73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7" name="Rechthoek 76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61" name="Groep 60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2" name="Groep 61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9" name="Rechthoek 68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63" name="Groep 62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4" name="Rechthoek 63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5" name="Rechthoek 64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6" name="Rechthoek 65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7" name="Rechthoek 66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6" name="Groep 25"/>
            <p:cNvGrpSpPr/>
            <p:nvPr userDrawn="1"/>
          </p:nvGrpSpPr>
          <p:grpSpPr>
            <a:xfrm>
              <a:off x="-1967526" y="875670"/>
              <a:ext cx="413704" cy="427699"/>
              <a:chOff x="-1845083" y="758027"/>
              <a:chExt cx="633799" cy="622540"/>
            </a:xfrm>
          </p:grpSpPr>
          <p:sp>
            <p:nvSpPr>
              <p:cNvPr id="44" name="Afgeronde rechthoek 43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5" name="Groep 44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46" name="Rechthoek 45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7" name="Rechthoek 46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8" name="Rechthoek 47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9" name="Rechthoek 48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0" name="Rechthoek 49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Rechthoek 50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2" name="Rechthoek 51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Vrije vorm 55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27" name="Rechte verbindingslijn 26"/>
            <p:cNvCxnSpPr>
              <a:endCxn id="44" idx="1"/>
            </p:cNvCxnSpPr>
            <p:nvPr userDrawn="1"/>
          </p:nvCxnSpPr>
          <p:spPr>
            <a:xfrm>
              <a:off x="-2688976" y="980728"/>
              <a:ext cx="721450" cy="108792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cxnSp>
          <p:nvCxnSpPr>
            <p:cNvPr id="28" name="Rechte verbindingslijn 27"/>
            <p:cNvCxnSpPr>
              <a:endCxn id="79" idx="1"/>
            </p:cNvCxnSpPr>
            <p:nvPr userDrawn="1"/>
          </p:nvCxnSpPr>
          <p:spPr>
            <a:xfrm flipV="1">
              <a:off x="-2472952" y="625097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sp>
          <p:nvSpPr>
            <p:cNvPr id="29" name="Textfield placeholder"/>
            <p:cNvSpPr txBox="1">
              <a:spLocks/>
            </p:cNvSpPr>
            <p:nvPr userDrawn="1"/>
          </p:nvSpPr>
          <p:spPr>
            <a:xfrm>
              <a:off x="-1360648" y="411249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up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Textfield placeholder"/>
            <p:cNvSpPr txBox="1">
              <a:spLocks/>
            </p:cNvSpPr>
            <p:nvPr userDrawn="1"/>
          </p:nvSpPr>
          <p:spPr>
            <a:xfrm>
              <a:off x="-1360649" y="875670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 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down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" name="Ovaal 30"/>
            <p:cNvSpPr/>
            <p:nvPr userDrawn="1"/>
          </p:nvSpPr>
          <p:spPr>
            <a:xfrm>
              <a:off x="-2864958" y="305235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2" name="Textfield placeholder"/>
            <p:cNvSpPr txBox="1">
              <a:spLocks/>
            </p:cNvSpPr>
            <p:nvPr userDrawn="1"/>
          </p:nvSpPr>
          <p:spPr>
            <a:xfrm>
              <a:off x="-2455412" y="446569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4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Italic text (14 </a:t>
              </a:r>
              <a:r>
                <a:rPr lang="en-US" sz="1000" i="1" kern="1200" spc="50" baseline="0" noProof="0" dirty="0" err="1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pt</a:t>
              </a: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3" name="Ovaal 32"/>
            <p:cNvSpPr/>
            <p:nvPr userDrawn="1"/>
          </p:nvSpPr>
          <p:spPr>
            <a:xfrm>
              <a:off x="-2864958" y="340568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4" name="Ovaal 33"/>
            <p:cNvSpPr/>
            <p:nvPr userDrawn="1"/>
          </p:nvSpPr>
          <p:spPr>
            <a:xfrm>
              <a:off x="-2864958" y="37590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5" name="Ovaal 34"/>
            <p:cNvSpPr/>
            <p:nvPr userDrawn="1"/>
          </p:nvSpPr>
          <p:spPr>
            <a:xfrm>
              <a:off x="-2864958" y="411235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6" name="Ovaal 35"/>
            <p:cNvSpPr/>
            <p:nvPr userDrawn="1"/>
          </p:nvSpPr>
          <p:spPr>
            <a:xfrm>
              <a:off x="-2864958" y="446569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7" name="Textfield placeholder"/>
            <p:cNvSpPr txBox="1">
              <a:spLocks/>
            </p:cNvSpPr>
            <p:nvPr userDrawn="1"/>
          </p:nvSpPr>
          <p:spPr>
            <a:xfrm>
              <a:off x="-2470799" y="340568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Bullet(16 pt.)</a:t>
              </a:r>
            </a:p>
          </p:txBody>
        </p:sp>
        <p:sp>
          <p:nvSpPr>
            <p:cNvPr id="38" name="Textfield placeholder"/>
            <p:cNvSpPr txBox="1">
              <a:spLocks/>
            </p:cNvSpPr>
            <p:nvPr userDrawn="1"/>
          </p:nvSpPr>
          <p:spPr>
            <a:xfrm>
              <a:off x="-2455412" y="411235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  <p:sp>
          <p:nvSpPr>
            <p:cNvPr id="39" name="Textfield placeholder"/>
            <p:cNvSpPr txBox="1">
              <a:spLocks/>
            </p:cNvSpPr>
            <p:nvPr userDrawn="1"/>
          </p:nvSpPr>
          <p:spPr>
            <a:xfrm>
              <a:off x="-2455412" y="2345683"/>
              <a:ext cx="2163709" cy="259683"/>
            </a:xfrm>
            <a:prstGeom prst="rect">
              <a:avLst/>
            </a:prstGeom>
          </p:spPr>
          <p:txBody>
            <a:bodyPr vert="horz" lIns="72000" tIns="0" rIns="21600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Sub-bullet (16 pt.)</a:t>
              </a:r>
            </a:p>
          </p:txBody>
        </p:sp>
        <p:grpSp>
          <p:nvGrpSpPr>
            <p:cNvPr id="40" name="Groep 39"/>
            <p:cNvGrpSpPr/>
            <p:nvPr/>
          </p:nvGrpSpPr>
          <p:grpSpPr>
            <a:xfrm>
              <a:off x="-2880382" y="410556"/>
              <a:ext cx="528695" cy="344202"/>
              <a:chOff x="-2880382" y="410556"/>
              <a:chExt cx="528695" cy="344202"/>
            </a:xfrm>
          </p:grpSpPr>
          <p:sp>
            <p:nvSpPr>
              <p:cNvPr id="42" name="Afgeronde rechthoek 41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781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Vrije vorm 42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alibri" panose="020F0502020204030204" pitchFamily="34" charset="0"/>
                    <a:cs typeface="Aldhabi" panose="01000000000000000000" pitchFamily="2" charset="-78"/>
                  </a:rPr>
                  <a:t>Home</a:t>
                </a:r>
              </a:p>
            </p:txBody>
          </p:sp>
        </p:grpSp>
        <p:sp>
          <p:nvSpPr>
            <p:cNvPr id="41" name="Textfield placeholder"/>
            <p:cNvSpPr txBox="1">
              <a:spLocks/>
            </p:cNvSpPr>
            <p:nvPr userDrawn="1"/>
          </p:nvSpPr>
          <p:spPr>
            <a:xfrm>
              <a:off x="-2455412" y="270139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</p:grpSp>
      <p:grpSp>
        <p:nvGrpSpPr>
          <p:cNvPr id="92" name="Instruction Image Cropping"/>
          <p:cNvGrpSpPr/>
          <p:nvPr userDrawn="1"/>
        </p:nvGrpSpPr>
        <p:grpSpPr>
          <a:xfrm>
            <a:off x="12346582" y="-5444"/>
            <a:ext cx="2733484" cy="6868888"/>
            <a:chOff x="12346582" y="-5444"/>
            <a:chExt cx="2733484" cy="6868888"/>
          </a:xfrm>
        </p:grpSpPr>
        <p:grpSp>
          <p:nvGrpSpPr>
            <p:cNvPr id="93" name="bijsnijden"/>
            <p:cNvGrpSpPr/>
            <p:nvPr userDrawn="1"/>
          </p:nvGrpSpPr>
          <p:grpSpPr>
            <a:xfrm>
              <a:off x="12346582" y="5717305"/>
              <a:ext cx="779464" cy="828260"/>
              <a:chOff x="13143038" y="5655940"/>
              <a:chExt cx="779464" cy="828260"/>
            </a:xfrm>
          </p:grpSpPr>
          <p:grpSp>
            <p:nvGrpSpPr>
              <p:cNvPr id="111" name="Groep 110"/>
              <p:cNvGrpSpPr/>
              <p:nvPr userDrawn="1"/>
            </p:nvGrpSpPr>
            <p:grpSpPr>
              <a:xfrm>
                <a:off x="13284702" y="5655940"/>
                <a:ext cx="518384" cy="468745"/>
                <a:chOff x="13352037" y="5715656"/>
                <a:chExt cx="383714" cy="346970"/>
              </a:xfrm>
            </p:grpSpPr>
            <p:sp>
              <p:nvSpPr>
                <p:cNvPr id="114" name="Rechthoek 113"/>
                <p:cNvSpPr/>
                <p:nvPr userDrawn="1"/>
              </p:nvSpPr>
              <p:spPr>
                <a:xfrm>
                  <a:off x="13377881" y="5717160"/>
                  <a:ext cx="324866" cy="270269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50"/>
                    </a:spcBef>
                    <a:spcAft>
                      <a:spcPts val="350"/>
                    </a:spcAft>
                  </a:pPr>
                  <a:endParaRPr lang="en-US" sz="1600" dirty="0" err="1">
                    <a:solidFill>
                      <a:schemeClr val="accent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pic>
              <p:nvPicPr>
                <p:cNvPr id="115" name="Afbeelding 114"/>
                <p:cNvPicPr>
                  <a:picLocks noChangeAspect="1"/>
                </p:cNvPicPr>
                <p:nvPr userDrawn="1"/>
              </p:nvPicPr>
              <p:blipFill rotWithShape="1"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3352037" y="5715656"/>
                  <a:ext cx="231884" cy="275611"/>
                </a:xfrm>
                <a:prstGeom prst="rect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</p:pic>
            <p:sp>
              <p:nvSpPr>
                <p:cNvPr id="116" name="L-vorm 115"/>
                <p:cNvSpPr/>
                <p:nvPr userDrawn="1"/>
              </p:nvSpPr>
              <p:spPr>
                <a:xfrm rot="5400000">
                  <a:off x="13595231" y="5922107"/>
                  <a:ext cx="129209" cy="151830"/>
                </a:xfrm>
                <a:prstGeom prst="corner">
                  <a:avLst>
                    <a:gd name="adj1" fmla="val 14726"/>
                    <a:gd name="adj2" fmla="val 1472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50"/>
                    </a:spcBef>
                    <a:spcAft>
                      <a:spcPts val="350"/>
                    </a:spcAft>
                  </a:pPr>
                  <a:endParaRPr lang="en-US" sz="1600" dirty="0" err="1">
                    <a:solidFill>
                      <a:schemeClr val="accent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7" name="L-vorm 116"/>
                <p:cNvSpPr/>
                <p:nvPr userDrawn="1"/>
              </p:nvSpPr>
              <p:spPr>
                <a:xfrm rot="5400000" flipH="1" flipV="1">
                  <a:off x="13571296" y="5896455"/>
                  <a:ext cx="129209" cy="151830"/>
                </a:xfrm>
                <a:prstGeom prst="corner">
                  <a:avLst>
                    <a:gd name="adj1" fmla="val 14726"/>
                    <a:gd name="adj2" fmla="val 1472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50"/>
                    </a:spcBef>
                    <a:spcAft>
                      <a:spcPts val="350"/>
                    </a:spcAft>
                  </a:pPr>
                  <a:endParaRPr lang="en-US" sz="1600" dirty="0" err="1">
                    <a:solidFill>
                      <a:schemeClr val="accent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112" name="Tekstvak 76"/>
              <p:cNvSpPr txBox="1"/>
              <p:nvPr userDrawn="1"/>
            </p:nvSpPr>
            <p:spPr>
              <a:xfrm>
                <a:off x="13143038" y="6165304"/>
                <a:ext cx="779464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Crop</a:t>
                </a:r>
              </a:p>
            </p:txBody>
          </p:sp>
          <p:sp>
            <p:nvSpPr>
              <p:cNvPr id="113" name="Rechthoekige driehoek 112"/>
              <p:cNvSpPr/>
              <p:nvPr userDrawn="1"/>
            </p:nvSpPr>
            <p:spPr>
              <a:xfrm rot="18900000">
                <a:off x="13499178" y="6417015"/>
                <a:ext cx="67185" cy="67185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50"/>
                  </a:spcBef>
                  <a:spcAft>
                    <a:spcPts val="350"/>
                  </a:spcAft>
                </a:pPr>
                <a:endParaRPr lang="en-US" sz="1600" dirty="0" err="1">
                  <a:solidFill>
                    <a:schemeClr val="accent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94" name="Rechthoek 93"/>
            <p:cNvSpPr/>
            <p:nvPr/>
          </p:nvSpPr>
          <p:spPr>
            <a:xfrm>
              <a:off x="12483705" y="-5444"/>
              <a:ext cx="2584447" cy="288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en-US" sz="1600" b="1" kern="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INSERT IMAGE</a:t>
              </a:r>
            </a:p>
          </p:txBody>
        </p:sp>
        <p:sp>
          <p:nvSpPr>
            <p:cNvPr id="95" name="Tekstvak 33"/>
            <p:cNvSpPr txBox="1"/>
            <p:nvPr/>
          </p:nvSpPr>
          <p:spPr>
            <a:xfrm>
              <a:off x="12483705" y="974289"/>
              <a:ext cx="2584447" cy="22459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Click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on the icon to insert an image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6" name="Tekstvak 33"/>
            <p:cNvSpPr txBox="1"/>
            <p:nvPr/>
          </p:nvSpPr>
          <p:spPr>
            <a:xfrm>
              <a:off x="12479311" y="3056156"/>
              <a:ext cx="2592287" cy="4448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Select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the image you want to use </a:t>
              </a:r>
              <a:b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and click on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</a:t>
              </a:r>
              <a:r>
                <a:rPr lang="en-US" sz="1200" b="1" kern="0" noProof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Insert’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7" name="Ovaal 96"/>
            <p:cNvSpPr/>
            <p:nvPr/>
          </p:nvSpPr>
          <p:spPr>
            <a:xfrm>
              <a:off x="12483705" y="491007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98" name="Ovaal 97"/>
            <p:cNvSpPr/>
            <p:nvPr/>
          </p:nvSpPr>
          <p:spPr>
            <a:xfrm>
              <a:off x="12488780" y="2499796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99" name="Rechte verbindingslijn 98"/>
            <p:cNvCxnSpPr/>
            <p:nvPr/>
          </p:nvCxnSpPr>
          <p:spPr>
            <a:xfrm>
              <a:off x="12487778" y="283020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00" name="Rechte verbindingslijn 99"/>
            <p:cNvCxnSpPr/>
            <p:nvPr/>
          </p:nvCxnSpPr>
          <p:spPr>
            <a:xfrm>
              <a:off x="12479311" y="2303362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01" name="Rechte verbindingslijn 100"/>
            <p:cNvCxnSpPr/>
            <p:nvPr/>
          </p:nvCxnSpPr>
          <p:spPr>
            <a:xfrm>
              <a:off x="12470972" y="4334476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pic>
          <p:nvPicPr>
            <p:cNvPr id="102" name="Icoontje afbeeldi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88780" y="1490583"/>
              <a:ext cx="521075" cy="521075"/>
            </a:xfrm>
            <a:prstGeom prst="rect">
              <a:avLst/>
            </a:prstGeom>
          </p:spPr>
        </p:pic>
        <p:sp>
          <p:nvSpPr>
            <p:cNvPr id="103" name="Tekstvak 33"/>
            <p:cNvSpPr txBox="1"/>
            <p:nvPr/>
          </p:nvSpPr>
          <p:spPr>
            <a:xfrm>
              <a:off x="12479311" y="5017802"/>
              <a:ext cx="2588841" cy="4000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If you want to scale or drag the image go to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‘Picture Tools’ </a:t>
              </a: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and click on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‘Crop’</a:t>
              </a:r>
            </a:p>
          </p:txBody>
        </p:sp>
        <p:sp>
          <p:nvSpPr>
            <p:cNvPr id="104" name="Ovaal 103"/>
            <p:cNvSpPr/>
            <p:nvPr/>
          </p:nvSpPr>
          <p:spPr>
            <a:xfrm>
              <a:off x="12488779" y="4532940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cxnSp>
          <p:nvCxnSpPr>
            <p:cNvPr id="105" name="Rechte verbindingslijn 104"/>
            <p:cNvCxnSpPr/>
            <p:nvPr/>
          </p:nvCxnSpPr>
          <p:spPr>
            <a:xfrm>
              <a:off x="12470972" y="6863444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06" name="Groep 105"/>
            <p:cNvGrpSpPr/>
            <p:nvPr/>
          </p:nvGrpSpPr>
          <p:grpSpPr>
            <a:xfrm>
              <a:off x="12483705" y="3745117"/>
              <a:ext cx="1114138" cy="297656"/>
              <a:chOff x="13560784" y="3471416"/>
              <a:chExt cx="1114138" cy="297656"/>
            </a:xfrm>
          </p:grpSpPr>
          <p:sp>
            <p:nvSpPr>
              <p:cNvPr id="107" name="Afgeronde rechthoek 106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Tekstvak 81"/>
              <p:cNvSpPr txBox="1"/>
              <p:nvPr/>
            </p:nvSpPr>
            <p:spPr>
              <a:xfrm>
                <a:off x="13573594" y="3501896"/>
                <a:ext cx="888311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1000" dirty="0"/>
                  <a:t>Insert</a:t>
                </a:r>
              </a:p>
            </p:txBody>
          </p:sp>
          <p:cxnSp>
            <p:nvCxnSpPr>
              <p:cNvPr id="109" name="Rechte verbindingslijn 108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Gelijkbenige driehoek 109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3" name="Tijdelijke aanduiding voor tekst 2"/>
          <p:cNvSpPr>
            <a:spLocks noGrp="1"/>
          </p:cNvSpPr>
          <p:nvPr>
            <p:ph type="body" idx="22"/>
          </p:nvPr>
        </p:nvSpPr>
        <p:spPr>
          <a:xfrm>
            <a:off x="4609698" y="1220400"/>
            <a:ext cx="2950144" cy="372288"/>
          </a:xfrm>
          <a:solidFill>
            <a:schemeClr val="bg2"/>
          </a:solidFill>
        </p:spPr>
        <p:txBody>
          <a:bodyPr wrap="none" lIns="90000" tIns="108000" rIns="90000" bIns="900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ijdelijke aanduiding voor tekst 2"/>
          <p:cNvSpPr>
            <a:spLocks noGrp="1"/>
          </p:cNvSpPr>
          <p:nvPr>
            <p:ph type="body" idx="23"/>
          </p:nvPr>
        </p:nvSpPr>
        <p:spPr>
          <a:xfrm>
            <a:off x="8697202" y="1220400"/>
            <a:ext cx="2950144" cy="372288"/>
          </a:xfrm>
          <a:solidFill>
            <a:schemeClr val="bg2"/>
          </a:solidFill>
        </p:spPr>
        <p:txBody>
          <a:bodyPr wrap="none" lIns="90000" tIns="108000" rIns="90000" bIns="900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773836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mpare (XX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8"/>
          <p:cNvSpPr/>
          <p:nvPr userDrawn="1"/>
        </p:nvSpPr>
        <p:spPr>
          <a:xfrm>
            <a:off x="7867650" y="-425450"/>
            <a:ext cx="3700463" cy="42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2"/>
                </a:solidFill>
              </a:rPr>
              <a:t>Text compare (XXL)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" y="1467853"/>
            <a:ext cx="5786650" cy="496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fld id="{C98F7B85-694B-437E-BA2E-81C4A6285A09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idx="16"/>
          </p:nvPr>
        </p:nvSpPr>
        <p:spPr>
          <a:xfrm>
            <a:off x="522194" y="1220400"/>
            <a:ext cx="2950144" cy="372288"/>
          </a:xfrm>
          <a:solidFill>
            <a:schemeClr val="bg2"/>
          </a:solidFill>
        </p:spPr>
        <p:txBody>
          <a:bodyPr wrap="none" lIns="90000" tIns="108000" rIns="90000" bIns="900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7" name="Instruction 9 test levels"/>
          <p:cNvGrpSpPr/>
          <p:nvPr userDrawn="1"/>
        </p:nvGrpSpPr>
        <p:grpSpPr>
          <a:xfrm>
            <a:off x="-2880382" y="-5444"/>
            <a:ext cx="2589956" cy="4848506"/>
            <a:chOff x="-2880382" y="-5444"/>
            <a:chExt cx="2589956" cy="4848506"/>
          </a:xfrm>
        </p:grpSpPr>
        <p:sp>
          <p:nvSpPr>
            <p:cNvPr id="9" name="Rechthoek 8"/>
            <p:cNvSpPr/>
            <p:nvPr userDrawn="1"/>
          </p:nvSpPr>
          <p:spPr>
            <a:xfrm>
              <a:off x="-2876149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  <a:r>
                <a:rPr kumimoji="0" lang="en-US" sz="1600" b="1" i="0" u="none" strike="noStrike" kern="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LEVELS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field placeholder"/>
            <p:cNvSpPr txBox="1">
              <a:spLocks/>
            </p:cNvSpPr>
            <p:nvPr userDrawn="1"/>
          </p:nvSpPr>
          <p:spPr>
            <a:xfrm>
              <a:off x="-2470799" y="305235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0" indent="-22860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100000"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Numbers (16 pt.)</a:t>
              </a:r>
            </a:p>
          </p:txBody>
        </p:sp>
        <p:sp>
          <p:nvSpPr>
            <p:cNvPr id="11" name="Ovaal 10"/>
            <p:cNvSpPr/>
            <p:nvPr userDrawn="1"/>
          </p:nvSpPr>
          <p:spPr>
            <a:xfrm>
              <a:off x="-2864958" y="163901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2864958" y="199234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2864958" y="234568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2864958" y="269901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" name="Textfield placeholder"/>
            <p:cNvSpPr txBox="1">
              <a:spLocks/>
            </p:cNvSpPr>
            <p:nvPr userDrawn="1"/>
          </p:nvSpPr>
          <p:spPr>
            <a:xfrm>
              <a:off x="-2455412" y="1637197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10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Basic text  (16 pt.)</a:t>
              </a:r>
            </a:p>
          </p:txBody>
        </p:sp>
        <p:sp>
          <p:nvSpPr>
            <p:cNvPr id="17" name="Textfield placeholder"/>
            <p:cNvSpPr txBox="1">
              <a:spLocks/>
            </p:cNvSpPr>
            <p:nvPr userDrawn="1"/>
          </p:nvSpPr>
          <p:spPr>
            <a:xfrm>
              <a:off x="-2455412" y="199234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7325" marR="0" lvl="1" indent="-174625" algn="l" defTabSz="914400" rtl="0" eaLnBrk="1" fontAlgn="auto" latinLnBrk="0" hangingPunct="1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SzTx/>
                <a:buFont typeface="Arial" panose="020B0604020202020204" pitchFamily="34" charset="0"/>
                <a:buChar char="-"/>
                <a:tabLst>
                  <a:tab pos="4394200" algn="l"/>
                </a:tabLst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Bullet (16 pt.)</a:t>
              </a:r>
            </a:p>
          </p:txBody>
        </p:sp>
        <p:sp>
          <p:nvSpPr>
            <p:cNvPr id="18" name="Textfield placeholder"/>
            <p:cNvSpPr txBox="1">
              <a:spLocks/>
            </p:cNvSpPr>
            <p:nvPr userDrawn="1"/>
          </p:nvSpPr>
          <p:spPr>
            <a:xfrm>
              <a:off x="-2455412" y="375902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400" marR="0" lvl="1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Sub-bullet (14 pt.)</a:t>
              </a:r>
            </a:p>
          </p:txBody>
        </p:sp>
        <p:cxnSp>
          <p:nvCxnSpPr>
            <p:cNvPr id="19" name="Rechte verbindingslijn 18"/>
            <p:cNvCxnSpPr/>
            <p:nvPr userDrawn="1"/>
          </p:nvCxnSpPr>
          <p:spPr>
            <a:xfrm>
              <a:off x="-2873569" y="274900"/>
              <a:ext cx="2569889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0" name="Rechte verbindingslijn 19"/>
            <p:cNvCxnSpPr/>
            <p:nvPr userDrawn="1"/>
          </p:nvCxnSpPr>
          <p:spPr>
            <a:xfrm>
              <a:off x="-2873569" y="1512261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1" name="Rechte verbindingslijn 20"/>
            <p:cNvCxnSpPr/>
            <p:nvPr userDrawn="1"/>
          </p:nvCxnSpPr>
          <p:spPr>
            <a:xfrm>
              <a:off x="-2873569" y="4843062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2" name="Groep 21"/>
            <p:cNvGrpSpPr/>
            <p:nvPr userDrawn="1"/>
          </p:nvGrpSpPr>
          <p:grpSpPr>
            <a:xfrm>
              <a:off x="-1967526" y="411247"/>
              <a:ext cx="409108" cy="427699"/>
              <a:chOff x="-1085063" y="758027"/>
              <a:chExt cx="633799" cy="622540"/>
            </a:xfrm>
          </p:grpSpPr>
          <p:sp>
            <p:nvSpPr>
              <p:cNvPr id="77" name="Afgeronde rechthoek 76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8" name="Groep 77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79" name="Rechthoek 78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0" name="Rechthoek 79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1" name="Rechthoek 80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Vrije vorm 88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3" name="Groep 22"/>
            <p:cNvGrpSpPr/>
            <p:nvPr/>
          </p:nvGrpSpPr>
          <p:grpSpPr>
            <a:xfrm>
              <a:off x="-2880382" y="802341"/>
              <a:ext cx="532929" cy="509563"/>
              <a:chOff x="-2880382" y="802341"/>
              <a:chExt cx="532929" cy="509563"/>
            </a:xfrm>
          </p:grpSpPr>
          <p:sp>
            <p:nvSpPr>
              <p:cNvPr id="55" name="Rechthoek 54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3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58" name="Groep 57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72" name="Rechthoek 71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3" name="Rechthoek 72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4" name="Rechthoek 73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59" name="Groep 58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0" name="Groep 59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7" name="Rechthoek 66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9" name="Rechthoek 68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61" name="Groep 60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2" name="Rechthoek 61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3" name="Rechthoek 62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4" name="Rechthoek 63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5" name="Rechthoek 64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6" name="Rechthoek 65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4" name="Groep 23"/>
            <p:cNvGrpSpPr/>
            <p:nvPr userDrawn="1"/>
          </p:nvGrpSpPr>
          <p:grpSpPr>
            <a:xfrm>
              <a:off x="-1967526" y="875670"/>
              <a:ext cx="413704" cy="427699"/>
              <a:chOff x="-1845083" y="758027"/>
              <a:chExt cx="633799" cy="622540"/>
            </a:xfrm>
          </p:grpSpPr>
          <p:sp>
            <p:nvSpPr>
              <p:cNvPr id="42" name="Afgeronde rechthoek 41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3" name="Groep 42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44" name="Rechthoek 43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5" name="Rechthoek 44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6" name="Rechthoek 45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7" name="Rechthoek 46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8" name="Rechthoek 47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9" name="Rechthoek 48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0" name="Rechthoek 49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Rechthoek 50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2" name="Rechthoek 51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Vrije vorm 53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25" name="Rechte verbindingslijn 24"/>
            <p:cNvCxnSpPr>
              <a:endCxn id="42" idx="1"/>
            </p:cNvCxnSpPr>
            <p:nvPr userDrawn="1"/>
          </p:nvCxnSpPr>
          <p:spPr>
            <a:xfrm>
              <a:off x="-2688976" y="980728"/>
              <a:ext cx="721450" cy="108792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cxnSp>
          <p:nvCxnSpPr>
            <p:cNvPr id="26" name="Rechte verbindingslijn 25"/>
            <p:cNvCxnSpPr>
              <a:endCxn id="77" idx="1"/>
            </p:cNvCxnSpPr>
            <p:nvPr userDrawn="1"/>
          </p:nvCxnSpPr>
          <p:spPr>
            <a:xfrm flipV="1">
              <a:off x="-2472952" y="625097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sp>
          <p:nvSpPr>
            <p:cNvPr id="27" name="Textfield placeholder"/>
            <p:cNvSpPr txBox="1">
              <a:spLocks/>
            </p:cNvSpPr>
            <p:nvPr userDrawn="1"/>
          </p:nvSpPr>
          <p:spPr>
            <a:xfrm>
              <a:off x="-1360648" y="411249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up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Textfield placeholder"/>
            <p:cNvSpPr txBox="1">
              <a:spLocks/>
            </p:cNvSpPr>
            <p:nvPr userDrawn="1"/>
          </p:nvSpPr>
          <p:spPr>
            <a:xfrm>
              <a:off x="-1360649" y="875670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 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down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Ovaal 28"/>
            <p:cNvSpPr/>
            <p:nvPr userDrawn="1"/>
          </p:nvSpPr>
          <p:spPr>
            <a:xfrm>
              <a:off x="-2864958" y="305235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0" name="Textfield placeholder"/>
            <p:cNvSpPr txBox="1">
              <a:spLocks/>
            </p:cNvSpPr>
            <p:nvPr userDrawn="1"/>
          </p:nvSpPr>
          <p:spPr>
            <a:xfrm>
              <a:off x="-2455412" y="446569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4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Italic text (14 </a:t>
              </a:r>
              <a:r>
                <a:rPr lang="en-US" sz="1000" i="1" kern="1200" spc="50" baseline="0" noProof="0" dirty="0" err="1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pt</a:t>
              </a: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1" name="Ovaal 30"/>
            <p:cNvSpPr/>
            <p:nvPr userDrawn="1"/>
          </p:nvSpPr>
          <p:spPr>
            <a:xfrm>
              <a:off x="-2864958" y="340568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2" name="Ovaal 31"/>
            <p:cNvSpPr/>
            <p:nvPr userDrawn="1"/>
          </p:nvSpPr>
          <p:spPr>
            <a:xfrm>
              <a:off x="-2864958" y="37590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3" name="Ovaal 32"/>
            <p:cNvSpPr/>
            <p:nvPr userDrawn="1"/>
          </p:nvSpPr>
          <p:spPr>
            <a:xfrm>
              <a:off x="-2864958" y="411235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4" name="Ovaal 33"/>
            <p:cNvSpPr/>
            <p:nvPr userDrawn="1"/>
          </p:nvSpPr>
          <p:spPr>
            <a:xfrm>
              <a:off x="-2864958" y="446569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5" name="Textfield placeholder"/>
            <p:cNvSpPr txBox="1">
              <a:spLocks/>
            </p:cNvSpPr>
            <p:nvPr userDrawn="1"/>
          </p:nvSpPr>
          <p:spPr>
            <a:xfrm>
              <a:off x="-2470799" y="340568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Bullet(16 pt.)</a:t>
              </a:r>
            </a:p>
          </p:txBody>
        </p:sp>
        <p:sp>
          <p:nvSpPr>
            <p:cNvPr id="36" name="Textfield placeholder"/>
            <p:cNvSpPr txBox="1">
              <a:spLocks/>
            </p:cNvSpPr>
            <p:nvPr userDrawn="1"/>
          </p:nvSpPr>
          <p:spPr>
            <a:xfrm>
              <a:off x="-2455412" y="411235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  <p:sp>
          <p:nvSpPr>
            <p:cNvPr id="37" name="Textfield placeholder"/>
            <p:cNvSpPr txBox="1">
              <a:spLocks/>
            </p:cNvSpPr>
            <p:nvPr userDrawn="1"/>
          </p:nvSpPr>
          <p:spPr>
            <a:xfrm>
              <a:off x="-2455412" y="2345683"/>
              <a:ext cx="2163709" cy="259683"/>
            </a:xfrm>
            <a:prstGeom prst="rect">
              <a:avLst/>
            </a:prstGeom>
          </p:spPr>
          <p:txBody>
            <a:bodyPr vert="horz" lIns="72000" tIns="0" rIns="21600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Sub-bullet (16 pt.)</a:t>
              </a:r>
            </a:p>
          </p:txBody>
        </p:sp>
        <p:grpSp>
          <p:nvGrpSpPr>
            <p:cNvPr id="38" name="Groep 37"/>
            <p:cNvGrpSpPr/>
            <p:nvPr/>
          </p:nvGrpSpPr>
          <p:grpSpPr>
            <a:xfrm>
              <a:off x="-2880382" y="410556"/>
              <a:ext cx="528695" cy="344202"/>
              <a:chOff x="-2880382" y="410556"/>
              <a:chExt cx="528695" cy="344202"/>
            </a:xfrm>
          </p:grpSpPr>
          <p:sp>
            <p:nvSpPr>
              <p:cNvPr id="40" name="Afgeronde rechthoek 39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781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Vrije vorm 40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alibri" panose="020F0502020204030204" pitchFamily="34" charset="0"/>
                    <a:cs typeface="Aldhabi" panose="01000000000000000000" pitchFamily="2" charset="-78"/>
                  </a:rPr>
                  <a:t>Home</a:t>
                </a:r>
              </a:p>
            </p:txBody>
          </p:sp>
        </p:grpSp>
        <p:sp>
          <p:nvSpPr>
            <p:cNvPr id="39" name="Textfield placeholder"/>
            <p:cNvSpPr txBox="1">
              <a:spLocks/>
            </p:cNvSpPr>
            <p:nvPr userDrawn="1"/>
          </p:nvSpPr>
          <p:spPr>
            <a:xfrm>
              <a:off x="-2455412" y="270139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</p:grpSp>
      <p:sp>
        <p:nvSpPr>
          <p:cNvPr id="90" name="Tijdelijke aanduiding voor verticale tekst 2"/>
          <p:cNvSpPr>
            <a:spLocks noGrp="1"/>
          </p:cNvSpPr>
          <p:nvPr>
            <p:ph type="body" orient="vert" idx="20"/>
          </p:nvPr>
        </p:nvSpPr>
        <p:spPr>
          <a:xfrm>
            <a:off x="5813942" y="1467853"/>
            <a:ext cx="5786650" cy="496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1" name="Tijdelijke aanduiding voor tekst 2"/>
          <p:cNvSpPr>
            <a:spLocks noGrp="1"/>
          </p:cNvSpPr>
          <p:nvPr>
            <p:ph type="body" idx="21"/>
          </p:nvPr>
        </p:nvSpPr>
        <p:spPr>
          <a:xfrm>
            <a:off x="6336135" y="1220400"/>
            <a:ext cx="2950144" cy="372288"/>
          </a:xfrm>
          <a:solidFill>
            <a:schemeClr val="bg2"/>
          </a:solidFill>
        </p:spPr>
        <p:txBody>
          <a:bodyPr wrap="none" lIns="90000" tIns="108000" rIns="90000" bIns="900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17938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L) &amp;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12"/>
          <p:cNvSpPr/>
          <p:nvPr userDrawn="1"/>
        </p:nvSpPr>
        <p:spPr>
          <a:xfrm>
            <a:off x="7867650" y="-425450"/>
            <a:ext cx="3700463" cy="42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2"/>
                </a:solidFill>
              </a:rPr>
              <a:t>Text (L) &amp; Image (M)</a:t>
            </a:r>
          </a:p>
        </p:txBody>
      </p:sp>
      <p:sp>
        <p:nvSpPr>
          <p:cNvPr id="12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7537449" y="817042"/>
            <a:ext cx="4662137" cy="604095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599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59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" y="1467853"/>
            <a:ext cx="7533039" cy="496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4CE7B-BB48-4C0D-A4E0-D760E9BA67FA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16" name="Tijdelijke aanduiding voor tekst 2"/>
          <p:cNvSpPr>
            <a:spLocks noGrp="1"/>
          </p:cNvSpPr>
          <p:nvPr>
            <p:ph type="body" idx="16"/>
          </p:nvPr>
        </p:nvSpPr>
        <p:spPr>
          <a:xfrm>
            <a:off x="522194" y="1220400"/>
            <a:ext cx="2950144" cy="372288"/>
          </a:xfrm>
          <a:solidFill>
            <a:schemeClr val="bg2"/>
          </a:solidFill>
        </p:spPr>
        <p:txBody>
          <a:bodyPr wrap="none" lIns="90000" tIns="108000" rIns="90000" bIns="900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" name="Instruction 9 test levels"/>
          <p:cNvGrpSpPr/>
          <p:nvPr userDrawn="1"/>
        </p:nvGrpSpPr>
        <p:grpSpPr>
          <a:xfrm>
            <a:off x="-2880382" y="-5444"/>
            <a:ext cx="2589956" cy="4848506"/>
            <a:chOff x="-2880382" y="-5444"/>
            <a:chExt cx="2589956" cy="4848506"/>
          </a:xfrm>
        </p:grpSpPr>
        <p:sp>
          <p:nvSpPr>
            <p:cNvPr id="10" name="Rechthoek 9"/>
            <p:cNvSpPr/>
            <p:nvPr userDrawn="1"/>
          </p:nvSpPr>
          <p:spPr>
            <a:xfrm>
              <a:off x="-2876149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  <a:r>
                <a:rPr kumimoji="0" lang="en-US" sz="1600" b="1" i="0" u="none" strike="noStrike" kern="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LEVELS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Textfield placeholder"/>
            <p:cNvSpPr txBox="1">
              <a:spLocks/>
            </p:cNvSpPr>
            <p:nvPr userDrawn="1"/>
          </p:nvSpPr>
          <p:spPr>
            <a:xfrm>
              <a:off x="-2470799" y="305235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0" indent="-22860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100000"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Numbers (16 pt.)</a:t>
              </a: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2864958" y="163901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2864958" y="199234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2864958" y="234568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2864958" y="269901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" name="Textfield placeholder"/>
            <p:cNvSpPr txBox="1">
              <a:spLocks/>
            </p:cNvSpPr>
            <p:nvPr userDrawn="1"/>
          </p:nvSpPr>
          <p:spPr>
            <a:xfrm>
              <a:off x="-2455412" y="1637197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10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Basic text  (16 pt.)</a:t>
              </a:r>
            </a:p>
          </p:txBody>
        </p:sp>
        <p:sp>
          <p:nvSpPr>
            <p:cNvPr id="19" name="Textfield placeholder"/>
            <p:cNvSpPr txBox="1">
              <a:spLocks/>
            </p:cNvSpPr>
            <p:nvPr userDrawn="1"/>
          </p:nvSpPr>
          <p:spPr>
            <a:xfrm>
              <a:off x="-2455412" y="199234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7325" marR="0" lvl="1" indent="-174625" algn="l" defTabSz="914400" rtl="0" eaLnBrk="1" fontAlgn="auto" latinLnBrk="0" hangingPunct="1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SzTx/>
                <a:buFont typeface="Arial" panose="020B0604020202020204" pitchFamily="34" charset="0"/>
                <a:buChar char="-"/>
                <a:tabLst>
                  <a:tab pos="4394200" algn="l"/>
                </a:tabLst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Bullet (16 pt.)</a:t>
              </a:r>
            </a:p>
          </p:txBody>
        </p:sp>
        <p:sp>
          <p:nvSpPr>
            <p:cNvPr id="20" name="Textfield placeholder"/>
            <p:cNvSpPr txBox="1">
              <a:spLocks/>
            </p:cNvSpPr>
            <p:nvPr userDrawn="1"/>
          </p:nvSpPr>
          <p:spPr>
            <a:xfrm>
              <a:off x="-2455412" y="375902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400" marR="0" lvl="1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Sub-bullet (14 pt.)</a:t>
              </a:r>
            </a:p>
          </p:txBody>
        </p:sp>
        <p:cxnSp>
          <p:nvCxnSpPr>
            <p:cNvPr id="21" name="Rechte verbindingslijn 20"/>
            <p:cNvCxnSpPr/>
            <p:nvPr userDrawn="1"/>
          </p:nvCxnSpPr>
          <p:spPr>
            <a:xfrm>
              <a:off x="-2873569" y="274900"/>
              <a:ext cx="2569889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2" name="Rechte verbindingslijn 21"/>
            <p:cNvCxnSpPr/>
            <p:nvPr userDrawn="1"/>
          </p:nvCxnSpPr>
          <p:spPr>
            <a:xfrm>
              <a:off x="-2873569" y="1512261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3" name="Rechte verbindingslijn 22"/>
            <p:cNvCxnSpPr/>
            <p:nvPr userDrawn="1"/>
          </p:nvCxnSpPr>
          <p:spPr>
            <a:xfrm>
              <a:off x="-2873569" y="4843062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4" name="Groep 23"/>
            <p:cNvGrpSpPr/>
            <p:nvPr userDrawn="1"/>
          </p:nvGrpSpPr>
          <p:grpSpPr>
            <a:xfrm>
              <a:off x="-1967526" y="411247"/>
              <a:ext cx="409108" cy="427699"/>
              <a:chOff x="-1085063" y="758027"/>
              <a:chExt cx="633799" cy="622540"/>
            </a:xfrm>
          </p:grpSpPr>
          <p:sp>
            <p:nvSpPr>
              <p:cNvPr id="79" name="Afgeronde rechthoek 78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0" name="Groep 79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81" name="Rechthoek 80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Vrije vorm 90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Groep 24"/>
            <p:cNvGrpSpPr/>
            <p:nvPr/>
          </p:nvGrpSpPr>
          <p:grpSpPr>
            <a:xfrm>
              <a:off x="-2880382" y="802341"/>
              <a:ext cx="532929" cy="509563"/>
              <a:chOff x="-2880382" y="802341"/>
              <a:chExt cx="532929" cy="509563"/>
            </a:xfrm>
          </p:grpSpPr>
          <p:sp>
            <p:nvSpPr>
              <p:cNvPr id="57" name="Rechthoek 56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3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0" name="Groep 59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74" name="Rechthoek 73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7" name="Rechthoek 76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61" name="Groep 60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2" name="Groep 61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9" name="Rechthoek 68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63" name="Groep 62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4" name="Rechthoek 63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5" name="Rechthoek 64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6" name="Rechthoek 65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7" name="Rechthoek 66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6" name="Groep 25"/>
            <p:cNvGrpSpPr/>
            <p:nvPr userDrawn="1"/>
          </p:nvGrpSpPr>
          <p:grpSpPr>
            <a:xfrm>
              <a:off x="-1967526" y="875670"/>
              <a:ext cx="413704" cy="427699"/>
              <a:chOff x="-1845083" y="758027"/>
              <a:chExt cx="633799" cy="622540"/>
            </a:xfrm>
          </p:grpSpPr>
          <p:sp>
            <p:nvSpPr>
              <p:cNvPr id="44" name="Afgeronde rechthoek 43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5" name="Groep 44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46" name="Rechthoek 45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7" name="Rechthoek 46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8" name="Rechthoek 47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9" name="Rechthoek 48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0" name="Rechthoek 49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Rechthoek 50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2" name="Rechthoek 51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Vrije vorm 55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27" name="Rechte verbindingslijn 26"/>
            <p:cNvCxnSpPr>
              <a:endCxn id="44" idx="1"/>
            </p:cNvCxnSpPr>
            <p:nvPr userDrawn="1"/>
          </p:nvCxnSpPr>
          <p:spPr>
            <a:xfrm>
              <a:off x="-2688976" y="980728"/>
              <a:ext cx="721450" cy="108792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cxnSp>
          <p:nvCxnSpPr>
            <p:cNvPr id="28" name="Rechte verbindingslijn 27"/>
            <p:cNvCxnSpPr>
              <a:endCxn id="79" idx="1"/>
            </p:cNvCxnSpPr>
            <p:nvPr userDrawn="1"/>
          </p:nvCxnSpPr>
          <p:spPr>
            <a:xfrm flipV="1">
              <a:off x="-2472952" y="625097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sp>
          <p:nvSpPr>
            <p:cNvPr id="29" name="Textfield placeholder"/>
            <p:cNvSpPr txBox="1">
              <a:spLocks/>
            </p:cNvSpPr>
            <p:nvPr userDrawn="1"/>
          </p:nvSpPr>
          <p:spPr>
            <a:xfrm>
              <a:off x="-1360648" y="411249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up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Textfield placeholder"/>
            <p:cNvSpPr txBox="1">
              <a:spLocks/>
            </p:cNvSpPr>
            <p:nvPr userDrawn="1"/>
          </p:nvSpPr>
          <p:spPr>
            <a:xfrm>
              <a:off x="-1360649" y="875670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 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down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" name="Ovaal 30"/>
            <p:cNvSpPr/>
            <p:nvPr userDrawn="1"/>
          </p:nvSpPr>
          <p:spPr>
            <a:xfrm>
              <a:off x="-2864958" y="305235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2" name="Textfield placeholder"/>
            <p:cNvSpPr txBox="1">
              <a:spLocks/>
            </p:cNvSpPr>
            <p:nvPr userDrawn="1"/>
          </p:nvSpPr>
          <p:spPr>
            <a:xfrm>
              <a:off x="-2455412" y="446569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4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Italic text (14 </a:t>
              </a:r>
              <a:r>
                <a:rPr lang="en-US" sz="1000" i="1" kern="1200" spc="50" baseline="0" noProof="0" dirty="0" err="1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pt</a:t>
              </a: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3" name="Ovaal 32"/>
            <p:cNvSpPr/>
            <p:nvPr userDrawn="1"/>
          </p:nvSpPr>
          <p:spPr>
            <a:xfrm>
              <a:off x="-2864958" y="340568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4" name="Ovaal 33"/>
            <p:cNvSpPr/>
            <p:nvPr userDrawn="1"/>
          </p:nvSpPr>
          <p:spPr>
            <a:xfrm>
              <a:off x="-2864958" y="37590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5" name="Ovaal 34"/>
            <p:cNvSpPr/>
            <p:nvPr userDrawn="1"/>
          </p:nvSpPr>
          <p:spPr>
            <a:xfrm>
              <a:off x="-2864958" y="411235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6" name="Ovaal 35"/>
            <p:cNvSpPr/>
            <p:nvPr userDrawn="1"/>
          </p:nvSpPr>
          <p:spPr>
            <a:xfrm>
              <a:off x="-2864958" y="446569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7" name="Textfield placeholder"/>
            <p:cNvSpPr txBox="1">
              <a:spLocks/>
            </p:cNvSpPr>
            <p:nvPr userDrawn="1"/>
          </p:nvSpPr>
          <p:spPr>
            <a:xfrm>
              <a:off x="-2470799" y="340568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Bullet(16 pt.)</a:t>
              </a:r>
            </a:p>
          </p:txBody>
        </p:sp>
        <p:sp>
          <p:nvSpPr>
            <p:cNvPr id="38" name="Textfield placeholder"/>
            <p:cNvSpPr txBox="1">
              <a:spLocks/>
            </p:cNvSpPr>
            <p:nvPr userDrawn="1"/>
          </p:nvSpPr>
          <p:spPr>
            <a:xfrm>
              <a:off x="-2455412" y="411235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  <p:sp>
          <p:nvSpPr>
            <p:cNvPr id="39" name="Textfield placeholder"/>
            <p:cNvSpPr txBox="1">
              <a:spLocks/>
            </p:cNvSpPr>
            <p:nvPr userDrawn="1"/>
          </p:nvSpPr>
          <p:spPr>
            <a:xfrm>
              <a:off x="-2455412" y="2345683"/>
              <a:ext cx="2163709" cy="259683"/>
            </a:xfrm>
            <a:prstGeom prst="rect">
              <a:avLst/>
            </a:prstGeom>
          </p:spPr>
          <p:txBody>
            <a:bodyPr vert="horz" lIns="72000" tIns="0" rIns="21600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Sub-bullet (16 pt.)</a:t>
              </a:r>
            </a:p>
          </p:txBody>
        </p:sp>
        <p:grpSp>
          <p:nvGrpSpPr>
            <p:cNvPr id="40" name="Groep 39"/>
            <p:cNvGrpSpPr/>
            <p:nvPr/>
          </p:nvGrpSpPr>
          <p:grpSpPr>
            <a:xfrm>
              <a:off x="-2880382" y="410556"/>
              <a:ext cx="528695" cy="344202"/>
              <a:chOff x="-2880382" y="410556"/>
              <a:chExt cx="528695" cy="344202"/>
            </a:xfrm>
          </p:grpSpPr>
          <p:sp>
            <p:nvSpPr>
              <p:cNvPr id="42" name="Afgeronde rechthoek 41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781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Vrije vorm 42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alibri" panose="020F0502020204030204" pitchFamily="34" charset="0"/>
                    <a:cs typeface="Aldhabi" panose="01000000000000000000" pitchFamily="2" charset="-78"/>
                  </a:rPr>
                  <a:t>Home</a:t>
                </a:r>
              </a:p>
            </p:txBody>
          </p:sp>
        </p:grpSp>
        <p:sp>
          <p:nvSpPr>
            <p:cNvPr id="41" name="Textfield placeholder"/>
            <p:cNvSpPr txBox="1">
              <a:spLocks/>
            </p:cNvSpPr>
            <p:nvPr userDrawn="1"/>
          </p:nvSpPr>
          <p:spPr>
            <a:xfrm>
              <a:off x="-2455412" y="270139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</p:grpSp>
      <p:grpSp>
        <p:nvGrpSpPr>
          <p:cNvPr id="92" name="Instruction Image Cropping"/>
          <p:cNvGrpSpPr/>
          <p:nvPr userDrawn="1"/>
        </p:nvGrpSpPr>
        <p:grpSpPr>
          <a:xfrm>
            <a:off x="12346582" y="-5444"/>
            <a:ext cx="2733484" cy="6868888"/>
            <a:chOff x="12346582" y="-5444"/>
            <a:chExt cx="2733484" cy="6868888"/>
          </a:xfrm>
        </p:grpSpPr>
        <p:grpSp>
          <p:nvGrpSpPr>
            <p:cNvPr id="93" name="bijsnijden"/>
            <p:cNvGrpSpPr/>
            <p:nvPr userDrawn="1"/>
          </p:nvGrpSpPr>
          <p:grpSpPr>
            <a:xfrm>
              <a:off x="12346582" y="5717305"/>
              <a:ext cx="779464" cy="828260"/>
              <a:chOff x="13143038" y="5655940"/>
              <a:chExt cx="779464" cy="828260"/>
            </a:xfrm>
          </p:grpSpPr>
          <p:grpSp>
            <p:nvGrpSpPr>
              <p:cNvPr id="111" name="Groep 110"/>
              <p:cNvGrpSpPr/>
              <p:nvPr userDrawn="1"/>
            </p:nvGrpSpPr>
            <p:grpSpPr>
              <a:xfrm>
                <a:off x="13284702" y="5655940"/>
                <a:ext cx="518384" cy="468745"/>
                <a:chOff x="13352037" y="5715656"/>
                <a:chExt cx="383714" cy="346970"/>
              </a:xfrm>
            </p:grpSpPr>
            <p:sp>
              <p:nvSpPr>
                <p:cNvPr id="114" name="Rechthoek 113"/>
                <p:cNvSpPr/>
                <p:nvPr userDrawn="1"/>
              </p:nvSpPr>
              <p:spPr>
                <a:xfrm>
                  <a:off x="13377881" y="5717160"/>
                  <a:ext cx="324866" cy="270269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50"/>
                    </a:spcBef>
                    <a:spcAft>
                      <a:spcPts val="350"/>
                    </a:spcAft>
                  </a:pPr>
                  <a:endParaRPr lang="en-US" sz="1600" dirty="0" err="1">
                    <a:solidFill>
                      <a:schemeClr val="accent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pic>
              <p:nvPicPr>
                <p:cNvPr id="115" name="Afbeelding 114"/>
                <p:cNvPicPr>
                  <a:picLocks noChangeAspect="1"/>
                </p:cNvPicPr>
                <p:nvPr userDrawn="1"/>
              </p:nvPicPr>
              <p:blipFill rotWithShape="1"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3352037" y="5715656"/>
                  <a:ext cx="231884" cy="275611"/>
                </a:xfrm>
                <a:prstGeom prst="rect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</p:pic>
            <p:sp>
              <p:nvSpPr>
                <p:cNvPr id="116" name="L-vorm 115"/>
                <p:cNvSpPr/>
                <p:nvPr userDrawn="1"/>
              </p:nvSpPr>
              <p:spPr>
                <a:xfrm rot="5400000">
                  <a:off x="13595231" y="5922107"/>
                  <a:ext cx="129209" cy="151830"/>
                </a:xfrm>
                <a:prstGeom prst="corner">
                  <a:avLst>
                    <a:gd name="adj1" fmla="val 14726"/>
                    <a:gd name="adj2" fmla="val 1472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50"/>
                    </a:spcBef>
                    <a:spcAft>
                      <a:spcPts val="350"/>
                    </a:spcAft>
                  </a:pPr>
                  <a:endParaRPr lang="en-US" sz="1600" dirty="0" err="1">
                    <a:solidFill>
                      <a:schemeClr val="accent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7" name="L-vorm 116"/>
                <p:cNvSpPr/>
                <p:nvPr userDrawn="1"/>
              </p:nvSpPr>
              <p:spPr>
                <a:xfrm rot="5400000" flipH="1" flipV="1">
                  <a:off x="13571296" y="5896455"/>
                  <a:ext cx="129209" cy="151830"/>
                </a:xfrm>
                <a:prstGeom prst="corner">
                  <a:avLst>
                    <a:gd name="adj1" fmla="val 14726"/>
                    <a:gd name="adj2" fmla="val 1472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50"/>
                    </a:spcBef>
                    <a:spcAft>
                      <a:spcPts val="350"/>
                    </a:spcAft>
                  </a:pPr>
                  <a:endParaRPr lang="en-US" sz="1600" dirty="0" err="1">
                    <a:solidFill>
                      <a:schemeClr val="accent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112" name="Tekstvak 76"/>
              <p:cNvSpPr txBox="1"/>
              <p:nvPr userDrawn="1"/>
            </p:nvSpPr>
            <p:spPr>
              <a:xfrm>
                <a:off x="13143038" y="6165304"/>
                <a:ext cx="779464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Crop</a:t>
                </a:r>
              </a:p>
            </p:txBody>
          </p:sp>
          <p:sp>
            <p:nvSpPr>
              <p:cNvPr id="113" name="Rechthoekige driehoek 112"/>
              <p:cNvSpPr/>
              <p:nvPr userDrawn="1"/>
            </p:nvSpPr>
            <p:spPr>
              <a:xfrm rot="18900000">
                <a:off x="13499178" y="6417015"/>
                <a:ext cx="67185" cy="67185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50"/>
                  </a:spcBef>
                  <a:spcAft>
                    <a:spcPts val="350"/>
                  </a:spcAft>
                </a:pPr>
                <a:endParaRPr lang="en-US" sz="1600" dirty="0" err="1">
                  <a:solidFill>
                    <a:schemeClr val="accent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94" name="Rechthoek 93"/>
            <p:cNvSpPr/>
            <p:nvPr/>
          </p:nvSpPr>
          <p:spPr>
            <a:xfrm>
              <a:off x="12483705" y="-5444"/>
              <a:ext cx="2584447" cy="288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en-US" sz="1600" b="1" kern="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INSERT IMAGE</a:t>
              </a:r>
            </a:p>
          </p:txBody>
        </p:sp>
        <p:sp>
          <p:nvSpPr>
            <p:cNvPr id="95" name="Tekstvak 33"/>
            <p:cNvSpPr txBox="1"/>
            <p:nvPr/>
          </p:nvSpPr>
          <p:spPr>
            <a:xfrm>
              <a:off x="12483705" y="974289"/>
              <a:ext cx="2584447" cy="22459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Click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on the icon to insert an image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6" name="Tekstvak 33"/>
            <p:cNvSpPr txBox="1"/>
            <p:nvPr/>
          </p:nvSpPr>
          <p:spPr>
            <a:xfrm>
              <a:off x="12479311" y="3056156"/>
              <a:ext cx="2592287" cy="4448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Select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the image you want to use </a:t>
              </a:r>
              <a:b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and click on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</a:t>
              </a:r>
              <a:r>
                <a:rPr lang="en-US" sz="1200" b="1" kern="0" noProof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Insert’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7" name="Ovaal 96"/>
            <p:cNvSpPr/>
            <p:nvPr/>
          </p:nvSpPr>
          <p:spPr>
            <a:xfrm>
              <a:off x="12483705" y="491007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98" name="Ovaal 97"/>
            <p:cNvSpPr/>
            <p:nvPr/>
          </p:nvSpPr>
          <p:spPr>
            <a:xfrm>
              <a:off x="12488780" y="2499796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99" name="Rechte verbindingslijn 98"/>
            <p:cNvCxnSpPr/>
            <p:nvPr/>
          </p:nvCxnSpPr>
          <p:spPr>
            <a:xfrm>
              <a:off x="12487778" y="283020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00" name="Rechte verbindingslijn 99"/>
            <p:cNvCxnSpPr/>
            <p:nvPr/>
          </p:nvCxnSpPr>
          <p:spPr>
            <a:xfrm>
              <a:off x="12479311" y="2303362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01" name="Rechte verbindingslijn 100"/>
            <p:cNvCxnSpPr/>
            <p:nvPr/>
          </p:nvCxnSpPr>
          <p:spPr>
            <a:xfrm>
              <a:off x="12470972" y="4334476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pic>
          <p:nvPicPr>
            <p:cNvPr id="102" name="Icoontje afbeeldi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88780" y="1490583"/>
              <a:ext cx="521075" cy="521075"/>
            </a:xfrm>
            <a:prstGeom prst="rect">
              <a:avLst/>
            </a:prstGeom>
          </p:spPr>
        </p:pic>
        <p:sp>
          <p:nvSpPr>
            <p:cNvPr id="103" name="Tekstvak 33"/>
            <p:cNvSpPr txBox="1"/>
            <p:nvPr/>
          </p:nvSpPr>
          <p:spPr>
            <a:xfrm>
              <a:off x="12479311" y="5017802"/>
              <a:ext cx="2588841" cy="4000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If you want to scale or drag the image go to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‘Picture Tools’ </a:t>
              </a: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and click on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‘Crop’</a:t>
              </a:r>
            </a:p>
          </p:txBody>
        </p:sp>
        <p:sp>
          <p:nvSpPr>
            <p:cNvPr id="104" name="Ovaal 103"/>
            <p:cNvSpPr/>
            <p:nvPr/>
          </p:nvSpPr>
          <p:spPr>
            <a:xfrm>
              <a:off x="12488779" y="4532940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cxnSp>
          <p:nvCxnSpPr>
            <p:cNvPr id="105" name="Rechte verbindingslijn 104"/>
            <p:cNvCxnSpPr/>
            <p:nvPr/>
          </p:nvCxnSpPr>
          <p:spPr>
            <a:xfrm>
              <a:off x="12470972" y="6863444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06" name="Groep 105"/>
            <p:cNvGrpSpPr/>
            <p:nvPr/>
          </p:nvGrpSpPr>
          <p:grpSpPr>
            <a:xfrm>
              <a:off x="12483705" y="3745117"/>
              <a:ext cx="1114138" cy="297656"/>
              <a:chOff x="13560784" y="3471416"/>
              <a:chExt cx="1114138" cy="297656"/>
            </a:xfrm>
          </p:grpSpPr>
          <p:sp>
            <p:nvSpPr>
              <p:cNvPr id="107" name="Afgeronde rechthoek 106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Tekstvak 81"/>
              <p:cNvSpPr txBox="1"/>
              <p:nvPr/>
            </p:nvSpPr>
            <p:spPr>
              <a:xfrm>
                <a:off x="13573594" y="3501896"/>
                <a:ext cx="888311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1000" dirty="0"/>
                  <a:t>Insert</a:t>
                </a:r>
              </a:p>
            </p:txBody>
          </p:sp>
          <p:cxnSp>
            <p:nvCxnSpPr>
              <p:cNvPr id="109" name="Rechte verbindingslijn 108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Gelijkbenige driehoek 109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088843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M) &amp;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12"/>
          <p:cNvSpPr/>
          <p:nvPr userDrawn="1"/>
        </p:nvSpPr>
        <p:spPr>
          <a:xfrm>
            <a:off x="7867650" y="-425450"/>
            <a:ext cx="3700463" cy="42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2"/>
                </a:solidFill>
              </a:rPr>
              <a:t>Text (M) &amp; Image (L)</a:t>
            </a:r>
          </a:p>
        </p:txBody>
      </p:sp>
      <p:sp>
        <p:nvSpPr>
          <p:cNvPr id="12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4657351" y="817042"/>
            <a:ext cx="7542236" cy="604095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599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59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-1" y="1467853"/>
            <a:ext cx="4657352" cy="496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606BDF-5C65-4C02-9654-F4D38C507E52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idx="16"/>
          </p:nvPr>
        </p:nvSpPr>
        <p:spPr>
          <a:xfrm>
            <a:off x="522196" y="1219975"/>
            <a:ext cx="2950144" cy="372288"/>
          </a:xfrm>
          <a:solidFill>
            <a:schemeClr val="bg2"/>
          </a:solidFill>
        </p:spPr>
        <p:txBody>
          <a:bodyPr wrap="none" lIns="90000" tIns="108000" rIns="90000" bIns="900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" name="Instruction 9 test levels"/>
          <p:cNvGrpSpPr/>
          <p:nvPr userDrawn="1"/>
        </p:nvGrpSpPr>
        <p:grpSpPr>
          <a:xfrm>
            <a:off x="-2880382" y="-5444"/>
            <a:ext cx="2589956" cy="4848506"/>
            <a:chOff x="-2880382" y="-5444"/>
            <a:chExt cx="2589956" cy="4848506"/>
          </a:xfrm>
        </p:grpSpPr>
        <p:sp>
          <p:nvSpPr>
            <p:cNvPr id="10" name="Rechthoek 9"/>
            <p:cNvSpPr/>
            <p:nvPr userDrawn="1"/>
          </p:nvSpPr>
          <p:spPr>
            <a:xfrm>
              <a:off x="-2876149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  <a:r>
                <a:rPr kumimoji="0" lang="en-US" sz="1600" b="1" i="0" u="none" strike="noStrike" kern="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LEVELS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Textfield placeholder"/>
            <p:cNvSpPr txBox="1">
              <a:spLocks/>
            </p:cNvSpPr>
            <p:nvPr userDrawn="1"/>
          </p:nvSpPr>
          <p:spPr>
            <a:xfrm>
              <a:off x="-2470799" y="305235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0" indent="-22860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100000"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Numbers (16 pt.)</a:t>
              </a: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2864958" y="163901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2864958" y="199234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2864958" y="234568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2864958" y="269901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" name="Textfield placeholder"/>
            <p:cNvSpPr txBox="1">
              <a:spLocks/>
            </p:cNvSpPr>
            <p:nvPr userDrawn="1"/>
          </p:nvSpPr>
          <p:spPr>
            <a:xfrm>
              <a:off x="-2455412" y="1637197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10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Basic text  (16 pt.)</a:t>
              </a:r>
            </a:p>
          </p:txBody>
        </p:sp>
        <p:sp>
          <p:nvSpPr>
            <p:cNvPr id="19" name="Textfield placeholder"/>
            <p:cNvSpPr txBox="1">
              <a:spLocks/>
            </p:cNvSpPr>
            <p:nvPr userDrawn="1"/>
          </p:nvSpPr>
          <p:spPr>
            <a:xfrm>
              <a:off x="-2455412" y="199234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7325" marR="0" lvl="1" indent="-174625" algn="l" defTabSz="914400" rtl="0" eaLnBrk="1" fontAlgn="auto" latinLnBrk="0" hangingPunct="1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SzTx/>
                <a:buFont typeface="Arial" panose="020B0604020202020204" pitchFamily="34" charset="0"/>
                <a:buChar char="-"/>
                <a:tabLst>
                  <a:tab pos="4394200" algn="l"/>
                </a:tabLst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Bullet (16 pt.)</a:t>
              </a:r>
            </a:p>
          </p:txBody>
        </p:sp>
        <p:sp>
          <p:nvSpPr>
            <p:cNvPr id="20" name="Textfield placeholder"/>
            <p:cNvSpPr txBox="1">
              <a:spLocks/>
            </p:cNvSpPr>
            <p:nvPr userDrawn="1"/>
          </p:nvSpPr>
          <p:spPr>
            <a:xfrm>
              <a:off x="-2455412" y="375902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400" marR="0" lvl="1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Sub-bullet (14 pt.)</a:t>
              </a:r>
            </a:p>
          </p:txBody>
        </p:sp>
        <p:cxnSp>
          <p:nvCxnSpPr>
            <p:cNvPr id="21" name="Rechte verbindingslijn 20"/>
            <p:cNvCxnSpPr/>
            <p:nvPr userDrawn="1"/>
          </p:nvCxnSpPr>
          <p:spPr>
            <a:xfrm>
              <a:off x="-2873569" y="274900"/>
              <a:ext cx="2569889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2" name="Rechte verbindingslijn 21"/>
            <p:cNvCxnSpPr/>
            <p:nvPr userDrawn="1"/>
          </p:nvCxnSpPr>
          <p:spPr>
            <a:xfrm>
              <a:off x="-2873569" y="1512261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3" name="Rechte verbindingslijn 22"/>
            <p:cNvCxnSpPr/>
            <p:nvPr userDrawn="1"/>
          </p:nvCxnSpPr>
          <p:spPr>
            <a:xfrm>
              <a:off x="-2873569" y="4843062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4" name="Groep 23"/>
            <p:cNvGrpSpPr/>
            <p:nvPr userDrawn="1"/>
          </p:nvGrpSpPr>
          <p:grpSpPr>
            <a:xfrm>
              <a:off x="-1967526" y="411247"/>
              <a:ext cx="409108" cy="427699"/>
              <a:chOff x="-1085063" y="758027"/>
              <a:chExt cx="633799" cy="622540"/>
            </a:xfrm>
          </p:grpSpPr>
          <p:sp>
            <p:nvSpPr>
              <p:cNvPr id="79" name="Afgeronde rechthoek 78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0" name="Groep 79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81" name="Rechthoek 80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Vrije vorm 90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Groep 24"/>
            <p:cNvGrpSpPr/>
            <p:nvPr/>
          </p:nvGrpSpPr>
          <p:grpSpPr>
            <a:xfrm>
              <a:off x="-2880382" y="802341"/>
              <a:ext cx="532929" cy="509563"/>
              <a:chOff x="-2880382" y="802341"/>
              <a:chExt cx="532929" cy="509563"/>
            </a:xfrm>
          </p:grpSpPr>
          <p:sp>
            <p:nvSpPr>
              <p:cNvPr id="57" name="Rechthoek 56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3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0" name="Groep 59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74" name="Rechthoek 73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7" name="Rechthoek 76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61" name="Groep 60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2" name="Groep 61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9" name="Rechthoek 68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63" name="Groep 62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4" name="Rechthoek 63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5" name="Rechthoek 64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6" name="Rechthoek 65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7" name="Rechthoek 66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6" name="Groep 25"/>
            <p:cNvGrpSpPr/>
            <p:nvPr userDrawn="1"/>
          </p:nvGrpSpPr>
          <p:grpSpPr>
            <a:xfrm>
              <a:off x="-1967526" y="875670"/>
              <a:ext cx="413704" cy="427699"/>
              <a:chOff x="-1845083" y="758027"/>
              <a:chExt cx="633799" cy="622540"/>
            </a:xfrm>
          </p:grpSpPr>
          <p:sp>
            <p:nvSpPr>
              <p:cNvPr id="44" name="Afgeronde rechthoek 43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5" name="Groep 44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46" name="Rechthoek 45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7" name="Rechthoek 46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8" name="Rechthoek 47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9" name="Rechthoek 48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0" name="Rechthoek 49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Rechthoek 50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2" name="Rechthoek 51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Vrije vorm 55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27" name="Rechte verbindingslijn 26"/>
            <p:cNvCxnSpPr>
              <a:endCxn id="44" idx="1"/>
            </p:cNvCxnSpPr>
            <p:nvPr userDrawn="1"/>
          </p:nvCxnSpPr>
          <p:spPr>
            <a:xfrm>
              <a:off x="-2688976" y="980728"/>
              <a:ext cx="721450" cy="108792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cxnSp>
          <p:nvCxnSpPr>
            <p:cNvPr id="28" name="Rechte verbindingslijn 27"/>
            <p:cNvCxnSpPr>
              <a:endCxn id="79" idx="1"/>
            </p:cNvCxnSpPr>
            <p:nvPr userDrawn="1"/>
          </p:nvCxnSpPr>
          <p:spPr>
            <a:xfrm flipV="1">
              <a:off x="-2472952" y="625097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sp>
          <p:nvSpPr>
            <p:cNvPr id="29" name="Textfield placeholder"/>
            <p:cNvSpPr txBox="1">
              <a:spLocks/>
            </p:cNvSpPr>
            <p:nvPr userDrawn="1"/>
          </p:nvSpPr>
          <p:spPr>
            <a:xfrm>
              <a:off x="-1360648" y="411249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up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Textfield placeholder"/>
            <p:cNvSpPr txBox="1">
              <a:spLocks/>
            </p:cNvSpPr>
            <p:nvPr userDrawn="1"/>
          </p:nvSpPr>
          <p:spPr>
            <a:xfrm>
              <a:off x="-1360649" y="875670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 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down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" name="Ovaal 30"/>
            <p:cNvSpPr/>
            <p:nvPr userDrawn="1"/>
          </p:nvSpPr>
          <p:spPr>
            <a:xfrm>
              <a:off x="-2864958" y="305235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2" name="Textfield placeholder"/>
            <p:cNvSpPr txBox="1">
              <a:spLocks/>
            </p:cNvSpPr>
            <p:nvPr userDrawn="1"/>
          </p:nvSpPr>
          <p:spPr>
            <a:xfrm>
              <a:off x="-2455412" y="446569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4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Italic text (14 </a:t>
              </a:r>
              <a:r>
                <a:rPr lang="en-US" sz="1000" i="1" kern="1200" spc="50" baseline="0" noProof="0" dirty="0" err="1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pt</a:t>
              </a: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3" name="Ovaal 32"/>
            <p:cNvSpPr/>
            <p:nvPr userDrawn="1"/>
          </p:nvSpPr>
          <p:spPr>
            <a:xfrm>
              <a:off x="-2864958" y="340568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4" name="Ovaal 33"/>
            <p:cNvSpPr/>
            <p:nvPr userDrawn="1"/>
          </p:nvSpPr>
          <p:spPr>
            <a:xfrm>
              <a:off x="-2864958" y="37590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5" name="Ovaal 34"/>
            <p:cNvSpPr/>
            <p:nvPr userDrawn="1"/>
          </p:nvSpPr>
          <p:spPr>
            <a:xfrm>
              <a:off x="-2864958" y="411235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6" name="Ovaal 35"/>
            <p:cNvSpPr/>
            <p:nvPr userDrawn="1"/>
          </p:nvSpPr>
          <p:spPr>
            <a:xfrm>
              <a:off x="-2864958" y="446569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7" name="Textfield placeholder"/>
            <p:cNvSpPr txBox="1">
              <a:spLocks/>
            </p:cNvSpPr>
            <p:nvPr userDrawn="1"/>
          </p:nvSpPr>
          <p:spPr>
            <a:xfrm>
              <a:off x="-2470799" y="340568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Bullet(16 pt.)</a:t>
              </a:r>
            </a:p>
          </p:txBody>
        </p:sp>
        <p:sp>
          <p:nvSpPr>
            <p:cNvPr id="38" name="Textfield placeholder"/>
            <p:cNvSpPr txBox="1">
              <a:spLocks/>
            </p:cNvSpPr>
            <p:nvPr userDrawn="1"/>
          </p:nvSpPr>
          <p:spPr>
            <a:xfrm>
              <a:off x="-2455412" y="411235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  <p:sp>
          <p:nvSpPr>
            <p:cNvPr id="39" name="Textfield placeholder"/>
            <p:cNvSpPr txBox="1">
              <a:spLocks/>
            </p:cNvSpPr>
            <p:nvPr userDrawn="1"/>
          </p:nvSpPr>
          <p:spPr>
            <a:xfrm>
              <a:off x="-2455412" y="2345683"/>
              <a:ext cx="2163709" cy="259683"/>
            </a:xfrm>
            <a:prstGeom prst="rect">
              <a:avLst/>
            </a:prstGeom>
          </p:spPr>
          <p:txBody>
            <a:bodyPr vert="horz" lIns="72000" tIns="0" rIns="21600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Sub-bullet (16 pt.)</a:t>
              </a:r>
            </a:p>
          </p:txBody>
        </p:sp>
        <p:grpSp>
          <p:nvGrpSpPr>
            <p:cNvPr id="40" name="Groep 39"/>
            <p:cNvGrpSpPr/>
            <p:nvPr/>
          </p:nvGrpSpPr>
          <p:grpSpPr>
            <a:xfrm>
              <a:off x="-2880382" y="410556"/>
              <a:ext cx="528695" cy="344202"/>
              <a:chOff x="-2880382" y="410556"/>
              <a:chExt cx="528695" cy="344202"/>
            </a:xfrm>
          </p:grpSpPr>
          <p:sp>
            <p:nvSpPr>
              <p:cNvPr id="42" name="Afgeronde rechthoek 41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781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Vrije vorm 42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alibri" panose="020F0502020204030204" pitchFamily="34" charset="0"/>
                    <a:cs typeface="Aldhabi" panose="01000000000000000000" pitchFamily="2" charset="-78"/>
                  </a:rPr>
                  <a:t>Home</a:t>
                </a:r>
              </a:p>
            </p:txBody>
          </p:sp>
        </p:grpSp>
        <p:sp>
          <p:nvSpPr>
            <p:cNvPr id="41" name="Textfield placeholder"/>
            <p:cNvSpPr txBox="1">
              <a:spLocks/>
            </p:cNvSpPr>
            <p:nvPr userDrawn="1"/>
          </p:nvSpPr>
          <p:spPr>
            <a:xfrm>
              <a:off x="-2455412" y="270139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</p:grpSp>
      <p:grpSp>
        <p:nvGrpSpPr>
          <p:cNvPr id="92" name="Instruction Image Cropping"/>
          <p:cNvGrpSpPr/>
          <p:nvPr userDrawn="1"/>
        </p:nvGrpSpPr>
        <p:grpSpPr>
          <a:xfrm>
            <a:off x="12346582" y="-5444"/>
            <a:ext cx="2733484" cy="6868888"/>
            <a:chOff x="12346582" y="-5444"/>
            <a:chExt cx="2733484" cy="6868888"/>
          </a:xfrm>
        </p:grpSpPr>
        <p:grpSp>
          <p:nvGrpSpPr>
            <p:cNvPr id="93" name="bijsnijden"/>
            <p:cNvGrpSpPr/>
            <p:nvPr userDrawn="1"/>
          </p:nvGrpSpPr>
          <p:grpSpPr>
            <a:xfrm>
              <a:off x="12346582" y="5717305"/>
              <a:ext cx="779464" cy="828260"/>
              <a:chOff x="13143038" y="5655940"/>
              <a:chExt cx="779464" cy="828260"/>
            </a:xfrm>
          </p:grpSpPr>
          <p:grpSp>
            <p:nvGrpSpPr>
              <p:cNvPr id="111" name="Groep 110"/>
              <p:cNvGrpSpPr/>
              <p:nvPr userDrawn="1"/>
            </p:nvGrpSpPr>
            <p:grpSpPr>
              <a:xfrm>
                <a:off x="13284702" y="5655940"/>
                <a:ext cx="518384" cy="468745"/>
                <a:chOff x="13352037" y="5715656"/>
                <a:chExt cx="383714" cy="346970"/>
              </a:xfrm>
            </p:grpSpPr>
            <p:sp>
              <p:nvSpPr>
                <p:cNvPr id="114" name="Rechthoek 113"/>
                <p:cNvSpPr/>
                <p:nvPr userDrawn="1"/>
              </p:nvSpPr>
              <p:spPr>
                <a:xfrm>
                  <a:off x="13377881" y="5717160"/>
                  <a:ext cx="324866" cy="270269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50"/>
                    </a:spcBef>
                    <a:spcAft>
                      <a:spcPts val="350"/>
                    </a:spcAft>
                  </a:pPr>
                  <a:endParaRPr lang="en-US" sz="1600" dirty="0" err="1">
                    <a:solidFill>
                      <a:schemeClr val="accent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pic>
              <p:nvPicPr>
                <p:cNvPr id="115" name="Afbeelding 114"/>
                <p:cNvPicPr>
                  <a:picLocks noChangeAspect="1"/>
                </p:cNvPicPr>
                <p:nvPr userDrawn="1"/>
              </p:nvPicPr>
              <p:blipFill rotWithShape="1"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3352037" y="5715656"/>
                  <a:ext cx="231884" cy="275611"/>
                </a:xfrm>
                <a:prstGeom prst="rect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</p:pic>
            <p:sp>
              <p:nvSpPr>
                <p:cNvPr id="116" name="L-vorm 115"/>
                <p:cNvSpPr/>
                <p:nvPr userDrawn="1"/>
              </p:nvSpPr>
              <p:spPr>
                <a:xfrm rot="5400000">
                  <a:off x="13595231" y="5922107"/>
                  <a:ext cx="129209" cy="151830"/>
                </a:xfrm>
                <a:prstGeom prst="corner">
                  <a:avLst>
                    <a:gd name="adj1" fmla="val 14726"/>
                    <a:gd name="adj2" fmla="val 1472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50"/>
                    </a:spcBef>
                    <a:spcAft>
                      <a:spcPts val="350"/>
                    </a:spcAft>
                  </a:pPr>
                  <a:endParaRPr lang="en-US" sz="1600" dirty="0" err="1">
                    <a:solidFill>
                      <a:schemeClr val="accent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7" name="L-vorm 116"/>
                <p:cNvSpPr/>
                <p:nvPr userDrawn="1"/>
              </p:nvSpPr>
              <p:spPr>
                <a:xfrm rot="5400000" flipH="1" flipV="1">
                  <a:off x="13571296" y="5896455"/>
                  <a:ext cx="129209" cy="151830"/>
                </a:xfrm>
                <a:prstGeom prst="corner">
                  <a:avLst>
                    <a:gd name="adj1" fmla="val 14726"/>
                    <a:gd name="adj2" fmla="val 1472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50"/>
                    </a:spcBef>
                    <a:spcAft>
                      <a:spcPts val="350"/>
                    </a:spcAft>
                  </a:pPr>
                  <a:endParaRPr lang="en-US" sz="1600" dirty="0" err="1">
                    <a:solidFill>
                      <a:schemeClr val="accent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112" name="Tekstvak 76"/>
              <p:cNvSpPr txBox="1"/>
              <p:nvPr userDrawn="1"/>
            </p:nvSpPr>
            <p:spPr>
              <a:xfrm>
                <a:off x="13143038" y="6165304"/>
                <a:ext cx="779464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Crop</a:t>
                </a:r>
              </a:p>
            </p:txBody>
          </p:sp>
          <p:sp>
            <p:nvSpPr>
              <p:cNvPr id="113" name="Rechthoekige driehoek 112"/>
              <p:cNvSpPr/>
              <p:nvPr userDrawn="1"/>
            </p:nvSpPr>
            <p:spPr>
              <a:xfrm rot="18900000">
                <a:off x="13499178" y="6417015"/>
                <a:ext cx="67185" cy="67185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50"/>
                  </a:spcBef>
                  <a:spcAft>
                    <a:spcPts val="350"/>
                  </a:spcAft>
                </a:pPr>
                <a:endParaRPr lang="en-US" sz="1600" dirty="0" err="1">
                  <a:solidFill>
                    <a:schemeClr val="accent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94" name="Rechthoek 93"/>
            <p:cNvSpPr/>
            <p:nvPr/>
          </p:nvSpPr>
          <p:spPr>
            <a:xfrm>
              <a:off x="12483705" y="-5444"/>
              <a:ext cx="2584447" cy="288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en-US" sz="1600" b="1" kern="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INSERT IMAGE</a:t>
              </a:r>
            </a:p>
          </p:txBody>
        </p:sp>
        <p:sp>
          <p:nvSpPr>
            <p:cNvPr id="95" name="Tekstvak 33"/>
            <p:cNvSpPr txBox="1"/>
            <p:nvPr/>
          </p:nvSpPr>
          <p:spPr>
            <a:xfrm>
              <a:off x="12483705" y="974289"/>
              <a:ext cx="2584447" cy="22459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Click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on the icon to insert an image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6" name="Tekstvak 33"/>
            <p:cNvSpPr txBox="1"/>
            <p:nvPr/>
          </p:nvSpPr>
          <p:spPr>
            <a:xfrm>
              <a:off x="12479311" y="3056156"/>
              <a:ext cx="2592287" cy="4448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Select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the image you want to use </a:t>
              </a:r>
              <a:b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and click on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</a:t>
              </a:r>
              <a:r>
                <a:rPr lang="en-US" sz="1200" b="1" kern="0" noProof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Insert’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7" name="Ovaal 96"/>
            <p:cNvSpPr/>
            <p:nvPr/>
          </p:nvSpPr>
          <p:spPr>
            <a:xfrm>
              <a:off x="12483705" y="491007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98" name="Ovaal 97"/>
            <p:cNvSpPr/>
            <p:nvPr/>
          </p:nvSpPr>
          <p:spPr>
            <a:xfrm>
              <a:off x="12488780" y="2499796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99" name="Rechte verbindingslijn 98"/>
            <p:cNvCxnSpPr/>
            <p:nvPr/>
          </p:nvCxnSpPr>
          <p:spPr>
            <a:xfrm>
              <a:off x="12487778" y="283020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00" name="Rechte verbindingslijn 99"/>
            <p:cNvCxnSpPr/>
            <p:nvPr/>
          </p:nvCxnSpPr>
          <p:spPr>
            <a:xfrm>
              <a:off x="12479311" y="2303362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01" name="Rechte verbindingslijn 100"/>
            <p:cNvCxnSpPr/>
            <p:nvPr/>
          </p:nvCxnSpPr>
          <p:spPr>
            <a:xfrm>
              <a:off x="12470972" y="4334476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pic>
          <p:nvPicPr>
            <p:cNvPr id="102" name="Icoontje afbeeldi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88780" y="1490583"/>
              <a:ext cx="521075" cy="521075"/>
            </a:xfrm>
            <a:prstGeom prst="rect">
              <a:avLst/>
            </a:prstGeom>
          </p:spPr>
        </p:pic>
        <p:sp>
          <p:nvSpPr>
            <p:cNvPr id="103" name="Tekstvak 33"/>
            <p:cNvSpPr txBox="1"/>
            <p:nvPr/>
          </p:nvSpPr>
          <p:spPr>
            <a:xfrm>
              <a:off x="12479311" y="5017802"/>
              <a:ext cx="2588841" cy="4000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If you want to scale or drag the image go to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‘Picture Tools’ </a:t>
              </a: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and click on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‘Crop’</a:t>
              </a:r>
            </a:p>
          </p:txBody>
        </p:sp>
        <p:sp>
          <p:nvSpPr>
            <p:cNvPr id="104" name="Ovaal 103"/>
            <p:cNvSpPr/>
            <p:nvPr/>
          </p:nvSpPr>
          <p:spPr>
            <a:xfrm>
              <a:off x="12488779" y="4532940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cxnSp>
          <p:nvCxnSpPr>
            <p:cNvPr id="105" name="Rechte verbindingslijn 104"/>
            <p:cNvCxnSpPr/>
            <p:nvPr/>
          </p:nvCxnSpPr>
          <p:spPr>
            <a:xfrm>
              <a:off x="12470972" y="6863444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06" name="Groep 105"/>
            <p:cNvGrpSpPr/>
            <p:nvPr/>
          </p:nvGrpSpPr>
          <p:grpSpPr>
            <a:xfrm>
              <a:off x="12483705" y="3745117"/>
              <a:ext cx="1114138" cy="297656"/>
              <a:chOff x="13560784" y="3471416"/>
              <a:chExt cx="1114138" cy="297656"/>
            </a:xfrm>
          </p:grpSpPr>
          <p:sp>
            <p:nvSpPr>
              <p:cNvPr id="107" name="Afgeronde rechthoek 106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Tekstvak 81"/>
              <p:cNvSpPr txBox="1"/>
              <p:nvPr/>
            </p:nvSpPr>
            <p:spPr>
              <a:xfrm>
                <a:off x="13573594" y="3501896"/>
                <a:ext cx="888311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1000" dirty="0"/>
                  <a:t>Insert</a:t>
                </a:r>
              </a:p>
            </p:txBody>
          </p:sp>
          <p:cxnSp>
            <p:nvCxnSpPr>
              <p:cNvPr id="109" name="Rechte verbindingslijn 108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Gelijkbenige driehoek 109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098801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XL) &amp; Text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2"/>
          <p:cNvSpPr/>
          <p:nvPr userDrawn="1"/>
        </p:nvSpPr>
        <p:spPr>
          <a:xfrm>
            <a:off x="7867650" y="-425450"/>
            <a:ext cx="3700463" cy="42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2"/>
                </a:solidFill>
              </a:rPr>
              <a:t>Image (XL) &amp; Text (M)</a:t>
            </a:r>
          </a:p>
        </p:txBody>
      </p:sp>
      <p:sp>
        <p:nvSpPr>
          <p:cNvPr id="52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-4413" y="817042"/>
            <a:ext cx="12204000" cy="604095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599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59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526266" y="1450800"/>
            <a:ext cx="4668910" cy="496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8D8386-EED6-419C-B271-2FA85BB2A2E8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6"/>
          </p:nvPr>
        </p:nvSpPr>
        <p:spPr>
          <a:xfrm>
            <a:off x="8065402" y="1220400"/>
            <a:ext cx="2950144" cy="372288"/>
          </a:xfrm>
          <a:solidFill>
            <a:schemeClr val="bg2"/>
          </a:solidFill>
        </p:spPr>
        <p:txBody>
          <a:bodyPr wrap="none" lIns="90000" tIns="108000" rIns="90000" bIns="900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" name="Instruction 9 test levels"/>
          <p:cNvGrpSpPr/>
          <p:nvPr userDrawn="1"/>
        </p:nvGrpSpPr>
        <p:grpSpPr>
          <a:xfrm>
            <a:off x="-2880382" y="-5444"/>
            <a:ext cx="2589956" cy="4848506"/>
            <a:chOff x="-2880382" y="-5444"/>
            <a:chExt cx="2589956" cy="4848506"/>
          </a:xfrm>
        </p:grpSpPr>
        <p:sp>
          <p:nvSpPr>
            <p:cNvPr id="11" name="Rechthoek 10"/>
            <p:cNvSpPr/>
            <p:nvPr userDrawn="1"/>
          </p:nvSpPr>
          <p:spPr>
            <a:xfrm>
              <a:off x="-2876149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  <a:r>
                <a:rPr kumimoji="0" lang="en-US" sz="1600" b="1" i="0" u="none" strike="noStrike" kern="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LEVELS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field placeholder"/>
            <p:cNvSpPr txBox="1">
              <a:spLocks/>
            </p:cNvSpPr>
            <p:nvPr userDrawn="1"/>
          </p:nvSpPr>
          <p:spPr>
            <a:xfrm>
              <a:off x="-2470799" y="305235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0" indent="-22860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100000"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Numbers (16 pt.)</a:t>
              </a: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2864958" y="163901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2864958" y="199234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2864958" y="234568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2864958" y="269901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" name="Textfield placeholder"/>
            <p:cNvSpPr txBox="1">
              <a:spLocks/>
            </p:cNvSpPr>
            <p:nvPr userDrawn="1"/>
          </p:nvSpPr>
          <p:spPr>
            <a:xfrm>
              <a:off x="-2455412" y="1637197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10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Basic text  (16 pt.)</a:t>
              </a:r>
            </a:p>
          </p:txBody>
        </p:sp>
        <p:sp>
          <p:nvSpPr>
            <p:cNvPr id="18" name="Textfield placeholder"/>
            <p:cNvSpPr txBox="1">
              <a:spLocks/>
            </p:cNvSpPr>
            <p:nvPr userDrawn="1"/>
          </p:nvSpPr>
          <p:spPr>
            <a:xfrm>
              <a:off x="-2455412" y="199234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7325" marR="0" lvl="1" indent="-174625" algn="l" defTabSz="914400" rtl="0" eaLnBrk="1" fontAlgn="auto" latinLnBrk="0" hangingPunct="1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SzTx/>
                <a:buFont typeface="Arial" panose="020B0604020202020204" pitchFamily="34" charset="0"/>
                <a:buChar char="-"/>
                <a:tabLst>
                  <a:tab pos="4394200" algn="l"/>
                </a:tabLst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Bullet (16 pt.)</a:t>
              </a:r>
            </a:p>
          </p:txBody>
        </p:sp>
        <p:sp>
          <p:nvSpPr>
            <p:cNvPr id="19" name="Textfield placeholder"/>
            <p:cNvSpPr txBox="1">
              <a:spLocks/>
            </p:cNvSpPr>
            <p:nvPr userDrawn="1"/>
          </p:nvSpPr>
          <p:spPr>
            <a:xfrm>
              <a:off x="-2455412" y="375902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400" marR="0" lvl="1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Sub-bullet (14 pt.)</a:t>
              </a:r>
            </a:p>
          </p:txBody>
        </p:sp>
        <p:cxnSp>
          <p:nvCxnSpPr>
            <p:cNvPr id="20" name="Rechte verbindingslijn 19"/>
            <p:cNvCxnSpPr/>
            <p:nvPr userDrawn="1"/>
          </p:nvCxnSpPr>
          <p:spPr>
            <a:xfrm>
              <a:off x="-2873569" y="274900"/>
              <a:ext cx="2569889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1" name="Rechte verbindingslijn 20"/>
            <p:cNvCxnSpPr/>
            <p:nvPr userDrawn="1"/>
          </p:nvCxnSpPr>
          <p:spPr>
            <a:xfrm>
              <a:off x="-2873569" y="1512261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2" name="Rechte verbindingslijn 21"/>
            <p:cNvCxnSpPr/>
            <p:nvPr userDrawn="1"/>
          </p:nvCxnSpPr>
          <p:spPr>
            <a:xfrm>
              <a:off x="-2873569" y="4843062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" name="Groep 22"/>
            <p:cNvGrpSpPr/>
            <p:nvPr userDrawn="1"/>
          </p:nvGrpSpPr>
          <p:grpSpPr>
            <a:xfrm>
              <a:off x="-1967526" y="411247"/>
              <a:ext cx="409108" cy="427699"/>
              <a:chOff x="-1085063" y="758027"/>
              <a:chExt cx="633799" cy="622540"/>
            </a:xfrm>
          </p:grpSpPr>
          <p:sp>
            <p:nvSpPr>
              <p:cNvPr id="79" name="Afgeronde rechthoek 78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0" name="Groep 79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81" name="Rechthoek 80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Vrije vorm 90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4" name="Groep 23"/>
            <p:cNvGrpSpPr/>
            <p:nvPr/>
          </p:nvGrpSpPr>
          <p:grpSpPr>
            <a:xfrm>
              <a:off x="-2880382" y="802341"/>
              <a:ext cx="532929" cy="509563"/>
              <a:chOff x="-2880382" y="802341"/>
              <a:chExt cx="532929" cy="509563"/>
            </a:xfrm>
          </p:grpSpPr>
          <p:sp>
            <p:nvSpPr>
              <p:cNvPr id="57" name="Rechthoek 56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3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0" name="Groep 59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74" name="Rechthoek 73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7" name="Rechthoek 76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61" name="Groep 60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2" name="Groep 61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9" name="Rechthoek 68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63" name="Groep 62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4" name="Rechthoek 63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5" name="Rechthoek 64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6" name="Rechthoek 65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7" name="Rechthoek 66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5" name="Groep 24"/>
            <p:cNvGrpSpPr/>
            <p:nvPr userDrawn="1"/>
          </p:nvGrpSpPr>
          <p:grpSpPr>
            <a:xfrm>
              <a:off x="-1967526" y="875670"/>
              <a:ext cx="413704" cy="427699"/>
              <a:chOff x="-1845083" y="758027"/>
              <a:chExt cx="633799" cy="622540"/>
            </a:xfrm>
          </p:grpSpPr>
          <p:sp>
            <p:nvSpPr>
              <p:cNvPr id="43" name="Afgeronde rechthoek 42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4" name="Groep 43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45" name="Rechthoek 44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6" name="Rechthoek 45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7" name="Rechthoek 46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8" name="Rechthoek 47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9" name="Rechthoek 48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0" name="Rechthoek 49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Rechthoek 50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Vrije vorm 55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26" name="Rechte verbindingslijn 25"/>
            <p:cNvCxnSpPr>
              <a:endCxn id="43" idx="1"/>
            </p:cNvCxnSpPr>
            <p:nvPr userDrawn="1"/>
          </p:nvCxnSpPr>
          <p:spPr>
            <a:xfrm>
              <a:off x="-2688976" y="980728"/>
              <a:ext cx="721450" cy="108792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cxnSp>
          <p:nvCxnSpPr>
            <p:cNvPr id="27" name="Rechte verbindingslijn 26"/>
            <p:cNvCxnSpPr>
              <a:endCxn id="79" idx="1"/>
            </p:cNvCxnSpPr>
            <p:nvPr userDrawn="1"/>
          </p:nvCxnSpPr>
          <p:spPr>
            <a:xfrm flipV="1">
              <a:off x="-2472952" y="625097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sp>
          <p:nvSpPr>
            <p:cNvPr id="28" name="Textfield placeholder"/>
            <p:cNvSpPr txBox="1">
              <a:spLocks/>
            </p:cNvSpPr>
            <p:nvPr userDrawn="1"/>
          </p:nvSpPr>
          <p:spPr>
            <a:xfrm>
              <a:off x="-1360648" y="411249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up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Textfield placeholder"/>
            <p:cNvSpPr txBox="1">
              <a:spLocks/>
            </p:cNvSpPr>
            <p:nvPr userDrawn="1"/>
          </p:nvSpPr>
          <p:spPr>
            <a:xfrm>
              <a:off x="-1360649" y="875670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 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down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Ovaal 29"/>
            <p:cNvSpPr/>
            <p:nvPr userDrawn="1"/>
          </p:nvSpPr>
          <p:spPr>
            <a:xfrm>
              <a:off x="-2864958" y="305235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1" name="Textfield placeholder"/>
            <p:cNvSpPr txBox="1">
              <a:spLocks/>
            </p:cNvSpPr>
            <p:nvPr userDrawn="1"/>
          </p:nvSpPr>
          <p:spPr>
            <a:xfrm>
              <a:off x="-2455412" y="446569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4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Italic text (14 </a:t>
              </a:r>
              <a:r>
                <a:rPr lang="en-US" sz="1000" i="1" kern="1200" spc="50" baseline="0" noProof="0" dirty="0" err="1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pt</a:t>
              </a: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2" name="Ovaal 31"/>
            <p:cNvSpPr/>
            <p:nvPr userDrawn="1"/>
          </p:nvSpPr>
          <p:spPr>
            <a:xfrm>
              <a:off x="-2864958" y="340568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3" name="Ovaal 32"/>
            <p:cNvSpPr/>
            <p:nvPr userDrawn="1"/>
          </p:nvSpPr>
          <p:spPr>
            <a:xfrm>
              <a:off x="-2864958" y="37590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4" name="Ovaal 33"/>
            <p:cNvSpPr/>
            <p:nvPr userDrawn="1"/>
          </p:nvSpPr>
          <p:spPr>
            <a:xfrm>
              <a:off x="-2864958" y="411235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5" name="Ovaal 34"/>
            <p:cNvSpPr/>
            <p:nvPr userDrawn="1"/>
          </p:nvSpPr>
          <p:spPr>
            <a:xfrm>
              <a:off x="-2864958" y="446569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6" name="Textfield placeholder"/>
            <p:cNvSpPr txBox="1">
              <a:spLocks/>
            </p:cNvSpPr>
            <p:nvPr userDrawn="1"/>
          </p:nvSpPr>
          <p:spPr>
            <a:xfrm>
              <a:off x="-2470799" y="340568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Bullet(16 pt.)</a:t>
              </a:r>
            </a:p>
          </p:txBody>
        </p:sp>
        <p:sp>
          <p:nvSpPr>
            <p:cNvPr id="37" name="Textfield placeholder"/>
            <p:cNvSpPr txBox="1">
              <a:spLocks/>
            </p:cNvSpPr>
            <p:nvPr userDrawn="1"/>
          </p:nvSpPr>
          <p:spPr>
            <a:xfrm>
              <a:off x="-2455412" y="411235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  <p:sp>
          <p:nvSpPr>
            <p:cNvPr id="38" name="Textfield placeholder"/>
            <p:cNvSpPr txBox="1">
              <a:spLocks/>
            </p:cNvSpPr>
            <p:nvPr userDrawn="1"/>
          </p:nvSpPr>
          <p:spPr>
            <a:xfrm>
              <a:off x="-2455412" y="2345683"/>
              <a:ext cx="2163709" cy="259683"/>
            </a:xfrm>
            <a:prstGeom prst="rect">
              <a:avLst/>
            </a:prstGeom>
          </p:spPr>
          <p:txBody>
            <a:bodyPr vert="horz" lIns="72000" tIns="0" rIns="21600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Sub-bullet (16 pt.)</a:t>
              </a:r>
            </a:p>
          </p:txBody>
        </p:sp>
        <p:grpSp>
          <p:nvGrpSpPr>
            <p:cNvPr id="39" name="Groep 38"/>
            <p:cNvGrpSpPr/>
            <p:nvPr/>
          </p:nvGrpSpPr>
          <p:grpSpPr>
            <a:xfrm>
              <a:off x="-2880382" y="410556"/>
              <a:ext cx="528695" cy="344202"/>
              <a:chOff x="-2880382" y="410556"/>
              <a:chExt cx="528695" cy="344202"/>
            </a:xfrm>
          </p:grpSpPr>
          <p:sp>
            <p:nvSpPr>
              <p:cNvPr id="41" name="Afgeronde rechthoek 40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781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Vrije vorm 41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alibri" panose="020F0502020204030204" pitchFamily="34" charset="0"/>
                    <a:cs typeface="Aldhabi" panose="01000000000000000000" pitchFamily="2" charset="-78"/>
                  </a:rPr>
                  <a:t>Home</a:t>
                </a:r>
              </a:p>
            </p:txBody>
          </p:sp>
        </p:grpSp>
        <p:sp>
          <p:nvSpPr>
            <p:cNvPr id="40" name="Textfield placeholder"/>
            <p:cNvSpPr txBox="1">
              <a:spLocks/>
            </p:cNvSpPr>
            <p:nvPr userDrawn="1"/>
          </p:nvSpPr>
          <p:spPr>
            <a:xfrm>
              <a:off x="-2455412" y="270139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</p:grpSp>
      <p:grpSp>
        <p:nvGrpSpPr>
          <p:cNvPr id="5" name="Groep 4"/>
          <p:cNvGrpSpPr/>
          <p:nvPr userDrawn="1"/>
        </p:nvGrpSpPr>
        <p:grpSpPr>
          <a:xfrm>
            <a:off x="12470972" y="-5444"/>
            <a:ext cx="2609094" cy="6868888"/>
            <a:chOff x="12470972" y="-5444"/>
            <a:chExt cx="2609094" cy="6868888"/>
          </a:xfrm>
        </p:grpSpPr>
        <p:sp>
          <p:nvSpPr>
            <p:cNvPr id="128" name="Rechthoek 127"/>
            <p:cNvSpPr/>
            <p:nvPr/>
          </p:nvSpPr>
          <p:spPr>
            <a:xfrm>
              <a:off x="12483705" y="-5444"/>
              <a:ext cx="2584447" cy="288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en-US" sz="1600" b="1" kern="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INSERT IMAGE</a:t>
              </a:r>
            </a:p>
          </p:txBody>
        </p:sp>
        <p:sp>
          <p:nvSpPr>
            <p:cNvPr id="129" name="Tekstvak 33"/>
            <p:cNvSpPr txBox="1"/>
            <p:nvPr/>
          </p:nvSpPr>
          <p:spPr>
            <a:xfrm>
              <a:off x="12483705" y="974289"/>
              <a:ext cx="2584447" cy="22459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Click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on the icon to insert an image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0" name="Tekstvak 33"/>
            <p:cNvSpPr txBox="1"/>
            <p:nvPr/>
          </p:nvSpPr>
          <p:spPr>
            <a:xfrm>
              <a:off x="12479311" y="3056156"/>
              <a:ext cx="2592287" cy="4448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Select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the image you want to use </a:t>
              </a:r>
              <a:b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and click on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</a:t>
              </a:r>
              <a:r>
                <a:rPr lang="en-US" sz="1200" b="1" kern="0" noProof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Insert’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1" name="Ovaal 130"/>
            <p:cNvSpPr/>
            <p:nvPr/>
          </p:nvSpPr>
          <p:spPr>
            <a:xfrm>
              <a:off x="12483705" y="491007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32" name="Ovaal 131"/>
            <p:cNvSpPr/>
            <p:nvPr/>
          </p:nvSpPr>
          <p:spPr>
            <a:xfrm>
              <a:off x="12488780" y="2499796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33" name="Rechte verbindingslijn 132"/>
            <p:cNvCxnSpPr/>
            <p:nvPr/>
          </p:nvCxnSpPr>
          <p:spPr>
            <a:xfrm>
              <a:off x="12487778" y="283020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34" name="Rechte verbindingslijn 133"/>
            <p:cNvCxnSpPr/>
            <p:nvPr/>
          </p:nvCxnSpPr>
          <p:spPr>
            <a:xfrm>
              <a:off x="12479311" y="2303362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35" name="Rechte verbindingslijn 134"/>
            <p:cNvCxnSpPr/>
            <p:nvPr/>
          </p:nvCxnSpPr>
          <p:spPr>
            <a:xfrm>
              <a:off x="12470972" y="4334476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pic>
          <p:nvPicPr>
            <p:cNvPr id="136" name="Icoontje afbeeldi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88780" y="1490583"/>
              <a:ext cx="521075" cy="521075"/>
            </a:xfrm>
            <a:prstGeom prst="rect">
              <a:avLst/>
            </a:prstGeom>
          </p:spPr>
        </p:pic>
        <p:sp>
          <p:nvSpPr>
            <p:cNvPr id="137" name="Tekstvak 33"/>
            <p:cNvSpPr txBox="1"/>
            <p:nvPr/>
          </p:nvSpPr>
          <p:spPr>
            <a:xfrm>
              <a:off x="12479311" y="5017802"/>
              <a:ext cx="2588841" cy="4000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 the miniature slide, click on the right mouse button and choose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‘Reset slide’</a:t>
              </a:r>
            </a:p>
          </p:txBody>
        </p:sp>
        <p:sp>
          <p:nvSpPr>
            <p:cNvPr id="138" name="Ovaal 137"/>
            <p:cNvSpPr/>
            <p:nvPr/>
          </p:nvSpPr>
          <p:spPr>
            <a:xfrm>
              <a:off x="12488779" y="4532940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cxnSp>
          <p:nvCxnSpPr>
            <p:cNvPr id="139" name="Rechte verbindingslijn 138"/>
            <p:cNvCxnSpPr/>
            <p:nvPr/>
          </p:nvCxnSpPr>
          <p:spPr>
            <a:xfrm>
              <a:off x="12470972" y="6863444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0" name="Groep 139"/>
            <p:cNvGrpSpPr/>
            <p:nvPr/>
          </p:nvGrpSpPr>
          <p:grpSpPr>
            <a:xfrm>
              <a:off x="12483705" y="3745117"/>
              <a:ext cx="1114138" cy="297656"/>
              <a:chOff x="13560784" y="3471416"/>
              <a:chExt cx="1114138" cy="297656"/>
            </a:xfrm>
          </p:grpSpPr>
          <p:sp>
            <p:nvSpPr>
              <p:cNvPr id="158" name="Afgeronde rechthoek 157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Tekstvak 81"/>
              <p:cNvSpPr txBox="1"/>
              <p:nvPr/>
            </p:nvSpPr>
            <p:spPr>
              <a:xfrm>
                <a:off x="13573594" y="3501896"/>
                <a:ext cx="888311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1000" dirty="0"/>
                  <a:t>Insert</a:t>
                </a:r>
              </a:p>
            </p:txBody>
          </p:sp>
          <p:cxnSp>
            <p:nvCxnSpPr>
              <p:cNvPr id="160" name="Rechte verbindingslijn 159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Gelijkbenige driehoek 160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1" name="Picture 2"/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7988" y="5841756"/>
              <a:ext cx="1349836" cy="7245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</p:pic>
        <p:sp>
          <p:nvSpPr>
            <p:cNvPr id="142" name="Tekstvak 141"/>
            <p:cNvSpPr txBox="1"/>
            <p:nvPr/>
          </p:nvSpPr>
          <p:spPr>
            <a:xfrm>
              <a:off x="12588300" y="5865716"/>
              <a:ext cx="1169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</a:rPr>
                <a:t>Place here a screenshot of the miniature</a:t>
              </a:r>
            </a:p>
          </p:txBody>
        </p:sp>
        <p:pic>
          <p:nvPicPr>
            <p:cNvPr id="4" name="Afbeelding 3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497987" y="5844727"/>
              <a:ext cx="1349837" cy="751278"/>
            </a:xfrm>
            <a:prstGeom prst="rect">
              <a:avLst/>
            </a:prstGeom>
            <a:effectLst>
              <a:outerShdw blurRad="38100" sx="102000" sy="102000" algn="ctr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143" name="Groep 142"/>
            <p:cNvGrpSpPr/>
            <p:nvPr/>
          </p:nvGrpSpPr>
          <p:grpSpPr>
            <a:xfrm>
              <a:off x="13317310" y="6137670"/>
              <a:ext cx="1750842" cy="564707"/>
              <a:chOff x="13098875" y="6031678"/>
              <a:chExt cx="1969277" cy="635161"/>
            </a:xfrm>
          </p:grpSpPr>
          <p:sp>
            <p:nvSpPr>
              <p:cNvPr id="144" name="Rechthoek 143"/>
              <p:cNvSpPr/>
              <p:nvPr/>
            </p:nvSpPr>
            <p:spPr>
              <a:xfrm>
                <a:off x="13103058" y="6031678"/>
                <a:ext cx="1957909" cy="5366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5" name="Groep 144"/>
              <p:cNvGrpSpPr/>
              <p:nvPr/>
            </p:nvGrpSpPr>
            <p:grpSpPr>
              <a:xfrm>
                <a:off x="13098875" y="6031679"/>
                <a:ext cx="1969277" cy="542924"/>
                <a:chOff x="13164976" y="6054428"/>
                <a:chExt cx="1969277" cy="542924"/>
              </a:xfrm>
            </p:grpSpPr>
            <p:sp>
              <p:nvSpPr>
                <p:cNvPr id="148" name="Rechthoek 147"/>
                <p:cNvSpPr/>
                <p:nvPr/>
              </p:nvSpPr>
              <p:spPr>
                <a:xfrm>
                  <a:off x="13164976" y="6054428"/>
                  <a:ext cx="1969277" cy="54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49" name="Groep 148"/>
                <p:cNvGrpSpPr/>
                <p:nvPr/>
              </p:nvGrpSpPr>
              <p:grpSpPr>
                <a:xfrm>
                  <a:off x="13214777" y="6112607"/>
                  <a:ext cx="145227" cy="129517"/>
                  <a:chOff x="12287399" y="5999447"/>
                  <a:chExt cx="194830" cy="173755"/>
                </a:xfrm>
              </p:grpSpPr>
              <p:sp>
                <p:nvSpPr>
                  <p:cNvPr id="152" name="Afgeronde rechthoek 151"/>
                  <p:cNvSpPr/>
                  <p:nvPr/>
                </p:nvSpPr>
                <p:spPr>
                  <a:xfrm>
                    <a:off x="12287399" y="5999447"/>
                    <a:ext cx="194830" cy="17375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Rechthoek 152"/>
                  <p:cNvSpPr/>
                  <p:nvPr/>
                </p:nvSpPr>
                <p:spPr>
                  <a:xfrm>
                    <a:off x="12309962" y="6064143"/>
                    <a:ext cx="67808" cy="888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4" name="Rechthoek 153"/>
                  <p:cNvSpPr/>
                  <p:nvPr/>
                </p:nvSpPr>
                <p:spPr>
                  <a:xfrm>
                    <a:off x="12311695" y="6025633"/>
                    <a:ext cx="144676" cy="1938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hthoek 154"/>
                  <p:cNvSpPr/>
                  <p:nvPr/>
                </p:nvSpPr>
                <p:spPr>
                  <a:xfrm>
                    <a:off x="12394634" y="6067091"/>
                    <a:ext cx="61356" cy="12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6" name="Rechthoek 155"/>
                  <p:cNvSpPr/>
                  <p:nvPr/>
                </p:nvSpPr>
                <p:spPr>
                  <a:xfrm>
                    <a:off x="12398009" y="6099631"/>
                    <a:ext cx="41906" cy="1324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7" name="Rechthoek 156"/>
                  <p:cNvSpPr/>
                  <p:nvPr/>
                </p:nvSpPr>
                <p:spPr>
                  <a:xfrm>
                    <a:off x="12394634" y="6135009"/>
                    <a:ext cx="61356" cy="12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50" name="Rechthoek 149"/>
                <p:cNvSpPr/>
                <p:nvPr/>
              </p:nvSpPr>
              <p:spPr>
                <a:xfrm>
                  <a:off x="13424745" y="6062530"/>
                  <a:ext cx="640424" cy="2942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dirty="0">
                      <a:latin typeface="Calibri" panose="020F0502020204030204" pitchFamily="34" charset="0"/>
                    </a:rPr>
                    <a:t>Layout</a:t>
                  </a:r>
                </a:p>
              </p:txBody>
            </p:sp>
            <p:sp>
              <p:nvSpPr>
                <p:cNvPr id="151" name="Gelijkbenige driehoek 150"/>
                <p:cNvSpPr/>
                <p:nvPr/>
              </p:nvSpPr>
              <p:spPr>
                <a:xfrm rot="5400000">
                  <a:off x="14952381" y="6150144"/>
                  <a:ext cx="105309" cy="5715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6" name="Afgeronde rechthoek 145"/>
              <p:cNvSpPr/>
              <p:nvPr/>
            </p:nvSpPr>
            <p:spPr>
              <a:xfrm>
                <a:off x="13098875" y="6299992"/>
                <a:ext cx="1962093" cy="268314"/>
              </a:xfrm>
              <a:prstGeom prst="roundRect">
                <a:avLst/>
              </a:prstGeom>
              <a:gradFill>
                <a:gsLst>
                  <a:gs pos="0">
                    <a:srgbClr val="FFF2BD"/>
                  </a:gs>
                  <a:gs pos="34000">
                    <a:srgbClr val="FFE98B"/>
                  </a:gs>
                  <a:gs pos="78000">
                    <a:srgbClr val="FFF5C9"/>
                  </a:gs>
                  <a:gs pos="59000">
                    <a:srgbClr val="FFE98B"/>
                  </a:gs>
                </a:gsLst>
                <a:lin ang="5400000" scaled="0"/>
              </a:gradFill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Reset slide</a:t>
                </a:r>
              </a:p>
            </p:txBody>
          </p:sp>
          <p:pic>
            <p:nvPicPr>
              <p:cNvPr id="147" name="Picture 3"/>
              <p:cNvPicPr>
                <a:picLocks noChangeAspect="1" noChangeArrowheads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49717" y="6378357"/>
                <a:ext cx="178436" cy="2884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7522210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XL) &amp; Text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8"/>
          <p:cNvSpPr/>
          <p:nvPr userDrawn="1"/>
        </p:nvSpPr>
        <p:spPr>
          <a:xfrm>
            <a:off x="7867650" y="-425450"/>
            <a:ext cx="3700463" cy="42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2"/>
                </a:solidFill>
              </a:rPr>
              <a:t>Image (XL) &amp; Text (L)</a:t>
            </a:r>
          </a:p>
        </p:txBody>
      </p:sp>
      <p:sp>
        <p:nvSpPr>
          <p:cNvPr id="52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-4413" y="817042"/>
            <a:ext cx="12204000" cy="604095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599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59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106539" y="1450800"/>
            <a:ext cx="6097461" cy="496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693091-C729-4D0B-A126-1B2C0003E48D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6"/>
          </p:nvPr>
        </p:nvSpPr>
        <p:spPr>
          <a:xfrm>
            <a:off x="6645676" y="1220400"/>
            <a:ext cx="2950144" cy="372288"/>
          </a:xfrm>
          <a:solidFill>
            <a:schemeClr val="bg2"/>
          </a:solidFill>
        </p:spPr>
        <p:txBody>
          <a:bodyPr wrap="none" lIns="90000" tIns="108000" rIns="90000" bIns="900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" name="Instruction 9 test levels"/>
          <p:cNvGrpSpPr/>
          <p:nvPr userDrawn="1"/>
        </p:nvGrpSpPr>
        <p:grpSpPr>
          <a:xfrm>
            <a:off x="-2880382" y="-5444"/>
            <a:ext cx="2589956" cy="4848506"/>
            <a:chOff x="-2880382" y="-5444"/>
            <a:chExt cx="2589956" cy="4848506"/>
          </a:xfrm>
        </p:grpSpPr>
        <p:sp>
          <p:nvSpPr>
            <p:cNvPr id="11" name="Rechthoek 10"/>
            <p:cNvSpPr/>
            <p:nvPr userDrawn="1"/>
          </p:nvSpPr>
          <p:spPr>
            <a:xfrm>
              <a:off x="-2876149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  <a:r>
                <a:rPr kumimoji="0" lang="en-US" sz="1600" b="1" i="0" u="none" strike="noStrike" kern="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LEVELS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field placeholder"/>
            <p:cNvSpPr txBox="1">
              <a:spLocks/>
            </p:cNvSpPr>
            <p:nvPr userDrawn="1"/>
          </p:nvSpPr>
          <p:spPr>
            <a:xfrm>
              <a:off x="-2470799" y="305235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0" indent="-22860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100000"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Numbers (16 pt.)</a:t>
              </a: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2864958" y="163901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2864958" y="199234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2864958" y="234568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2864958" y="269901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" name="Textfield placeholder"/>
            <p:cNvSpPr txBox="1">
              <a:spLocks/>
            </p:cNvSpPr>
            <p:nvPr userDrawn="1"/>
          </p:nvSpPr>
          <p:spPr>
            <a:xfrm>
              <a:off x="-2455412" y="1637197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10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Basic text  (16 pt.)</a:t>
              </a:r>
            </a:p>
          </p:txBody>
        </p:sp>
        <p:sp>
          <p:nvSpPr>
            <p:cNvPr id="18" name="Textfield placeholder"/>
            <p:cNvSpPr txBox="1">
              <a:spLocks/>
            </p:cNvSpPr>
            <p:nvPr userDrawn="1"/>
          </p:nvSpPr>
          <p:spPr>
            <a:xfrm>
              <a:off x="-2455412" y="199234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7325" marR="0" lvl="1" indent="-174625" algn="l" defTabSz="914400" rtl="0" eaLnBrk="1" fontAlgn="auto" latinLnBrk="0" hangingPunct="1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SzTx/>
                <a:buFont typeface="Arial" panose="020B0604020202020204" pitchFamily="34" charset="0"/>
                <a:buChar char="-"/>
                <a:tabLst>
                  <a:tab pos="4394200" algn="l"/>
                </a:tabLst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Bullet (16 pt.)</a:t>
              </a:r>
            </a:p>
          </p:txBody>
        </p:sp>
        <p:sp>
          <p:nvSpPr>
            <p:cNvPr id="19" name="Textfield placeholder"/>
            <p:cNvSpPr txBox="1">
              <a:spLocks/>
            </p:cNvSpPr>
            <p:nvPr userDrawn="1"/>
          </p:nvSpPr>
          <p:spPr>
            <a:xfrm>
              <a:off x="-2455412" y="375902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400" marR="0" lvl="1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Sub-bullet (14 pt.)</a:t>
              </a:r>
            </a:p>
          </p:txBody>
        </p:sp>
        <p:cxnSp>
          <p:nvCxnSpPr>
            <p:cNvPr id="20" name="Rechte verbindingslijn 19"/>
            <p:cNvCxnSpPr/>
            <p:nvPr userDrawn="1"/>
          </p:nvCxnSpPr>
          <p:spPr>
            <a:xfrm>
              <a:off x="-2873569" y="274900"/>
              <a:ext cx="2569889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1" name="Rechte verbindingslijn 20"/>
            <p:cNvCxnSpPr/>
            <p:nvPr userDrawn="1"/>
          </p:nvCxnSpPr>
          <p:spPr>
            <a:xfrm>
              <a:off x="-2873569" y="1512261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2" name="Rechte verbindingslijn 21"/>
            <p:cNvCxnSpPr/>
            <p:nvPr userDrawn="1"/>
          </p:nvCxnSpPr>
          <p:spPr>
            <a:xfrm>
              <a:off x="-2873569" y="4843062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" name="Groep 22"/>
            <p:cNvGrpSpPr/>
            <p:nvPr userDrawn="1"/>
          </p:nvGrpSpPr>
          <p:grpSpPr>
            <a:xfrm>
              <a:off x="-1967526" y="411247"/>
              <a:ext cx="409108" cy="427699"/>
              <a:chOff x="-1085063" y="758027"/>
              <a:chExt cx="633799" cy="622540"/>
            </a:xfrm>
          </p:grpSpPr>
          <p:sp>
            <p:nvSpPr>
              <p:cNvPr id="79" name="Afgeronde rechthoek 78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0" name="Groep 79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81" name="Rechthoek 80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Vrije vorm 90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4" name="Groep 23"/>
            <p:cNvGrpSpPr/>
            <p:nvPr/>
          </p:nvGrpSpPr>
          <p:grpSpPr>
            <a:xfrm>
              <a:off x="-2880382" y="802341"/>
              <a:ext cx="532929" cy="509563"/>
              <a:chOff x="-2880382" y="802341"/>
              <a:chExt cx="532929" cy="509563"/>
            </a:xfrm>
          </p:grpSpPr>
          <p:sp>
            <p:nvSpPr>
              <p:cNvPr id="57" name="Rechthoek 56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3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0" name="Groep 59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74" name="Rechthoek 73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7" name="Rechthoek 76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61" name="Groep 60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2" name="Groep 61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9" name="Rechthoek 68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63" name="Groep 62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4" name="Rechthoek 63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5" name="Rechthoek 64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6" name="Rechthoek 65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7" name="Rechthoek 66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5" name="Groep 24"/>
            <p:cNvGrpSpPr/>
            <p:nvPr userDrawn="1"/>
          </p:nvGrpSpPr>
          <p:grpSpPr>
            <a:xfrm>
              <a:off x="-1967526" y="875670"/>
              <a:ext cx="413704" cy="427699"/>
              <a:chOff x="-1845083" y="758027"/>
              <a:chExt cx="633799" cy="622540"/>
            </a:xfrm>
          </p:grpSpPr>
          <p:sp>
            <p:nvSpPr>
              <p:cNvPr id="43" name="Afgeronde rechthoek 42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4" name="Groep 43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45" name="Rechthoek 44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6" name="Rechthoek 45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7" name="Rechthoek 46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8" name="Rechthoek 47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9" name="Rechthoek 48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0" name="Rechthoek 49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Rechthoek 50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Vrije vorm 55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26" name="Rechte verbindingslijn 25"/>
            <p:cNvCxnSpPr>
              <a:endCxn id="43" idx="1"/>
            </p:cNvCxnSpPr>
            <p:nvPr userDrawn="1"/>
          </p:nvCxnSpPr>
          <p:spPr>
            <a:xfrm>
              <a:off x="-2688976" y="980728"/>
              <a:ext cx="721450" cy="108792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cxnSp>
          <p:nvCxnSpPr>
            <p:cNvPr id="27" name="Rechte verbindingslijn 26"/>
            <p:cNvCxnSpPr>
              <a:endCxn id="79" idx="1"/>
            </p:cNvCxnSpPr>
            <p:nvPr userDrawn="1"/>
          </p:nvCxnSpPr>
          <p:spPr>
            <a:xfrm flipV="1">
              <a:off x="-2472952" y="625097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sp>
          <p:nvSpPr>
            <p:cNvPr id="28" name="Textfield placeholder"/>
            <p:cNvSpPr txBox="1">
              <a:spLocks/>
            </p:cNvSpPr>
            <p:nvPr userDrawn="1"/>
          </p:nvSpPr>
          <p:spPr>
            <a:xfrm>
              <a:off x="-1360648" y="411249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up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Textfield placeholder"/>
            <p:cNvSpPr txBox="1">
              <a:spLocks/>
            </p:cNvSpPr>
            <p:nvPr userDrawn="1"/>
          </p:nvSpPr>
          <p:spPr>
            <a:xfrm>
              <a:off x="-1360649" y="875670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 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down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Ovaal 29"/>
            <p:cNvSpPr/>
            <p:nvPr userDrawn="1"/>
          </p:nvSpPr>
          <p:spPr>
            <a:xfrm>
              <a:off x="-2864958" y="305235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1" name="Textfield placeholder"/>
            <p:cNvSpPr txBox="1">
              <a:spLocks/>
            </p:cNvSpPr>
            <p:nvPr userDrawn="1"/>
          </p:nvSpPr>
          <p:spPr>
            <a:xfrm>
              <a:off x="-2455412" y="446569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4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Italic text (14 </a:t>
              </a:r>
              <a:r>
                <a:rPr lang="en-US" sz="1000" i="1" kern="1200" spc="50" baseline="0" noProof="0" dirty="0" err="1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pt</a:t>
              </a: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2" name="Ovaal 31"/>
            <p:cNvSpPr/>
            <p:nvPr userDrawn="1"/>
          </p:nvSpPr>
          <p:spPr>
            <a:xfrm>
              <a:off x="-2864958" y="340568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3" name="Ovaal 32"/>
            <p:cNvSpPr/>
            <p:nvPr userDrawn="1"/>
          </p:nvSpPr>
          <p:spPr>
            <a:xfrm>
              <a:off x="-2864958" y="37590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4" name="Ovaal 33"/>
            <p:cNvSpPr/>
            <p:nvPr userDrawn="1"/>
          </p:nvSpPr>
          <p:spPr>
            <a:xfrm>
              <a:off x="-2864958" y="411235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5" name="Ovaal 34"/>
            <p:cNvSpPr/>
            <p:nvPr userDrawn="1"/>
          </p:nvSpPr>
          <p:spPr>
            <a:xfrm>
              <a:off x="-2864958" y="446569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6" name="Textfield placeholder"/>
            <p:cNvSpPr txBox="1">
              <a:spLocks/>
            </p:cNvSpPr>
            <p:nvPr userDrawn="1"/>
          </p:nvSpPr>
          <p:spPr>
            <a:xfrm>
              <a:off x="-2470799" y="340568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Bullet(16 pt.)</a:t>
              </a:r>
            </a:p>
          </p:txBody>
        </p:sp>
        <p:sp>
          <p:nvSpPr>
            <p:cNvPr id="37" name="Textfield placeholder"/>
            <p:cNvSpPr txBox="1">
              <a:spLocks/>
            </p:cNvSpPr>
            <p:nvPr userDrawn="1"/>
          </p:nvSpPr>
          <p:spPr>
            <a:xfrm>
              <a:off x="-2455412" y="411235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  <p:sp>
          <p:nvSpPr>
            <p:cNvPr id="38" name="Textfield placeholder"/>
            <p:cNvSpPr txBox="1">
              <a:spLocks/>
            </p:cNvSpPr>
            <p:nvPr userDrawn="1"/>
          </p:nvSpPr>
          <p:spPr>
            <a:xfrm>
              <a:off x="-2455412" y="2345683"/>
              <a:ext cx="2163709" cy="259683"/>
            </a:xfrm>
            <a:prstGeom prst="rect">
              <a:avLst/>
            </a:prstGeom>
          </p:spPr>
          <p:txBody>
            <a:bodyPr vert="horz" lIns="72000" tIns="0" rIns="21600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Sub-bullet (16 pt.)</a:t>
              </a:r>
            </a:p>
          </p:txBody>
        </p:sp>
        <p:grpSp>
          <p:nvGrpSpPr>
            <p:cNvPr id="39" name="Groep 38"/>
            <p:cNvGrpSpPr/>
            <p:nvPr/>
          </p:nvGrpSpPr>
          <p:grpSpPr>
            <a:xfrm>
              <a:off x="-2880382" y="410556"/>
              <a:ext cx="528695" cy="344202"/>
              <a:chOff x="-2880382" y="410556"/>
              <a:chExt cx="528695" cy="344202"/>
            </a:xfrm>
          </p:grpSpPr>
          <p:sp>
            <p:nvSpPr>
              <p:cNvPr id="41" name="Afgeronde rechthoek 40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781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Vrije vorm 41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alibri" panose="020F0502020204030204" pitchFamily="34" charset="0"/>
                    <a:cs typeface="Aldhabi" panose="01000000000000000000" pitchFamily="2" charset="-78"/>
                  </a:rPr>
                  <a:t>Home</a:t>
                </a:r>
              </a:p>
            </p:txBody>
          </p:sp>
        </p:grpSp>
        <p:sp>
          <p:nvSpPr>
            <p:cNvPr id="40" name="Textfield placeholder"/>
            <p:cNvSpPr txBox="1">
              <a:spLocks/>
            </p:cNvSpPr>
            <p:nvPr userDrawn="1"/>
          </p:nvSpPr>
          <p:spPr>
            <a:xfrm>
              <a:off x="-2455412" y="270139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</p:grpSp>
      <p:grpSp>
        <p:nvGrpSpPr>
          <p:cNvPr id="127" name="Groep 126"/>
          <p:cNvGrpSpPr/>
          <p:nvPr userDrawn="1"/>
        </p:nvGrpSpPr>
        <p:grpSpPr>
          <a:xfrm>
            <a:off x="12470972" y="-5444"/>
            <a:ext cx="2609094" cy="6868888"/>
            <a:chOff x="12470972" y="-5444"/>
            <a:chExt cx="2609094" cy="6868888"/>
          </a:xfrm>
        </p:grpSpPr>
        <p:sp>
          <p:nvSpPr>
            <p:cNvPr id="128" name="Rechthoek 127"/>
            <p:cNvSpPr/>
            <p:nvPr/>
          </p:nvSpPr>
          <p:spPr>
            <a:xfrm>
              <a:off x="12483705" y="-5444"/>
              <a:ext cx="2584447" cy="288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en-US" sz="1600" b="1" kern="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INSERT IMAGE</a:t>
              </a:r>
            </a:p>
          </p:txBody>
        </p:sp>
        <p:sp>
          <p:nvSpPr>
            <p:cNvPr id="129" name="Tekstvak 33"/>
            <p:cNvSpPr txBox="1"/>
            <p:nvPr/>
          </p:nvSpPr>
          <p:spPr>
            <a:xfrm>
              <a:off x="12483705" y="974289"/>
              <a:ext cx="2584447" cy="22459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Click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on the icon to insert an image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0" name="Tekstvak 33"/>
            <p:cNvSpPr txBox="1"/>
            <p:nvPr/>
          </p:nvSpPr>
          <p:spPr>
            <a:xfrm>
              <a:off x="12479311" y="3056156"/>
              <a:ext cx="2592287" cy="4448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Select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the image you want to use </a:t>
              </a:r>
              <a:b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and click on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</a:t>
              </a:r>
              <a:r>
                <a:rPr lang="en-US" sz="1200" b="1" kern="0" noProof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Insert’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1" name="Ovaal 130"/>
            <p:cNvSpPr/>
            <p:nvPr/>
          </p:nvSpPr>
          <p:spPr>
            <a:xfrm>
              <a:off x="12483705" y="491007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32" name="Ovaal 131"/>
            <p:cNvSpPr/>
            <p:nvPr/>
          </p:nvSpPr>
          <p:spPr>
            <a:xfrm>
              <a:off x="12488780" y="2499796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33" name="Rechte verbindingslijn 132"/>
            <p:cNvCxnSpPr/>
            <p:nvPr/>
          </p:nvCxnSpPr>
          <p:spPr>
            <a:xfrm>
              <a:off x="12487778" y="283020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34" name="Rechte verbindingslijn 133"/>
            <p:cNvCxnSpPr/>
            <p:nvPr/>
          </p:nvCxnSpPr>
          <p:spPr>
            <a:xfrm>
              <a:off x="12479311" y="2303362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35" name="Rechte verbindingslijn 134"/>
            <p:cNvCxnSpPr/>
            <p:nvPr/>
          </p:nvCxnSpPr>
          <p:spPr>
            <a:xfrm>
              <a:off x="12470972" y="4334476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pic>
          <p:nvPicPr>
            <p:cNvPr id="136" name="Icoontje afbeeldi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88780" y="1490583"/>
              <a:ext cx="521075" cy="521075"/>
            </a:xfrm>
            <a:prstGeom prst="rect">
              <a:avLst/>
            </a:prstGeom>
          </p:spPr>
        </p:pic>
        <p:sp>
          <p:nvSpPr>
            <p:cNvPr id="137" name="Tekstvak 33"/>
            <p:cNvSpPr txBox="1"/>
            <p:nvPr/>
          </p:nvSpPr>
          <p:spPr>
            <a:xfrm>
              <a:off x="12479311" y="5017802"/>
              <a:ext cx="2588841" cy="4000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 the miniature slide, click on the right mouse button and choose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‘Reset slide’</a:t>
              </a:r>
            </a:p>
          </p:txBody>
        </p:sp>
        <p:sp>
          <p:nvSpPr>
            <p:cNvPr id="138" name="Ovaal 137"/>
            <p:cNvSpPr/>
            <p:nvPr/>
          </p:nvSpPr>
          <p:spPr>
            <a:xfrm>
              <a:off x="12488779" y="4532940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cxnSp>
          <p:nvCxnSpPr>
            <p:cNvPr id="139" name="Rechte verbindingslijn 138"/>
            <p:cNvCxnSpPr/>
            <p:nvPr/>
          </p:nvCxnSpPr>
          <p:spPr>
            <a:xfrm>
              <a:off x="12470972" y="6863444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0" name="Groep 139"/>
            <p:cNvGrpSpPr/>
            <p:nvPr/>
          </p:nvGrpSpPr>
          <p:grpSpPr>
            <a:xfrm>
              <a:off x="12483705" y="3745117"/>
              <a:ext cx="1114138" cy="297656"/>
              <a:chOff x="13560784" y="3471416"/>
              <a:chExt cx="1114138" cy="297656"/>
            </a:xfrm>
          </p:grpSpPr>
          <p:sp>
            <p:nvSpPr>
              <p:cNvPr id="159" name="Afgeronde rechthoek 15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kstvak 81"/>
              <p:cNvSpPr txBox="1"/>
              <p:nvPr/>
            </p:nvSpPr>
            <p:spPr>
              <a:xfrm>
                <a:off x="13573594" y="3501896"/>
                <a:ext cx="888311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1000" dirty="0"/>
                  <a:t>Insert</a:t>
                </a:r>
              </a:p>
            </p:txBody>
          </p:sp>
          <p:cxnSp>
            <p:nvCxnSpPr>
              <p:cNvPr id="161" name="Rechte verbindingslijn 160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Gelijkbenige driehoek 161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1" name="Picture 2"/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7988" y="5841756"/>
              <a:ext cx="1349836" cy="7245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</p:pic>
        <p:sp>
          <p:nvSpPr>
            <p:cNvPr id="142" name="Tekstvak 141"/>
            <p:cNvSpPr txBox="1"/>
            <p:nvPr/>
          </p:nvSpPr>
          <p:spPr>
            <a:xfrm>
              <a:off x="12588300" y="5865716"/>
              <a:ext cx="1169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</a:rPr>
                <a:t>Place here a screenshot of the miniature</a:t>
              </a:r>
            </a:p>
          </p:txBody>
        </p:sp>
        <p:pic>
          <p:nvPicPr>
            <p:cNvPr id="143" name="Afbeelding 142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497987" y="5844727"/>
              <a:ext cx="1349837" cy="751278"/>
            </a:xfrm>
            <a:prstGeom prst="rect">
              <a:avLst/>
            </a:prstGeom>
            <a:effectLst>
              <a:outerShdw blurRad="38100" sx="102000" sy="102000" algn="ctr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144" name="Groep 143"/>
            <p:cNvGrpSpPr/>
            <p:nvPr/>
          </p:nvGrpSpPr>
          <p:grpSpPr>
            <a:xfrm>
              <a:off x="13317310" y="6137670"/>
              <a:ext cx="1750842" cy="564707"/>
              <a:chOff x="13098875" y="6031678"/>
              <a:chExt cx="1969277" cy="635161"/>
            </a:xfrm>
          </p:grpSpPr>
          <p:sp>
            <p:nvSpPr>
              <p:cNvPr id="145" name="Rechthoek 144"/>
              <p:cNvSpPr/>
              <p:nvPr/>
            </p:nvSpPr>
            <p:spPr>
              <a:xfrm>
                <a:off x="13103058" y="6031678"/>
                <a:ext cx="1957909" cy="5366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6" name="Groep 145"/>
              <p:cNvGrpSpPr/>
              <p:nvPr/>
            </p:nvGrpSpPr>
            <p:grpSpPr>
              <a:xfrm>
                <a:off x="13098875" y="6031679"/>
                <a:ext cx="1969277" cy="542924"/>
                <a:chOff x="13164976" y="6054428"/>
                <a:chExt cx="1969277" cy="542924"/>
              </a:xfrm>
            </p:grpSpPr>
            <p:sp>
              <p:nvSpPr>
                <p:cNvPr id="149" name="Rechthoek 148"/>
                <p:cNvSpPr/>
                <p:nvPr/>
              </p:nvSpPr>
              <p:spPr>
                <a:xfrm>
                  <a:off x="13164976" y="6054428"/>
                  <a:ext cx="1969277" cy="54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50" name="Groep 149"/>
                <p:cNvGrpSpPr/>
                <p:nvPr/>
              </p:nvGrpSpPr>
              <p:grpSpPr>
                <a:xfrm>
                  <a:off x="13214777" y="6112607"/>
                  <a:ext cx="145227" cy="129517"/>
                  <a:chOff x="12287399" y="5999447"/>
                  <a:chExt cx="194830" cy="173755"/>
                </a:xfrm>
              </p:grpSpPr>
              <p:sp>
                <p:nvSpPr>
                  <p:cNvPr id="153" name="Afgeronde rechthoek 152"/>
                  <p:cNvSpPr/>
                  <p:nvPr/>
                </p:nvSpPr>
                <p:spPr>
                  <a:xfrm>
                    <a:off x="12287399" y="5999447"/>
                    <a:ext cx="194830" cy="17375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4" name="Rechthoek 153"/>
                  <p:cNvSpPr/>
                  <p:nvPr/>
                </p:nvSpPr>
                <p:spPr>
                  <a:xfrm>
                    <a:off x="12309962" y="6064143"/>
                    <a:ext cx="67808" cy="888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hthoek 154"/>
                  <p:cNvSpPr/>
                  <p:nvPr/>
                </p:nvSpPr>
                <p:spPr>
                  <a:xfrm>
                    <a:off x="12311695" y="6025633"/>
                    <a:ext cx="144676" cy="1938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6" name="Rechthoek 155"/>
                  <p:cNvSpPr/>
                  <p:nvPr/>
                </p:nvSpPr>
                <p:spPr>
                  <a:xfrm>
                    <a:off x="12394634" y="6067091"/>
                    <a:ext cx="61356" cy="12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7" name="Rechthoek 156"/>
                  <p:cNvSpPr/>
                  <p:nvPr/>
                </p:nvSpPr>
                <p:spPr>
                  <a:xfrm>
                    <a:off x="12398009" y="6099631"/>
                    <a:ext cx="41906" cy="1324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8" name="Rechthoek 157"/>
                  <p:cNvSpPr/>
                  <p:nvPr/>
                </p:nvSpPr>
                <p:spPr>
                  <a:xfrm>
                    <a:off x="12394634" y="6135009"/>
                    <a:ext cx="61356" cy="12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51" name="Rechthoek 150"/>
                <p:cNvSpPr/>
                <p:nvPr/>
              </p:nvSpPr>
              <p:spPr>
                <a:xfrm>
                  <a:off x="13424745" y="6062530"/>
                  <a:ext cx="640424" cy="2942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dirty="0">
                      <a:latin typeface="Calibri" panose="020F0502020204030204" pitchFamily="34" charset="0"/>
                    </a:rPr>
                    <a:t>Layout</a:t>
                  </a:r>
                </a:p>
              </p:txBody>
            </p:sp>
            <p:sp>
              <p:nvSpPr>
                <p:cNvPr id="152" name="Gelijkbenige driehoek 151"/>
                <p:cNvSpPr/>
                <p:nvPr/>
              </p:nvSpPr>
              <p:spPr>
                <a:xfrm rot="5400000">
                  <a:off x="14952381" y="6150144"/>
                  <a:ext cx="105309" cy="5715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7" name="Afgeronde rechthoek 146"/>
              <p:cNvSpPr/>
              <p:nvPr/>
            </p:nvSpPr>
            <p:spPr>
              <a:xfrm>
                <a:off x="13098875" y="6299992"/>
                <a:ext cx="1962093" cy="268314"/>
              </a:xfrm>
              <a:prstGeom prst="roundRect">
                <a:avLst/>
              </a:prstGeom>
              <a:gradFill>
                <a:gsLst>
                  <a:gs pos="0">
                    <a:srgbClr val="FFF2BD"/>
                  </a:gs>
                  <a:gs pos="34000">
                    <a:srgbClr val="FFE98B"/>
                  </a:gs>
                  <a:gs pos="78000">
                    <a:srgbClr val="FFF5C9"/>
                  </a:gs>
                  <a:gs pos="59000">
                    <a:srgbClr val="FFE98B"/>
                  </a:gs>
                </a:gsLst>
                <a:lin ang="5400000" scaled="0"/>
              </a:gradFill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Reset slide</a:t>
                </a:r>
              </a:p>
            </p:txBody>
          </p:sp>
          <p:pic>
            <p:nvPicPr>
              <p:cNvPr id="148" name="Picture 3"/>
              <p:cNvPicPr>
                <a:picLocks noChangeAspect="1" noChangeArrowheads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49717" y="6378357"/>
                <a:ext cx="178436" cy="2884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5497975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XL) &amp; Text (X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8"/>
          <p:cNvSpPr/>
          <p:nvPr userDrawn="1"/>
        </p:nvSpPr>
        <p:spPr>
          <a:xfrm>
            <a:off x="7867650" y="-425450"/>
            <a:ext cx="3700463" cy="42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2"/>
                </a:solidFill>
              </a:rPr>
              <a:t>Image (XL) &amp; Text (XL)</a:t>
            </a:r>
          </a:p>
        </p:txBody>
      </p:sp>
      <p:sp>
        <p:nvSpPr>
          <p:cNvPr id="52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-4413" y="817042"/>
            <a:ext cx="12204000" cy="604095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599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59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657352" y="1450800"/>
            <a:ext cx="7546649" cy="496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F1DC7D-4AEB-4A27-AF31-B1A4FAA48B5A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6"/>
          </p:nvPr>
        </p:nvSpPr>
        <p:spPr>
          <a:xfrm>
            <a:off x="5196489" y="1220400"/>
            <a:ext cx="2950144" cy="372288"/>
          </a:xfrm>
          <a:solidFill>
            <a:schemeClr val="bg2"/>
          </a:solidFill>
        </p:spPr>
        <p:txBody>
          <a:bodyPr wrap="none" lIns="90000" tIns="108000" rIns="90000" bIns="900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" name="Instruction 9 test levels"/>
          <p:cNvGrpSpPr/>
          <p:nvPr userDrawn="1"/>
        </p:nvGrpSpPr>
        <p:grpSpPr>
          <a:xfrm>
            <a:off x="-2880382" y="-5444"/>
            <a:ext cx="2589956" cy="4848506"/>
            <a:chOff x="-2880382" y="-5444"/>
            <a:chExt cx="2589956" cy="4848506"/>
          </a:xfrm>
        </p:grpSpPr>
        <p:sp>
          <p:nvSpPr>
            <p:cNvPr id="11" name="Rechthoek 10"/>
            <p:cNvSpPr/>
            <p:nvPr userDrawn="1"/>
          </p:nvSpPr>
          <p:spPr>
            <a:xfrm>
              <a:off x="-2876149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  <a:r>
                <a:rPr kumimoji="0" lang="en-US" sz="1600" b="1" i="0" u="none" strike="noStrike" kern="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LEVELS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field placeholder"/>
            <p:cNvSpPr txBox="1">
              <a:spLocks/>
            </p:cNvSpPr>
            <p:nvPr userDrawn="1"/>
          </p:nvSpPr>
          <p:spPr>
            <a:xfrm>
              <a:off x="-2470799" y="305235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0" indent="-22860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100000"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Numbers (16 pt.)</a:t>
              </a: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2864958" y="163901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2864958" y="199234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2864958" y="234568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2864958" y="269901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" name="Textfield placeholder"/>
            <p:cNvSpPr txBox="1">
              <a:spLocks/>
            </p:cNvSpPr>
            <p:nvPr userDrawn="1"/>
          </p:nvSpPr>
          <p:spPr>
            <a:xfrm>
              <a:off x="-2455412" y="1637197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10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Basic text  (16 pt.)</a:t>
              </a:r>
            </a:p>
          </p:txBody>
        </p:sp>
        <p:sp>
          <p:nvSpPr>
            <p:cNvPr id="18" name="Textfield placeholder"/>
            <p:cNvSpPr txBox="1">
              <a:spLocks/>
            </p:cNvSpPr>
            <p:nvPr userDrawn="1"/>
          </p:nvSpPr>
          <p:spPr>
            <a:xfrm>
              <a:off x="-2455412" y="199234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7325" marR="0" lvl="1" indent="-174625" algn="l" defTabSz="914400" rtl="0" eaLnBrk="1" fontAlgn="auto" latinLnBrk="0" hangingPunct="1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SzTx/>
                <a:buFont typeface="Arial" panose="020B0604020202020204" pitchFamily="34" charset="0"/>
                <a:buChar char="-"/>
                <a:tabLst>
                  <a:tab pos="4394200" algn="l"/>
                </a:tabLst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Bullet (16 pt.)</a:t>
              </a:r>
            </a:p>
          </p:txBody>
        </p:sp>
        <p:sp>
          <p:nvSpPr>
            <p:cNvPr id="19" name="Textfield placeholder"/>
            <p:cNvSpPr txBox="1">
              <a:spLocks/>
            </p:cNvSpPr>
            <p:nvPr userDrawn="1"/>
          </p:nvSpPr>
          <p:spPr>
            <a:xfrm>
              <a:off x="-2455412" y="375902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400" marR="0" lvl="1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Sub-bullet (14 pt.)</a:t>
              </a:r>
            </a:p>
          </p:txBody>
        </p:sp>
        <p:cxnSp>
          <p:nvCxnSpPr>
            <p:cNvPr id="20" name="Rechte verbindingslijn 19"/>
            <p:cNvCxnSpPr/>
            <p:nvPr userDrawn="1"/>
          </p:nvCxnSpPr>
          <p:spPr>
            <a:xfrm>
              <a:off x="-2873569" y="274900"/>
              <a:ext cx="2569889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1" name="Rechte verbindingslijn 20"/>
            <p:cNvCxnSpPr/>
            <p:nvPr userDrawn="1"/>
          </p:nvCxnSpPr>
          <p:spPr>
            <a:xfrm>
              <a:off x="-2873569" y="1512261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2" name="Rechte verbindingslijn 21"/>
            <p:cNvCxnSpPr/>
            <p:nvPr userDrawn="1"/>
          </p:nvCxnSpPr>
          <p:spPr>
            <a:xfrm>
              <a:off x="-2873569" y="4843062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" name="Groep 22"/>
            <p:cNvGrpSpPr/>
            <p:nvPr userDrawn="1"/>
          </p:nvGrpSpPr>
          <p:grpSpPr>
            <a:xfrm>
              <a:off x="-1967526" y="411247"/>
              <a:ext cx="409108" cy="427699"/>
              <a:chOff x="-1085063" y="758027"/>
              <a:chExt cx="633799" cy="622540"/>
            </a:xfrm>
          </p:grpSpPr>
          <p:sp>
            <p:nvSpPr>
              <p:cNvPr id="79" name="Afgeronde rechthoek 78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0" name="Groep 79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81" name="Rechthoek 80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Vrije vorm 90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4" name="Groep 23"/>
            <p:cNvGrpSpPr/>
            <p:nvPr/>
          </p:nvGrpSpPr>
          <p:grpSpPr>
            <a:xfrm>
              <a:off x="-2880382" y="802341"/>
              <a:ext cx="532929" cy="509563"/>
              <a:chOff x="-2880382" y="802341"/>
              <a:chExt cx="532929" cy="509563"/>
            </a:xfrm>
          </p:grpSpPr>
          <p:sp>
            <p:nvSpPr>
              <p:cNvPr id="57" name="Rechthoek 56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3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0" name="Groep 59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74" name="Rechthoek 73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7" name="Rechthoek 76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61" name="Groep 60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2" name="Groep 61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9" name="Rechthoek 68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63" name="Groep 62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4" name="Rechthoek 63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5" name="Rechthoek 64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6" name="Rechthoek 65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7" name="Rechthoek 66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5" name="Groep 24"/>
            <p:cNvGrpSpPr/>
            <p:nvPr userDrawn="1"/>
          </p:nvGrpSpPr>
          <p:grpSpPr>
            <a:xfrm>
              <a:off x="-1967526" y="875670"/>
              <a:ext cx="413704" cy="427699"/>
              <a:chOff x="-1845083" y="758027"/>
              <a:chExt cx="633799" cy="622540"/>
            </a:xfrm>
          </p:grpSpPr>
          <p:sp>
            <p:nvSpPr>
              <p:cNvPr id="43" name="Afgeronde rechthoek 42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4" name="Groep 43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45" name="Rechthoek 44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6" name="Rechthoek 45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7" name="Rechthoek 46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8" name="Rechthoek 47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9" name="Rechthoek 48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0" name="Rechthoek 49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Rechthoek 50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Vrije vorm 55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26" name="Rechte verbindingslijn 25"/>
            <p:cNvCxnSpPr>
              <a:endCxn id="43" idx="1"/>
            </p:cNvCxnSpPr>
            <p:nvPr userDrawn="1"/>
          </p:nvCxnSpPr>
          <p:spPr>
            <a:xfrm>
              <a:off x="-2688976" y="980728"/>
              <a:ext cx="721450" cy="108792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cxnSp>
          <p:nvCxnSpPr>
            <p:cNvPr id="27" name="Rechte verbindingslijn 26"/>
            <p:cNvCxnSpPr>
              <a:endCxn id="79" idx="1"/>
            </p:cNvCxnSpPr>
            <p:nvPr userDrawn="1"/>
          </p:nvCxnSpPr>
          <p:spPr>
            <a:xfrm flipV="1">
              <a:off x="-2472952" y="625097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sp>
          <p:nvSpPr>
            <p:cNvPr id="28" name="Textfield placeholder"/>
            <p:cNvSpPr txBox="1">
              <a:spLocks/>
            </p:cNvSpPr>
            <p:nvPr userDrawn="1"/>
          </p:nvSpPr>
          <p:spPr>
            <a:xfrm>
              <a:off x="-1360648" y="411249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up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Textfield placeholder"/>
            <p:cNvSpPr txBox="1">
              <a:spLocks/>
            </p:cNvSpPr>
            <p:nvPr userDrawn="1"/>
          </p:nvSpPr>
          <p:spPr>
            <a:xfrm>
              <a:off x="-1360649" y="875670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 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down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Ovaal 29"/>
            <p:cNvSpPr/>
            <p:nvPr userDrawn="1"/>
          </p:nvSpPr>
          <p:spPr>
            <a:xfrm>
              <a:off x="-2864958" y="305235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1" name="Textfield placeholder"/>
            <p:cNvSpPr txBox="1">
              <a:spLocks/>
            </p:cNvSpPr>
            <p:nvPr userDrawn="1"/>
          </p:nvSpPr>
          <p:spPr>
            <a:xfrm>
              <a:off x="-2455412" y="446569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4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Italic text (14 </a:t>
              </a:r>
              <a:r>
                <a:rPr lang="en-US" sz="1000" i="1" kern="1200" spc="50" baseline="0" noProof="0" dirty="0" err="1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pt</a:t>
              </a: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2" name="Ovaal 31"/>
            <p:cNvSpPr/>
            <p:nvPr userDrawn="1"/>
          </p:nvSpPr>
          <p:spPr>
            <a:xfrm>
              <a:off x="-2864958" y="340568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3" name="Ovaal 32"/>
            <p:cNvSpPr/>
            <p:nvPr userDrawn="1"/>
          </p:nvSpPr>
          <p:spPr>
            <a:xfrm>
              <a:off x="-2864958" y="37590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4" name="Ovaal 33"/>
            <p:cNvSpPr/>
            <p:nvPr userDrawn="1"/>
          </p:nvSpPr>
          <p:spPr>
            <a:xfrm>
              <a:off x="-2864958" y="411235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5" name="Ovaal 34"/>
            <p:cNvSpPr/>
            <p:nvPr userDrawn="1"/>
          </p:nvSpPr>
          <p:spPr>
            <a:xfrm>
              <a:off x="-2864958" y="446569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6" name="Textfield placeholder"/>
            <p:cNvSpPr txBox="1">
              <a:spLocks/>
            </p:cNvSpPr>
            <p:nvPr userDrawn="1"/>
          </p:nvSpPr>
          <p:spPr>
            <a:xfrm>
              <a:off x="-2470799" y="340568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Bullet(16 pt.)</a:t>
              </a:r>
            </a:p>
          </p:txBody>
        </p:sp>
        <p:sp>
          <p:nvSpPr>
            <p:cNvPr id="37" name="Textfield placeholder"/>
            <p:cNvSpPr txBox="1">
              <a:spLocks/>
            </p:cNvSpPr>
            <p:nvPr userDrawn="1"/>
          </p:nvSpPr>
          <p:spPr>
            <a:xfrm>
              <a:off x="-2455412" y="411235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  <p:sp>
          <p:nvSpPr>
            <p:cNvPr id="38" name="Textfield placeholder"/>
            <p:cNvSpPr txBox="1">
              <a:spLocks/>
            </p:cNvSpPr>
            <p:nvPr userDrawn="1"/>
          </p:nvSpPr>
          <p:spPr>
            <a:xfrm>
              <a:off x="-2455412" y="2345683"/>
              <a:ext cx="2163709" cy="259683"/>
            </a:xfrm>
            <a:prstGeom prst="rect">
              <a:avLst/>
            </a:prstGeom>
          </p:spPr>
          <p:txBody>
            <a:bodyPr vert="horz" lIns="72000" tIns="0" rIns="21600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Sub-bullet (16 pt.)</a:t>
              </a:r>
            </a:p>
          </p:txBody>
        </p:sp>
        <p:grpSp>
          <p:nvGrpSpPr>
            <p:cNvPr id="39" name="Groep 38"/>
            <p:cNvGrpSpPr/>
            <p:nvPr/>
          </p:nvGrpSpPr>
          <p:grpSpPr>
            <a:xfrm>
              <a:off x="-2880382" y="410556"/>
              <a:ext cx="528695" cy="344202"/>
              <a:chOff x="-2880382" y="410556"/>
              <a:chExt cx="528695" cy="344202"/>
            </a:xfrm>
          </p:grpSpPr>
          <p:sp>
            <p:nvSpPr>
              <p:cNvPr id="41" name="Afgeronde rechthoek 40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781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Vrije vorm 41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alibri" panose="020F0502020204030204" pitchFamily="34" charset="0"/>
                    <a:cs typeface="Aldhabi" panose="01000000000000000000" pitchFamily="2" charset="-78"/>
                  </a:rPr>
                  <a:t>Home</a:t>
                </a:r>
              </a:p>
            </p:txBody>
          </p:sp>
        </p:grpSp>
        <p:sp>
          <p:nvSpPr>
            <p:cNvPr id="40" name="Textfield placeholder"/>
            <p:cNvSpPr txBox="1">
              <a:spLocks/>
            </p:cNvSpPr>
            <p:nvPr userDrawn="1"/>
          </p:nvSpPr>
          <p:spPr>
            <a:xfrm>
              <a:off x="-2455412" y="270139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</p:grpSp>
      <p:grpSp>
        <p:nvGrpSpPr>
          <p:cNvPr id="127" name="Groep 126"/>
          <p:cNvGrpSpPr/>
          <p:nvPr userDrawn="1"/>
        </p:nvGrpSpPr>
        <p:grpSpPr>
          <a:xfrm>
            <a:off x="12470972" y="-5444"/>
            <a:ext cx="2609094" cy="6868888"/>
            <a:chOff x="12470972" y="-5444"/>
            <a:chExt cx="2609094" cy="6868888"/>
          </a:xfrm>
        </p:grpSpPr>
        <p:sp>
          <p:nvSpPr>
            <p:cNvPr id="128" name="Rechthoek 127"/>
            <p:cNvSpPr/>
            <p:nvPr/>
          </p:nvSpPr>
          <p:spPr>
            <a:xfrm>
              <a:off x="12483705" y="-5444"/>
              <a:ext cx="2584447" cy="288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en-US" sz="1600" b="1" kern="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INSERT IMAGE</a:t>
              </a:r>
            </a:p>
          </p:txBody>
        </p:sp>
        <p:sp>
          <p:nvSpPr>
            <p:cNvPr id="129" name="Tekstvak 33"/>
            <p:cNvSpPr txBox="1"/>
            <p:nvPr/>
          </p:nvSpPr>
          <p:spPr>
            <a:xfrm>
              <a:off x="12483705" y="974289"/>
              <a:ext cx="2584447" cy="22459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Click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on the icon to insert an image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0" name="Tekstvak 33"/>
            <p:cNvSpPr txBox="1"/>
            <p:nvPr/>
          </p:nvSpPr>
          <p:spPr>
            <a:xfrm>
              <a:off x="12479311" y="3056156"/>
              <a:ext cx="2592287" cy="4448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Select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the image you want to use </a:t>
              </a:r>
              <a:b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and click on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</a:t>
              </a:r>
              <a:r>
                <a:rPr lang="en-US" sz="1200" b="1" kern="0" noProof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Insert’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1" name="Ovaal 130"/>
            <p:cNvSpPr/>
            <p:nvPr/>
          </p:nvSpPr>
          <p:spPr>
            <a:xfrm>
              <a:off x="12483705" y="491007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32" name="Ovaal 131"/>
            <p:cNvSpPr/>
            <p:nvPr/>
          </p:nvSpPr>
          <p:spPr>
            <a:xfrm>
              <a:off x="12488780" y="2499796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33" name="Rechte verbindingslijn 132"/>
            <p:cNvCxnSpPr/>
            <p:nvPr/>
          </p:nvCxnSpPr>
          <p:spPr>
            <a:xfrm>
              <a:off x="12487778" y="283020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34" name="Rechte verbindingslijn 133"/>
            <p:cNvCxnSpPr/>
            <p:nvPr/>
          </p:nvCxnSpPr>
          <p:spPr>
            <a:xfrm>
              <a:off x="12479311" y="2303362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35" name="Rechte verbindingslijn 134"/>
            <p:cNvCxnSpPr/>
            <p:nvPr/>
          </p:nvCxnSpPr>
          <p:spPr>
            <a:xfrm>
              <a:off x="12470972" y="4334476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pic>
          <p:nvPicPr>
            <p:cNvPr id="136" name="Icoontje afbeeldi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88780" y="1490583"/>
              <a:ext cx="521075" cy="521075"/>
            </a:xfrm>
            <a:prstGeom prst="rect">
              <a:avLst/>
            </a:prstGeom>
          </p:spPr>
        </p:pic>
        <p:sp>
          <p:nvSpPr>
            <p:cNvPr id="137" name="Tekstvak 33"/>
            <p:cNvSpPr txBox="1"/>
            <p:nvPr/>
          </p:nvSpPr>
          <p:spPr>
            <a:xfrm>
              <a:off x="12479311" y="5017802"/>
              <a:ext cx="2588841" cy="4000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 the miniature slide, click on the right mouse button and choose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‘Reset slide’</a:t>
              </a:r>
            </a:p>
          </p:txBody>
        </p:sp>
        <p:sp>
          <p:nvSpPr>
            <p:cNvPr id="138" name="Ovaal 137"/>
            <p:cNvSpPr/>
            <p:nvPr/>
          </p:nvSpPr>
          <p:spPr>
            <a:xfrm>
              <a:off x="12488779" y="4532940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cxnSp>
          <p:nvCxnSpPr>
            <p:cNvPr id="139" name="Rechte verbindingslijn 138"/>
            <p:cNvCxnSpPr/>
            <p:nvPr/>
          </p:nvCxnSpPr>
          <p:spPr>
            <a:xfrm>
              <a:off x="12470972" y="6863444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0" name="Groep 139"/>
            <p:cNvGrpSpPr/>
            <p:nvPr/>
          </p:nvGrpSpPr>
          <p:grpSpPr>
            <a:xfrm>
              <a:off x="12483705" y="3745117"/>
              <a:ext cx="1114138" cy="297656"/>
              <a:chOff x="13560784" y="3471416"/>
              <a:chExt cx="1114138" cy="297656"/>
            </a:xfrm>
          </p:grpSpPr>
          <p:sp>
            <p:nvSpPr>
              <p:cNvPr id="159" name="Afgeronde rechthoek 15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kstvak 81"/>
              <p:cNvSpPr txBox="1"/>
              <p:nvPr/>
            </p:nvSpPr>
            <p:spPr>
              <a:xfrm>
                <a:off x="13573594" y="3501896"/>
                <a:ext cx="888311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1000" dirty="0"/>
                  <a:t>Insert</a:t>
                </a:r>
              </a:p>
            </p:txBody>
          </p:sp>
          <p:cxnSp>
            <p:nvCxnSpPr>
              <p:cNvPr id="161" name="Rechte verbindingslijn 160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Gelijkbenige driehoek 161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1" name="Picture 2"/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7988" y="5841756"/>
              <a:ext cx="1349836" cy="7245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</p:pic>
        <p:sp>
          <p:nvSpPr>
            <p:cNvPr id="142" name="Tekstvak 141"/>
            <p:cNvSpPr txBox="1"/>
            <p:nvPr/>
          </p:nvSpPr>
          <p:spPr>
            <a:xfrm>
              <a:off x="12588300" y="5865716"/>
              <a:ext cx="1169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</a:rPr>
                <a:t>Place here a screenshot of the miniature</a:t>
              </a:r>
            </a:p>
          </p:txBody>
        </p:sp>
        <p:pic>
          <p:nvPicPr>
            <p:cNvPr id="143" name="Afbeelding 142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497987" y="5844727"/>
              <a:ext cx="1349837" cy="751278"/>
            </a:xfrm>
            <a:prstGeom prst="rect">
              <a:avLst/>
            </a:prstGeom>
            <a:effectLst>
              <a:outerShdw blurRad="38100" sx="102000" sy="102000" algn="ctr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144" name="Groep 143"/>
            <p:cNvGrpSpPr/>
            <p:nvPr/>
          </p:nvGrpSpPr>
          <p:grpSpPr>
            <a:xfrm>
              <a:off x="13317310" y="6137670"/>
              <a:ext cx="1750842" cy="564707"/>
              <a:chOff x="13098875" y="6031678"/>
              <a:chExt cx="1969277" cy="635161"/>
            </a:xfrm>
          </p:grpSpPr>
          <p:sp>
            <p:nvSpPr>
              <p:cNvPr id="145" name="Rechthoek 144"/>
              <p:cNvSpPr/>
              <p:nvPr/>
            </p:nvSpPr>
            <p:spPr>
              <a:xfrm>
                <a:off x="13103058" y="6031678"/>
                <a:ext cx="1957909" cy="5366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6" name="Groep 145"/>
              <p:cNvGrpSpPr/>
              <p:nvPr/>
            </p:nvGrpSpPr>
            <p:grpSpPr>
              <a:xfrm>
                <a:off x="13098875" y="6031679"/>
                <a:ext cx="1969277" cy="542924"/>
                <a:chOff x="13164976" y="6054428"/>
                <a:chExt cx="1969277" cy="542924"/>
              </a:xfrm>
            </p:grpSpPr>
            <p:sp>
              <p:nvSpPr>
                <p:cNvPr id="149" name="Rechthoek 148"/>
                <p:cNvSpPr/>
                <p:nvPr/>
              </p:nvSpPr>
              <p:spPr>
                <a:xfrm>
                  <a:off x="13164976" y="6054428"/>
                  <a:ext cx="1969277" cy="54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50" name="Groep 149"/>
                <p:cNvGrpSpPr/>
                <p:nvPr/>
              </p:nvGrpSpPr>
              <p:grpSpPr>
                <a:xfrm>
                  <a:off x="13214777" y="6112607"/>
                  <a:ext cx="145227" cy="129517"/>
                  <a:chOff x="12287399" y="5999447"/>
                  <a:chExt cx="194830" cy="173755"/>
                </a:xfrm>
              </p:grpSpPr>
              <p:sp>
                <p:nvSpPr>
                  <p:cNvPr id="153" name="Afgeronde rechthoek 152"/>
                  <p:cNvSpPr/>
                  <p:nvPr/>
                </p:nvSpPr>
                <p:spPr>
                  <a:xfrm>
                    <a:off x="12287399" y="5999447"/>
                    <a:ext cx="194830" cy="17375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4" name="Rechthoek 153"/>
                  <p:cNvSpPr/>
                  <p:nvPr/>
                </p:nvSpPr>
                <p:spPr>
                  <a:xfrm>
                    <a:off x="12309962" y="6064143"/>
                    <a:ext cx="67808" cy="888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hthoek 154"/>
                  <p:cNvSpPr/>
                  <p:nvPr/>
                </p:nvSpPr>
                <p:spPr>
                  <a:xfrm>
                    <a:off x="12311695" y="6025633"/>
                    <a:ext cx="144676" cy="1938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6" name="Rechthoek 155"/>
                  <p:cNvSpPr/>
                  <p:nvPr/>
                </p:nvSpPr>
                <p:spPr>
                  <a:xfrm>
                    <a:off x="12394634" y="6067091"/>
                    <a:ext cx="61356" cy="12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7" name="Rechthoek 156"/>
                  <p:cNvSpPr/>
                  <p:nvPr/>
                </p:nvSpPr>
                <p:spPr>
                  <a:xfrm>
                    <a:off x="12398009" y="6099631"/>
                    <a:ext cx="41906" cy="1324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8" name="Rechthoek 157"/>
                  <p:cNvSpPr/>
                  <p:nvPr/>
                </p:nvSpPr>
                <p:spPr>
                  <a:xfrm>
                    <a:off x="12394634" y="6135009"/>
                    <a:ext cx="61356" cy="12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51" name="Rechthoek 150"/>
                <p:cNvSpPr/>
                <p:nvPr/>
              </p:nvSpPr>
              <p:spPr>
                <a:xfrm>
                  <a:off x="13424745" y="6062530"/>
                  <a:ext cx="640424" cy="2942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dirty="0">
                      <a:latin typeface="Calibri" panose="020F0502020204030204" pitchFamily="34" charset="0"/>
                    </a:rPr>
                    <a:t>Layout</a:t>
                  </a:r>
                </a:p>
              </p:txBody>
            </p:sp>
            <p:sp>
              <p:nvSpPr>
                <p:cNvPr id="152" name="Gelijkbenige driehoek 151"/>
                <p:cNvSpPr/>
                <p:nvPr/>
              </p:nvSpPr>
              <p:spPr>
                <a:xfrm rot="5400000">
                  <a:off x="14952381" y="6150144"/>
                  <a:ext cx="105309" cy="5715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7" name="Afgeronde rechthoek 146"/>
              <p:cNvSpPr/>
              <p:nvPr/>
            </p:nvSpPr>
            <p:spPr>
              <a:xfrm>
                <a:off x="13098875" y="6299992"/>
                <a:ext cx="1962093" cy="268314"/>
              </a:xfrm>
              <a:prstGeom prst="roundRect">
                <a:avLst/>
              </a:prstGeom>
              <a:gradFill>
                <a:gsLst>
                  <a:gs pos="0">
                    <a:srgbClr val="FFF2BD"/>
                  </a:gs>
                  <a:gs pos="34000">
                    <a:srgbClr val="FFE98B"/>
                  </a:gs>
                  <a:gs pos="78000">
                    <a:srgbClr val="FFF5C9"/>
                  </a:gs>
                  <a:gs pos="59000">
                    <a:srgbClr val="FFE98B"/>
                  </a:gs>
                </a:gsLst>
                <a:lin ang="5400000" scaled="0"/>
              </a:gradFill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Reset slide</a:t>
                </a:r>
              </a:p>
            </p:txBody>
          </p:sp>
          <p:pic>
            <p:nvPicPr>
              <p:cNvPr id="148" name="Picture 3"/>
              <p:cNvPicPr>
                <a:picLocks noChangeAspect="1" noChangeArrowheads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49717" y="6378357"/>
                <a:ext cx="178436" cy="2884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47959766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M) &amp; Image (X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12"/>
          <p:cNvSpPr/>
          <p:nvPr userDrawn="1"/>
        </p:nvSpPr>
        <p:spPr>
          <a:xfrm>
            <a:off x="7867650" y="-425450"/>
            <a:ext cx="3700463" cy="42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2"/>
                </a:solidFill>
              </a:rPr>
              <a:t>Text (M) &amp; Image (XL)</a:t>
            </a:r>
          </a:p>
        </p:txBody>
      </p:sp>
      <p:sp>
        <p:nvSpPr>
          <p:cNvPr id="11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-4413" y="817042"/>
            <a:ext cx="12204000" cy="604095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599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59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0" y="1450800"/>
            <a:ext cx="4657352" cy="496712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1BA692-BDC0-468B-B9F2-82175333B678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idx="16"/>
          </p:nvPr>
        </p:nvSpPr>
        <p:spPr>
          <a:xfrm>
            <a:off x="522196" y="1220400"/>
            <a:ext cx="2950144" cy="372288"/>
          </a:xfrm>
          <a:solidFill>
            <a:schemeClr val="bg2"/>
          </a:solidFill>
        </p:spPr>
        <p:txBody>
          <a:bodyPr wrap="none" lIns="90000" tIns="108000" rIns="90000" bIns="9000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" name="Instruction 9 test levels"/>
          <p:cNvGrpSpPr/>
          <p:nvPr userDrawn="1"/>
        </p:nvGrpSpPr>
        <p:grpSpPr>
          <a:xfrm>
            <a:off x="-2880382" y="-5444"/>
            <a:ext cx="2589956" cy="4848506"/>
            <a:chOff x="-2880382" y="-5444"/>
            <a:chExt cx="2589956" cy="4848506"/>
          </a:xfrm>
        </p:grpSpPr>
        <p:sp>
          <p:nvSpPr>
            <p:cNvPr id="10" name="Rechthoek 9"/>
            <p:cNvSpPr/>
            <p:nvPr userDrawn="1"/>
          </p:nvSpPr>
          <p:spPr>
            <a:xfrm>
              <a:off x="-2876149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  <a:r>
                <a:rPr kumimoji="0" lang="en-US" sz="1600" b="1" i="0" u="none" strike="noStrike" kern="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LEVELS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field placeholder"/>
            <p:cNvSpPr txBox="1">
              <a:spLocks/>
            </p:cNvSpPr>
            <p:nvPr userDrawn="1"/>
          </p:nvSpPr>
          <p:spPr>
            <a:xfrm>
              <a:off x="-2470799" y="305235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0" indent="-22860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100000"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Numbers (16 pt.)</a:t>
              </a: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2864958" y="163901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2864958" y="199234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2864958" y="234568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2864958" y="269901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" name="Textfield placeholder"/>
            <p:cNvSpPr txBox="1">
              <a:spLocks/>
            </p:cNvSpPr>
            <p:nvPr userDrawn="1"/>
          </p:nvSpPr>
          <p:spPr>
            <a:xfrm>
              <a:off x="-2455412" y="1637197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10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Basic text  (16 pt.)</a:t>
              </a:r>
            </a:p>
          </p:txBody>
        </p:sp>
        <p:sp>
          <p:nvSpPr>
            <p:cNvPr id="19" name="Textfield placeholder"/>
            <p:cNvSpPr txBox="1">
              <a:spLocks/>
            </p:cNvSpPr>
            <p:nvPr userDrawn="1"/>
          </p:nvSpPr>
          <p:spPr>
            <a:xfrm>
              <a:off x="-2455412" y="199234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7325" marR="0" lvl="1" indent="-174625" algn="l" defTabSz="914400" rtl="0" eaLnBrk="1" fontAlgn="auto" latinLnBrk="0" hangingPunct="1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SzTx/>
                <a:buFont typeface="Arial" panose="020B0604020202020204" pitchFamily="34" charset="0"/>
                <a:buChar char="-"/>
                <a:tabLst>
                  <a:tab pos="4394200" algn="l"/>
                </a:tabLst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Bullet (16 pt.)</a:t>
              </a:r>
            </a:p>
          </p:txBody>
        </p:sp>
        <p:sp>
          <p:nvSpPr>
            <p:cNvPr id="20" name="Textfield placeholder"/>
            <p:cNvSpPr txBox="1">
              <a:spLocks/>
            </p:cNvSpPr>
            <p:nvPr userDrawn="1"/>
          </p:nvSpPr>
          <p:spPr>
            <a:xfrm>
              <a:off x="-2455412" y="375902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400" marR="0" lvl="1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Sub-bullet (14 pt.)</a:t>
              </a:r>
            </a:p>
          </p:txBody>
        </p:sp>
        <p:cxnSp>
          <p:nvCxnSpPr>
            <p:cNvPr id="21" name="Rechte verbindingslijn 20"/>
            <p:cNvCxnSpPr/>
            <p:nvPr userDrawn="1"/>
          </p:nvCxnSpPr>
          <p:spPr>
            <a:xfrm>
              <a:off x="-2873569" y="274900"/>
              <a:ext cx="2569889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2" name="Rechte verbindingslijn 21"/>
            <p:cNvCxnSpPr/>
            <p:nvPr userDrawn="1"/>
          </p:nvCxnSpPr>
          <p:spPr>
            <a:xfrm>
              <a:off x="-2873569" y="1512261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23" name="Rechte verbindingslijn 22"/>
            <p:cNvCxnSpPr/>
            <p:nvPr userDrawn="1"/>
          </p:nvCxnSpPr>
          <p:spPr>
            <a:xfrm>
              <a:off x="-2873569" y="4843062"/>
              <a:ext cx="255679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4" name="Groep 23"/>
            <p:cNvGrpSpPr/>
            <p:nvPr userDrawn="1"/>
          </p:nvGrpSpPr>
          <p:grpSpPr>
            <a:xfrm>
              <a:off x="-1967526" y="411247"/>
              <a:ext cx="409108" cy="427699"/>
              <a:chOff x="-1085063" y="758027"/>
              <a:chExt cx="633799" cy="622540"/>
            </a:xfrm>
          </p:grpSpPr>
          <p:sp>
            <p:nvSpPr>
              <p:cNvPr id="79" name="Afgeronde rechthoek 78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0" name="Groep 79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81" name="Rechthoek 80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Vrije vorm 90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Groep 24"/>
            <p:cNvGrpSpPr/>
            <p:nvPr/>
          </p:nvGrpSpPr>
          <p:grpSpPr>
            <a:xfrm>
              <a:off x="-2880382" y="802341"/>
              <a:ext cx="532929" cy="509563"/>
              <a:chOff x="-2880382" y="802341"/>
              <a:chExt cx="532929" cy="509563"/>
            </a:xfrm>
          </p:grpSpPr>
          <p:sp>
            <p:nvSpPr>
              <p:cNvPr id="57" name="Rechthoek 56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3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0" name="Groep 59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74" name="Rechthoek 73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7" name="Rechthoek 76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61" name="Groep 60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2" name="Groep 61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9" name="Rechthoek 68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63" name="Groep 62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4" name="Rechthoek 63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5" name="Rechthoek 64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6" name="Rechthoek 65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7" name="Rechthoek 66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6" name="Groep 25"/>
            <p:cNvGrpSpPr/>
            <p:nvPr userDrawn="1"/>
          </p:nvGrpSpPr>
          <p:grpSpPr>
            <a:xfrm>
              <a:off x="-1967526" y="875670"/>
              <a:ext cx="413704" cy="427699"/>
              <a:chOff x="-1845083" y="758027"/>
              <a:chExt cx="633799" cy="622540"/>
            </a:xfrm>
          </p:grpSpPr>
          <p:sp>
            <p:nvSpPr>
              <p:cNvPr id="44" name="Afgeronde rechthoek 43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5" name="Groep 44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46" name="Rechthoek 45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7" name="Rechthoek 46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8" name="Rechthoek 47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9" name="Rechthoek 48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0" name="Rechthoek 49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Rechthoek 50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2" name="Rechthoek 51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Vrije vorm 55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27" name="Rechte verbindingslijn 26"/>
            <p:cNvCxnSpPr>
              <a:endCxn id="44" idx="1"/>
            </p:cNvCxnSpPr>
            <p:nvPr userDrawn="1"/>
          </p:nvCxnSpPr>
          <p:spPr>
            <a:xfrm>
              <a:off x="-2688976" y="980728"/>
              <a:ext cx="721450" cy="108792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cxnSp>
          <p:nvCxnSpPr>
            <p:cNvPr id="28" name="Rechte verbindingslijn 27"/>
            <p:cNvCxnSpPr>
              <a:endCxn id="79" idx="1"/>
            </p:cNvCxnSpPr>
            <p:nvPr userDrawn="1"/>
          </p:nvCxnSpPr>
          <p:spPr>
            <a:xfrm flipV="1">
              <a:off x="-2472952" y="625097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headEnd type="oval"/>
            </a:ln>
            <a:effectLst/>
          </p:spPr>
        </p:cxnSp>
        <p:sp>
          <p:nvSpPr>
            <p:cNvPr id="29" name="Textfield placeholder"/>
            <p:cNvSpPr txBox="1">
              <a:spLocks/>
            </p:cNvSpPr>
            <p:nvPr userDrawn="1"/>
          </p:nvSpPr>
          <p:spPr>
            <a:xfrm>
              <a:off x="-1360648" y="411249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up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Textfield placeholder"/>
            <p:cNvSpPr txBox="1">
              <a:spLocks/>
            </p:cNvSpPr>
            <p:nvPr userDrawn="1"/>
          </p:nvSpPr>
          <p:spPr>
            <a:xfrm>
              <a:off x="-1360649" y="875670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Level 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down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" name="Ovaal 30"/>
            <p:cNvSpPr/>
            <p:nvPr userDrawn="1"/>
          </p:nvSpPr>
          <p:spPr>
            <a:xfrm>
              <a:off x="-2864958" y="305235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2" name="Textfield placeholder"/>
            <p:cNvSpPr txBox="1">
              <a:spLocks/>
            </p:cNvSpPr>
            <p:nvPr userDrawn="1"/>
          </p:nvSpPr>
          <p:spPr>
            <a:xfrm>
              <a:off x="-2455412" y="4465693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4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Italic text (14 </a:t>
              </a:r>
              <a:r>
                <a:rPr lang="en-US" sz="1000" i="1" kern="1200" spc="50" baseline="0" noProof="0" dirty="0" err="1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pt</a:t>
              </a:r>
              <a:r>
                <a:rPr lang="en-US" sz="1000" i="1" kern="1200" spc="50" baseline="0" noProof="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3" name="Ovaal 32"/>
            <p:cNvSpPr/>
            <p:nvPr userDrawn="1"/>
          </p:nvSpPr>
          <p:spPr>
            <a:xfrm>
              <a:off x="-2864958" y="340568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4" name="Ovaal 33"/>
            <p:cNvSpPr/>
            <p:nvPr userDrawn="1"/>
          </p:nvSpPr>
          <p:spPr>
            <a:xfrm>
              <a:off x="-2864958" y="37590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5" name="Ovaal 34"/>
            <p:cNvSpPr/>
            <p:nvPr userDrawn="1"/>
          </p:nvSpPr>
          <p:spPr>
            <a:xfrm>
              <a:off x="-2864958" y="4112359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6" name="Ovaal 35"/>
            <p:cNvSpPr/>
            <p:nvPr userDrawn="1"/>
          </p:nvSpPr>
          <p:spPr>
            <a:xfrm>
              <a:off x="-2864958" y="446569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7" name="Textfield placeholder"/>
            <p:cNvSpPr txBox="1">
              <a:spLocks/>
            </p:cNvSpPr>
            <p:nvPr userDrawn="1"/>
          </p:nvSpPr>
          <p:spPr>
            <a:xfrm>
              <a:off x="-2470799" y="340568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Bullet(16 pt.)</a:t>
              </a:r>
            </a:p>
          </p:txBody>
        </p:sp>
        <p:sp>
          <p:nvSpPr>
            <p:cNvPr id="38" name="Textfield placeholder"/>
            <p:cNvSpPr txBox="1">
              <a:spLocks/>
            </p:cNvSpPr>
            <p:nvPr userDrawn="1"/>
          </p:nvSpPr>
          <p:spPr>
            <a:xfrm>
              <a:off x="-2455412" y="411235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  <p:sp>
          <p:nvSpPr>
            <p:cNvPr id="39" name="Textfield placeholder"/>
            <p:cNvSpPr txBox="1">
              <a:spLocks/>
            </p:cNvSpPr>
            <p:nvPr userDrawn="1"/>
          </p:nvSpPr>
          <p:spPr>
            <a:xfrm>
              <a:off x="-2455412" y="2345683"/>
              <a:ext cx="2163709" cy="259683"/>
            </a:xfrm>
            <a:prstGeom prst="rect">
              <a:avLst/>
            </a:prstGeom>
          </p:spPr>
          <p:txBody>
            <a:bodyPr vert="horz" lIns="72000" tIns="0" rIns="21600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04800" marR="0" lvl="0" indent="-174625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100000"/>
                <a:buFont typeface="Segoe UI Light" panose="020B0502040204020203" pitchFamily="34" charset="0"/>
                <a:buChar char="-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Sub-bullet (16 pt.)</a:t>
              </a:r>
            </a:p>
          </p:txBody>
        </p:sp>
        <p:grpSp>
          <p:nvGrpSpPr>
            <p:cNvPr id="40" name="Groep 39"/>
            <p:cNvGrpSpPr/>
            <p:nvPr/>
          </p:nvGrpSpPr>
          <p:grpSpPr>
            <a:xfrm>
              <a:off x="-2880382" y="410556"/>
              <a:ext cx="528695" cy="344202"/>
              <a:chOff x="-2880382" y="410556"/>
              <a:chExt cx="528695" cy="344202"/>
            </a:xfrm>
          </p:grpSpPr>
          <p:sp>
            <p:nvSpPr>
              <p:cNvPr id="42" name="Afgeronde rechthoek 41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781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Vrije vorm 42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alibri" panose="020F0502020204030204" pitchFamily="34" charset="0"/>
                    <a:cs typeface="Aldhabi" panose="01000000000000000000" pitchFamily="2" charset="-78"/>
                  </a:rPr>
                  <a:t>Home</a:t>
                </a:r>
              </a:p>
            </p:txBody>
          </p:sp>
        </p:grpSp>
        <p:sp>
          <p:nvSpPr>
            <p:cNvPr id="41" name="Textfield placeholder"/>
            <p:cNvSpPr txBox="1">
              <a:spLocks/>
            </p:cNvSpPr>
            <p:nvPr userDrawn="1"/>
          </p:nvSpPr>
          <p:spPr>
            <a:xfrm>
              <a:off x="-2455412" y="2701399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914400" rtl="0" eaLnBrk="1" fontAlgn="auto" latinLnBrk="0" hangingPunct="1">
                <a:lnSpc>
                  <a:spcPts val="1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Colored sub-header (20 pt.)</a:t>
              </a:r>
            </a:p>
          </p:txBody>
        </p:sp>
      </p:grpSp>
      <p:grpSp>
        <p:nvGrpSpPr>
          <p:cNvPr id="127" name="Groep 126"/>
          <p:cNvGrpSpPr/>
          <p:nvPr userDrawn="1"/>
        </p:nvGrpSpPr>
        <p:grpSpPr>
          <a:xfrm>
            <a:off x="12470972" y="-5444"/>
            <a:ext cx="2609094" cy="6868888"/>
            <a:chOff x="12470972" y="-5444"/>
            <a:chExt cx="2609094" cy="6868888"/>
          </a:xfrm>
        </p:grpSpPr>
        <p:sp>
          <p:nvSpPr>
            <p:cNvPr id="128" name="Rechthoek 127"/>
            <p:cNvSpPr/>
            <p:nvPr/>
          </p:nvSpPr>
          <p:spPr>
            <a:xfrm>
              <a:off x="12483705" y="-5444"/>
              <a:ext cx="2584447" cy="288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en-US" sz="1600" b="1" kern="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INSERT IMAGE</a:t>
              </a:r>
            </a:p>
          </p:txBody>
        </p:sp>
        <p:sp>
          <p:nvSpPr>
            <p:cNvPr id="129" name="Tekstvak 33"/>
            <p:cNvSpPr txBox="1"/>
            <p:nvPr/>
          </p:nvSpPr>
          <p:spPr>
            <a:xfrm>
              <a:off x="12483705" y="974289"/>
              <a:ext cx="2584447" cy="22459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Click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on the icon to insert an image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0" name="Tekstvak 33"/>
            <p:cNvSpPr txBox="1"/>
            <p:nvPr/>
          </p:nvSpPr>
          <p:spPr>
            <a:xfrm>
              <a:off x="12479311" y="3056156"/>
              <a:ext cx="2592287" cy="4448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Select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the image you want to use </a:t>
              </a:r>
              <a:b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and click on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</a:t>
              </a:r>
              <a:r>
                <a:rPr lang="en-US" sz="1200" b="1" kern="0" noProof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Insert’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1" name="Ovaal 130"/>
            <p:cNvSpPr/>
            <p:nvPr/>
          </p:nvSpPr>
          <p:spPr>
            <a:xfrm>
              <a:off x="12483705" y="491007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32" name="Ovaal 131"/>
            <p:cNvSpPr/>
            <p:nvPr/>
          </p:nvSpPr>
          <p:spPr>
            <a:xfrm>
              <a:off x="12488780" y="2499796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33" name="Rechte verbindingslijn 132"/>
            <p:cNvCxnSpPr/>
            <p:nvPr/>
          </p:nvCxnSpPr>
          <p:spPr>
            <a:xfrm>
              <a:off x="12487778" y="283020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34" name="Rechte verbindingslijn 133"/>
            <p:cNvCxnSpPr/>
            <p:nvPr/>
          </p:nvCxnSpPr>
          <p:spPr>
            <a:xfrm>
              <a:off x="12479311" y="2303362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cxnSp>
          <p:nvCxnSpPr>
            <p:cNvPr id="135" name="Rechte verbindingslijn 134"/>
            <p:cNvCxnSpPr/>
            <p:nvPr/>
          </p:nvCxnSpPr>
          <p:spPr>
            <a:xfrm>
              <a:off x="12470972" y="4334476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pic>
          <p:nvPicPr>
            <p:cNvPr id="136" name="Icoontje afbeeldi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88780" y="1490583"/>
              <a:ext cx="521075" cy="521075"/>
            </a:xfrm>
            <a:prstGeom prst="rect">
              <a:avLst/>
            </a:prstGeom>
          </p:spPr>
        </p:pic>
        <p:sp>
          <p:nvSpPr>
            <p:cNvPr id="137" name="Tekstvak 33"/>
            <p:cNvSpPr txBox="1"/>
            <p:nvPr/>
          </p:nvSpPr>
          <p:spPr>
            <a:xfrm>
              <a:off x="12479311" y="5017802"/>
              <a:ext cx="2588841" cy="4000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 the miniature slide, click on the right mouse button and choose </a:t>
              </a:r>
              <a:r>
                <a:rPr lang="en-US" sz="12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‘Reset slide’</a:t>
              </a:r>
            </a:p>
          </p:txBody>
        </p:sp>
        <p:sp>
          <p:nvSpPr>
            <p:cNvPr id="138" name="Ovaal 137"/>
            <p:cNvSpPr/>
            <p:nvPr/>
          </p:nvSpPr>
          <p:spPr>
            <a:xfrm>
              <a:off x="12488779" y="4532940"/>
              <a:ext cx="359927" cy="359927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cxnSp>
          <p:nvCxnSpPr>
            <p:cNvPr id="139" name="Rechte verbindingslijn 138"/>
            <p:cNvCxnSpPr/>
            <p:nvPr/>
          </p:nvCxnSpPr>
          <p:spPr>
            <a:xfrm>
              <a:off x="12470972" y="6863444"/>
              <a:ext cx="2608001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0" name="Groep 139"/>
            <p:cNvGrpSpPr/>
            <p:nvPr/>
          </p:nvGrpSpPr>
          <p:grpSpPr>
            <a:xfrm>
              <a:off x="12483705" y="3745117"/>
              <a:ext cx="1114138" cy="297656"/>
              <a:chOff x="13560784" y="3471416"/>
              <a:chExt cx="1114138" cy="297656"/>
            </a:xfrm>
          </p:grpSpPr>
          <p:sp>
            <p:nvSpPr>
              <p:cNvPr id="159" name="Afgeronde rechthoek 15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kstvak 81"/>
              <p:cNvSpPr txBox="1"/>
              <p:nvPr/>
            </p:nvSpPr>
            <p:spPr>
              <a:xfrm>
                <a:off x="13573594" y="3501896"/>
                <a:ext cx="888311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1000" dirty="0"/>
                  <a:t>Insert</a:t>
                </a:r>
              </a:p>
            </p:txBody>
          </p:sp>
          <p:cxnSp>
            <p:nvCxnSpPr>
              <p:cNvPr id="161" name="Rechte verbindingslijn 160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Gelijkbenige driehoek 161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1" name="Picture 2"/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7988" y="5841756"/>
              <a:ext cx="1349836" cy="7245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</p:pic>
        <p:sp>
          <p:nvSpPr>
            <p:cNvPr id="142" name="Tekstvak 141"/>
            <p:cNvSpPr txBox="1"/>
            <p:nvPr/>
          </p:nvSpPr>
          <p:spPr>
            <a:xfrm>
              <a:off x="12588300" y="5865716"/>
              <a:ext cx="1169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</a:rPr>
                <a:t>Place here a screenshot of the miniature</a:t>
              </a:r>
            </a:p>
          </p:txBody>
        </p:sp>
        <p:pic>
          <p:nvPicPr>
            <p:cNvPr id="143" name="Afbeelding 142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497987" y="5844727"/>
              <a:ext cx="1349837" cy="751278"/>
            </a:xfrm>
            <a:prstGeom prst="rect">
              <a:avLst/>
            </a:prstGeom>
            <a:effectLst>
              <a:outerShdw blurRad="38100" sx="102000" sy="102000" algn="ctr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144" name="Groep 143"/>
            <p:cNvGrpSpPr/>
            <p:nvPr/>
          </p:nvGrpSpPr>
          <p:grpSpPr>
            <a:xfrm>
              <a:off x="13317310" y="6137670"/>
              <a:ext cx="1750842" cy="564707"/>
              <a:chOff x="13098875" y="6031678"/>
              <a:chExt cx="1969277" cy="635161"/>
            </a:xfrm>
          </p:grpSpPr>
          <p:sp>
            <p:nvSpPr>
              <p:cNvPr id="145" name="Rechthoek 144"/>
              <p:cNvSpPr/>
              <p:nvPr/>
            </p:nvSpPr>
            <p:spPr>
              <a:xfrm>
                <a:off x="13103058" y="6031678"/>
                <a:ext cx="1957909" cy="5366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6" name="Groep 145"/>
              <p:cNvGrpSpPr/>
              <p:nvPr/>
            </p:nvGrpSpPr>
            <p:grpSpPr>
              <a:xfrm>
                <a:off x="13098875" y="6031679"/>
                <a:ext cx="1969277" cy="542924"/>
                <a:chOff x="13164976" y="6054428"/>
                <a:chExt cx="1969277" cy="542924"/>
              </a:xfrm>
            </p:grpSpPr>
            <p:sp>
              <p:nvSpPr>
                <p:cNvPr id="149" name="Rechthoek 148"/>
                <p:cNvSpPr/>
                <p:nvPr/>
              </p:nvSpPr>
              <p:spPr>
                <a:xfrm>
                  <a:off x="13164976" y="6054428"/>
                  <a:ext cx="1969277" cy="54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50" name="Groep 149"/>
                <p:cNvGrpSpPr/>
                <p:nvPr/>
              </p:nvGrpSpPr>
              <p:grpSpPr>
                <a:xfrm>
                  <a:off x="13214777" y="6112607"/>
                  <a:ext cx="145227" cy="129517"/>
                  <a:chOff x="12287399" y="5999447"/>
                  <a:chExt cx="194830" cy="173755"/>
                </a:xfrm>
              </p:grpSpPr>
              <p:sp>
                <p:nvSpPr>
                  <p:cNvPr id="153" name="Afgeronde rechthoek 152"/>
                  <p:cNvSpPr/>
                  <p:nvPr/>
                </p:nvSpPr>
                <p:spPr>
                  <a:xfrm>
                    <a:off x="12287399" y="5999447"/>
                    <a:ext cx="194830" cy="17375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4" name="Rechthoek 153"/>
                  <p:cNvSpPr/>
                  <p:nvPr/>
                </p:nvSpPr>
                <p:spPr>
                  <a:xfrm>
                    <a:off x="12309962" y="6064143"/>
                    <a:ext cx="67808" cy="888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hthoek 154"/>
                  <p:cNvSpPr/>
                  <p:nvPr/>
                </p:nvSpPr>
                <p:spPr>
                  <a:xfrm>
                    <a:off x="12311695" y="6025633"/>
                    <a:ext cx="144676" cy="1938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6" name="Rechthoek 155"/>
                  <p:cNvSpPr/>
                  <p:nvPr/>
                </p:nvSpPr>
                <p:spPr>
                  <a:xfrm>
                    <a:off x="12394634" y="6067091"/>
                    <a:ext cx="61356" cy="12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7" name="Rechthoek 156"/>
                  <p:cNvSpPr/>
                  <p:nvPr/>
                </p:nvSpPr>
                <p:spPr>
                  <a:xfrm>
                    <a:off x="12398009" y="6099631"/>
                    <a:ext cx="41906" cy="1324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8" name="Rechthoek 157"/>
                  <p:cNvSpPr/>
                  <p:nvPr/>
                </p:nvSpPr>
                <p:spPr>
                  <a:xfrm>
                    <a:off x="12394634" y="6135009"/>
                    <a:ext cx="61356" cy="12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51" name="Rechthoek 150"/>
                <p:cNvSpPr/>
                <p:nvPr/>
              </p:nvSpPr>
              <p:spPr>
                <a:xfrm>
                  <a:off x="13424745" y="6062530"/>
                  <a:ext cx="640424" cy="2942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dirty="0">
                      <a:latin typeface="Calibri" panose="020F0502020204030204" pitchFamily="34" charset="0"/>
                    </a:rPr>
                    <a:t>Layout</a:t>
                  </a:r>
                </a:p>
              </p:txBody>
            </p:sp>
            <p:sp>
              <p:nvSpPr>
                <p:cNvPr id="152" name="Gelijkbenige driehoek 151"/>
                <p:cNvSpPr/>
                <p:nvPr/>
              </p:nvSpPr>
              <p:spPr>
                <a:xfrm rot="5400000">
                  <a:off x="14952381" y="6150144"/>
                  <a:ext cx="105309" cy="5715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7" name="Afgeronde rechthoek 146"/>
              <p:cNvSpPr/>
              <p:nvPr/>
            </p:nvSpPr>
            <p:spPr>
              <a:xfrm>
                <a:off x="13098875" y="6299992"/>
                <a:ext cx="1962093" cy="268314"/>
              </a:xfrm>
              <a:prstGeom prst="roundRect">
                <a:avLst/>
              </a:prstGeom>
              <a:gradFill>
                <a:gsLst>
                  <a:gs pos="0">
                    <a:srgbClr val="FFF2BD"/>
                  </a:gs>
                  <a:gs pos="34000">
                    <a:srgbClr val="FFE98B"/>
                  </a:gs>
                  <a:gs pos="78000">
                    <a:srgbClr val="FFF5C9"/>
                  </a:gs>
                  <a:gs pos="59000">
                    <a:srgbClr val="FFE98B"/>
                  </a:gs>
                </a:gsLst>
                <a:lin ang="5400000" scaled="0"/>
              </a:gradFill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Reset slide</a:t>
                </a:r>
              </a:p>
            </p:txBody>
          </p:sp>
          <p:pic>
            <p:nvPicPr>
              <p:cNvPr id="148" name="Picture 3"/>
              <p:cNvPicPr>
                <a:picLocks noChangeAspect="1" noChangeArrowheads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49717" y="6378357"/>
                <a:ext cx="178436" cy="2884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90991514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-1588" y="0"/>
            <a:ext cx="12198351" cy="817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0" y="0"/>
            <a:ext cx="9332913" cy="817563"/>
          </a:xfrm>
          <a:prstGeom prst="rect">
            <a:avLst/>
          </a:prstGeom>
          <a:noFill/>
          <a:effectLst/>
        </p:spPr>
        <p:txBody>
          <a:bodyPr vert="horz" lIns="612000" tIns="252000" rIns="144000" bIns="144000" rtlCol="0" anchor="ctr">
            <a:noAutofit/>
          </a:bodyPr>
          <a:lstStyle/>
          <a:p>
            <a:r>
              <a:rPr lang="en-US" noProof="0" dirty="0"/>
              <a:t>Title of the chapter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0" y="1449388"/>
            <a:ext cx="4657725" cy="4967287"/>
          </a:xfrm>
          <a:prstGeom prst="rect">
            <a:avLst/>
          </a:prstGeom>
          <a:solidFill>
            <a:schemeClr val="bg1"/>
          </a:solidFill>
        </p:spPr>
        <p:txBody>
          <a:bodyPr vert="horz" lIns="612000" tIns="432000" rIns="612000" bIns="432000" rtlCol="0">
            <a:noAutofit/>
          </a:bodyPr>
          <a:lstStyle/>
          <a:p>
            <a:pPr lvl="0"/>
            <a:r>
              <a:rPr lang="en-US" noProof="0" dirty="0"/>
              <a:t>Insert your text here…</a:t>
            </a:r>
          </a:p>
          <a:p>
            <a:pPr lvl="1"/>
            <a:r>
              <a:rPr lang="en-US" noProof="0" dirty="0"/>
              <a:t>Bullets</a:t>
            </a:r>
          </a:p>
          <a:p>
            <a:pPr lvl="2"/>
            <a:r>
              <a:rPr lang="en-US" noProof="0" dirty="0"/>
              <a:t>Sub-bullets</a:t>
            </a:r>
          </a:p>
          <a:p>
            <a:pPr lvl="3"/>
            <a:r>
              <a:rPr lang="en-US" noProof="0" dirty="0"/>
              <a:t>Sub header (blue)</a:t>
            </a:r>
          </a:p>
          <a:p>
            <a:pPr lvl="4"/>
            <a:r>
              <a:rPr lang="en-US" noProof="0" dirty="0"/>
              <a:t>Numbers</a:t>
            </a:r>
          </a:p>
          <a:p>
            <a:pPr lvl="5"/>
            <a:r>
              <a:rPr lang="en-US" noProof="0" dirty="0"/>
              <a:t># Bullets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Sub header (orange)</a:t>
            </a:r>
          </a:p>
          <a:p>
            <a:pPr lvl="8"/>
            <a:r>
              <a:rPr lang="en-US" noProof="0" dirty="0"/>
              <a:t>Source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077575" y="6416675"/>
            <a:ext cx="1117600" cy="441325"/>
          </a:xfrm>
          <a:prstGeom prst="rect">
            <a:avLst/>
          </a:prstGeom>
        </p:spPr>
        <p:txBody>
          <a:bodyPr vert="horz" wrap="square" lIns="91440" tIns="45720" rIns="61200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170FA9F9-D734-404D-AFF5-8A3CC95D21AF}" type="slidenum">
              <a:rPr lang="en-US" altLang="nl-NL" noProof="0" smtClean="0"/>
              <a:pPr/>
              <a:t>‹#›</a:t>
            </a:fld>
            <a:endParaRPr lang="en-US" altLang="nl-NL" noProof="0" dirty="0"/>
          </a:p>
        </p:txBody>
      </p:sp>
      <p:sp>
        <p:nvSpPr>
          <p:cNvPr id="4" name="Rechthoek 3" hidden="1">
            <a:hlinkClick r:id="" action="ppaction://noaction"/>
          </p:cNvPr>
          <p:cNvSpPr/>
          <p:nvPr/>
        </p:nvSpPr>
        <p:spPr>
          <a:xfrm>
            <a:off x="9694333" y="135467"/>
            <a:ext cx="1964267" cy="68209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513C6A9A-7236-461D-B209-4FF44678B7E2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9917" y="203021"/>
            <a:ext cx="1798688" cy="56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97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98" r:id="rId13"/>
    <p:sldLayoutId id="2147483776" r:id="rId14"/>
    <p:sldLayoutId id="2147483780" r:id="rId15"/>
    <p:sldLayoutId id="2147483799" r:id="rId16"/>
    <p:sldLayoutId id="2147483781" r:id="rId17"/>
    <p:sldLayoutId id="2147483777" r:id="rId18"/>
    <p:sldLayoutId id="2147483778" r:id="rId19"/>
    <p:sldLayoutId id="2147483779" r:id="rId20"/>
    <p:sldLayoutId id="2147483796" r:id="rId21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ts val="1200"/>
        </a:spcBef>
        <a:spcAft>
          <a:spcPts val="1200"/>
        </a:spcAft>
        <a:defRPr sz="2000" b="1" kern="1200" spc="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ts val="1200"/>
        </a:spcBef>
        <a:spcAft>
          <a:spcPts val="120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0000"/>
        </a:lnSpc>
        <a:spcBef>
          <a:spcPts val="1200"/>
        </a:spcBef>
        <a:spcAft>
          <a:spcPts val="120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0000"/>
        </a:lnSpc>
        <a:spcBef>
          <a:spcPts val="1200"/>
        </a:spcBef>
        <a:spcAft>
          <a:spcPts val="120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0000"/>
        </a:lnSpc>
        <a:spcBef>
          <a:spcPts val="1200"/>
        </a:spcBef>
        <a:spcAft>
          <a:spcPts val="120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80000"/>
        </a:lnSpc>
        <a:spcBef>
          <a:spcPts val="1200"/>
        </a:spcBef>
        <a:spcAft>
          <a:spcPts val="120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80000"/>
        </a:lnSpc>
        <a:spcBef>
          <a:spcPts val="1200"/>
        </a:spcBef>
        <a:spcAft>
          <a:spcPts val="120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80000"/>
        </a:lnSpc>
        <a:spcBef>
          <a:spcPts val="1200"/>
        </a:spcBef>
        <a:spcAft>
          <a:spcPts val="120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80000"/>
        </a:lnSpc>
        <a:spcBef>
          <a:spcPts val="1200"/>
        </a:spcBef>
        <a:spcAft>
          <a:spcPts val="120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80000"/>
        </a:lnSpc>
        <a:spcBef>
          <a:spcPts val="900"/>
        </a:spcBef>
        <a:spcAft>
          <a:spcPts val="900"/>
        </a:spcAft>
        <a:buFont typeface="Arial" panose="020B0604020202020204" pitchFamily="34" charset="0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rtl="0" eaLnBrk="1" fontAlgn="base" hangingPunct="1">
        <a:lnSpc>
          <a:spcPct val="80000"/>
        </a:lnSpc>
        <a:spcBef>
          <a:spcPts val="900"/>
        </a:spcBef>
        <a:spcAft>
          <a:spcPts val="900"/>
        </a:spcAft>
        <a:buClr>
          <a:srgbClr val="404040"/>
        </a:buClr>
        <a:buFont typeface="Corbel" panose="020B0503020204020204" pitchFamily="34" charset="0"/>
        <a:buChar char="−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rtl="0" eaLnBrk="1" fontAlgn="base" hangingPunct="1">
        <a:lnSpc>
          <a:spcPct val="80000"/>
        </a:lnSpc>
        <a:spcBef>
          <a:spcPts val="900"/>
        </a:spcBef>
        <a:spcAft>
          <a:spcPts val="900"/>
        </a:spcAft>
        <a:buClr>
          <a:srgbClr val="404040"/>
        </a:buClr>
        <a:buSzPct val="80000"/>
        <a:buFont typeface="Corbel" panose="020B0503020204020204" pitchFamily="34" charset="0"/>
        <a:buChar char="−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3pPr>
      <a:lvl4pPr algn="l" rtl="0" eaLnBrk="1" fontAlgn="base" hangingPunct="1">
        <a:lnSpc>
          <a:spcPct val="80000"/>
        </a:lnSpc>
        <a:spcBef>
          <a:spcPts val="900"/>
        </a:spcBef>
        <a:spcAft>
          <a:spcPts val="900"/>
        </a:spcAft>
        <a:buFont typeface="Arial" panose="020B0604020202020204" pitchFamily="34" charset="0"/>
        <a:defRPr sz="2000" b="1" kern="1200" spc="50">
          <a:solidFill>
            <a:schemeClr val="tx2"/>
          </a:solidFill>
          <a:latin typeface="+mn-lt"/>
          <a:ea typeface="+mn-ea"/>
          <a:cs typeface="+mn-cs"/>
        </a:defRPr>
      </a:lvl4pPr>
      <a:lvl5pPr marL="265113" indent="-265113" algn="l" rtl="0" eaLnBrk="1" fontAlgn="base" hangingPunct="1">
        <a:lnSpc>
          <a:spcPct val="80000"/>
        </a:lnSpc>
        <a:spcBef>
          <a:spcPts val="900"/>
        </a:spcBef>
        <a:spcAft>
          <a:spcPts val="900"/>
        </a:spcAft>
        <a:buFont typeface="Arial" panose="020B0604020202020204" pitchFamily="34" charset="0"/>
        <a:buAutoNum type="arabicPeriod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446088" indent="-180975" algn="l" defTabSz="914400" rtl="0" eaLnBrk="1" latinLnBrk="0" hangingPunct="1">
        <a:lnSpc>
          <a:spcPct val="80000"/>
        </a:lnSpc>
        <a:spcBef>
          <a:spcPts val="900"/>
        </a:spcBef>
        <a:spcAft>
          <a:spcPts val="900"/>
        </a:spcAft>
        <a:buClr>
          <a:schemeClr val="tx1">
            <a:lumMod val="75000"/>
            <a:lumOff val="25000"/>
          </a:schemeClr>
        </a:buClr>
        <a:buFont typeface="Corbel" panose="020B0503020204020204" pitchFamily="34" charset="0"/>
        <a:buChar char="−"/>
        <a:defRPr sz="1600" kern="1200" spc="50" baseline="0">
          <a:solidFill>
            <a:schemeClr val="tx1"/>
          </a:solidFill>
          <a:latin typeface="+mn-lt"/>
          <a:ea typeface="+mn-ea"/>
          <a:cs typeface="+mn-cs"/>
        </a:defRPr>
      </a:lvl6pPr>
      <a:lvl7pPr marL="627063" indent="-180975" algn="l" defTabSz="914400" rtl="0" eaLnBrk="1" latinLnBrk="0" hangingPunct="1">
        <a:lnSpc>
          <a:spcPct val="80000"/>
        </a:lnSpc>
        <a:spcBef>
          <a:spcPts val="900"/>
        </a:spcBef>
        <a:spcAft>
          <a:spcPts val="900"/>
        </a:spcAft>
        <a:buClr>
          <a:schemeClr val="tx1">
            <a:lumMod val="75000"/>
            <a:lumOff val="25000"/>
          </a:schemeClr>
        </a:buClr>
        <a:buSzPct val="80000"/>
        <a:buFont typeface="Corbel" panose="020B0503020204020204" pitchFamily="34" charset="0"/>
        <a:buChar char="−"/>
        <a:defRPr sz="1400" kern="1200" spc="5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80000"/>
        </a:lnSpc>
        <a:spcBef>
          <a:spcPts val="900"/>
        </a:spcBef>
        <a:spcAft>
          <a:spcPts val="900"/>
        </a:spcAft>
        <a:buFont typeface="Arial" panose="020B0604020202020204" pitchFamily="34" charset="0"/>
        <a:buNone/>
        <a:defRPr sz="2000" b="1" kern="1200" spc="50" baseline="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0000"/>
        </a:lnSpc>
        <a:spcBef>
          <a:spcPts val="900"/>
        </a:spcBef>
        <a:spcAft>
          <a:spcPts val="900"/>
        </a:spcAft>
        <a:buFont typeface="Arial" panose="020B0604020202020204" pitchFamily="34" charset="0"/>
        <a:buNone/>
        <a:defRPr sz="1000" i="1" kern="1200" spc="5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9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09B39B-BF35-4382-B1D3-D20EBA29597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3563" y="247828"/>
            <a:ext cx="1573819" cy="392203"/>
          </a:xfrm>
          <a:prstGeom prst="rect">
            <a:avLst/>
          </a:prstGeom>
        </p:spPr>
      </p:pic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6BB74E52-631D-409D-B41B-FCDD5FF0D3EC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4763" y="817563"/>
            <a:ext cx="12204701" cy="6040437"/>
          </a:xfr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8E09567E-616C-48EE-AEFC-5F15124E6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013" y="2862509"/>
            <a:ext cx="11159091" cy="1054100"/>
          </a:xfrm>
        </p:spPr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doet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aannemer</a:t>
            </a:r>
            <a:r>
              <a:rPr lang="en-US" dirty="0"/>
              <a:t> met GIS?</a:t>
            </a:r>
            <a:endParaRPr lang="en-GB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0240E938-9BDF-4E98-8218-CC3AE5FE0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015" y="3952454"/>
            <a:ext cx="10942329" cy="631031"/>
          </a:xfrm>
        </p:spPr>
        <p:txBody>
          <a:bodyPr/>
          <a:lstStyle/>
          <a:p>
            <a:r>
              <a:rPr lang="en-US" dirty="0"/>
              <a:t>Erna Oudman – FOSS4G.NL – 20 </a:t>
            </a:r>
            <a:r>
              <a:rPr lang="en-US" dirty="0" err="1"/>
              <a:t>juni</a:t>
            </a:r>
            <a:r>
              <a:rPr lang="en-US" dirty="0"/>
              <a:t>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128649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A1113520-3995-4DA4-BC1D-D017AB862D7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5" b="5465"/>
          <a:stretch>
            <a:fillRect/>
          </a:stretch>
        </p:blipFill>
        <p:spPr/>
      </p:pic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DD4D31A6-A22A-47A4-9377-E843FA4B5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26266" y="1450800"/>
            <a:ext cx="4668910" cy="34680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1-dag in-house hands-on training van Raymond Nijssen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Plug-ins </a:t>
            </a:r>
            <a:r>
              <a:rPr lang="en-US" dirty="0" err="1"/>
              <a:t>voor</a:t>
            </a:r>
            <a:r>
              <a:rPr lang="en-US" dirty="0"/>
              <a:t>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Snel</a:t>
            </a:r>
            <a:r>
              <a:rPr lang="en-US" dirty="0"/>
              <a:t> laden van eigen </a:t>
            </a:r>
            <a:r>
              <a:rPr lang="en-US" dirty="0" err="1"/>
              <a:t>kaartlagen</a:t>
            </a:r>
            <a:r>
              <a:rPr lang="en-US" dirty="0"/>
              <a:t> (</a:t>
            </a:r>
            <a:r>
              <a:rPr lang="en-US" dirty="0" err="1"/>
              <a:t>zoals</a:t>
            </a:r>
            <a:r>
              <a:rPr lang="en-US" dirty="0"/>
              <a:t> </a:t>
            </a:r>
            <a:r>
              <a:rPr lang="en-US" dirty="0" err="1"/>
              <a:t>zeekaarten</a:t>
            </a:r>
            <a:r>
              <a:rPr lang="en-US" dirty="0"/>
              <a:t>)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Automatisch</a:t>
            </a:r>
            <a:r>
              <a:rPr lang="en-US" dirty="0"/>
              <a:t> </a:t>
            </a:r>
            <a:r>
              <a:rPr lang="en-US" dirty="0" err="1"/>
              <a:t>genereren</a:t>
            </a:r>
            <a:r>
              <a:rPr lang="en-US" dirty="0"/>
              <a:t> van CAD-</a:t>
            </a:r>
            <a:r>
              <a:rPr lang="en-US" dirty="0" err="1"/>
              <a:t>kaarten</a:t>
            </a:r>
            <a:r>
              <a:rPr lang="en-US" dirty="0"/>
              <a:t>/atlas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Optimalisatie</a:t>
            </a:r>
            <a:r>
              <a:rPr lang="en-US" dirty="0"/>
              <a:t> van </a:t>
            </a:r>
            <a:r>
              <a:rPr lang="en-US" dirty="0" err="1"/>
              <a:t>windpark</a:t>
            </a:r>
            <a:r>
              <a:rPr lang="en-US" dirty="0"/>
              <a:t>-layout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DACAE0-7482-4F31-84E0-EEB46C9E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QGIS plug-ins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BE895-AE77-4A59-A65D-EB9869088A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98F7B85-694B-437E-BA2E-81C4A6285A09}" type="slidenum">
              <a:rPr lang="en-US" altLang="nl-NL" smtClean="0"/>
              <a:pPr/>
              <a:t>10</a:t>
            </a:fld>
            <a:endParaRPr lang="en-US" alt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F3DD4-B611-405A-B84D-33F586A76750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Eigen plug-in repository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442E1-A2CB-477B-83B4-7C8A2925BF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3563" y="247828"/>
            <a:ext cx="1573819" cy="39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6362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5FAD9DA6-B09B-49B5-A94E-245B89A4E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9D9AF-09AF-4E8B-B45C-42F942E1905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5693091-C729-4D0B-A126-1B2C0003E48D}" type="slidenum">
              <a:rPr lang="en-US" altLang="nl-NL" smtClean="0"/>
              <a:pPr/>
              <a:t>11</a:t>
            </a:fld>
            <a:endParaRPr lang="en-US" altLang="nl-NL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754680-E8E9-4077-B9B2-FF3CF641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Qgis</a:t>
            </a:r>
            <a:r>
              <a:rPr lang="en-US" dirty="0"/>
              <a:t> plug-in: GIS to CAD drawing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C4A922-DB01-440D-965A-1846E73DC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7563"/>
            <a:ext cx="3655075" cy="5758665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847E6D6-83F0-4C27-AED0-71433EA22D98}"/>
              </a:ext>
            </a:extLst>
          </p:cNvPr>
          <p:cNvPicPr>
            <a:picLocks noGrp="1" noChangeAspect="1"/>
          </p:cNvPicPr>
          <p:nvPr>
            <p:ph type="pic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9" b="10149"/>
          <a:stretch>
            <a:fillRect/>
          </a:stretch>
        </p:blipFill>
        <p:spPr>
          <a:xfrm>
            <a:off x="761139" y="1182494"/>
            <a:ext cx="11465710" cy="5675506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AE2EA1-0216-4F63-BA4A-4A7CBCC2FD8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3563" y="247828"/>
            <a:ext cx="1573819" cy="39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175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09B39B-BF35-4382-B1D3-D20EBA29597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3563" y="247828"/>
            <a:ext cx="1573819" cy="392203"/>
          </a:xfrm>
          <a:prstGeom prst="rect">
            <a:avLst/>
          </a:prstGeom>
        </p:spPr>
      </p:pic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6BB74E52-631D-409D-B41B-FCDD5FF0D3EC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4763" y="817563"/>
            <a:ext cx="12204701" cy="6040437"/>
          </a:xfr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8E09567E-616C-48EE-AEFC-5F15124E6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664" y="3684441"/>
            <a:ext cx="4848839" cy="1054100"/>
          </a:xfrm>
        </p:spPr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89233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afbeelding 12">
            <a:extLst>
              <a:ext uri="{FF2B5EF4-FFF2-40B4-BE49-F238E27FC236}">
                <a16:creationId xmlns:a16="http://schemas.microsoft.com/office/drawing/2014/main" id="{110B075C-76C6-477B-BC5C-F6A8E8B578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810000"/>
            <a:ext cx="12210444" cy="6048000"/>
          </a:xfrm>
          <a:prstGeom prst="rect">
            <a:avLst/>
          </a:prstGeom>
          <a:ln>
            <a:noFill/>
          </a:ln>
        </p:spPr>
      </p:pic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4AE7066-C69C-40A6-B650-BDEB9235E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-1" y="1467853"/>
            <a:ext cx="4657352" cy="28413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Wie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wij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met </a:t>
            </a:r>
            <a:r>
              <a:rPr lang="en-US" dirty="0" err="1"/>
              <a:t>coördinaten</a:t>
            </a:r>
            <a:r>
              <a:rPr lang="en-US" dirty="0"/>
              <a:t> -&gt; GIS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Een</a:t>
            </a:r>
            <a:r>
              <a:rPr lang="en-US" dirty="0"/>
              <a:t> Open Source SDI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Iedereen</a:t>
            </a:r>
            <a:r>
              <a:rPr lang="en-US" dirty="0"/>
              <a:t> (Q)GIS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 eigen plug-ins</a:t>
            </a:r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89F7E11-5892-4C70-88D3-589EEC0B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doet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aannemer</a:t>
            </a:r>
            <a:r>
              <a:rPr lang="en-US" dirty="0"/>
              <a:t> met GIS?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80A23-BEA1-4644-9823-55415283FC1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98F7B85-694B-437E-BA2E-81C4A6285A09}" type="slidenum">
              <a:rPr lang="en-US" altLang="nl-NL" smtClean="0"/>
              <a:pPr/>
              <a:t>2</a:t>
            </a:fld>
            <a:endParaRPr lang="en-US" alt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3CC2D-F670-49E3-8F5E-8BCA4AF76D1F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2609E6-8CD4-48C4-9B42-91CD90C4A0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3563" y="247828"/>
            <a:ext cx="1573819" cy="39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0620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89F7E11-5892-4C70-88D3-589EEC0B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 Oord: </a:t>
            </a:r>
            <a:r>
              <a:rPr lang="en-US" dirty="0" err="1"/>
              <a:t>maritieme</a:t>
            </a:r>
            <a:r>
              <a:rPr lang="en-US" dirty="0"/>
              <a:t> </a:t>
            </a:r>
            <a:r>
              <a:rPr lang="en-US" dirty="0" err="1"/>
              <a:t>aannemer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80A23-BEA1-4644-9823-55415283FC1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98F7B85-694B-437E-BA2E-81C4A6285A09}" type="slidenum">
              <a:rPr lang="en-US" altLang="nl-NL" smtClean="0"/>
              <a:pPr/>
              <a:t>3</a:t>
            </a:fld>
            <a:endParaRPr lang="en-US" altLang="nl-NL" dirty="0"/>
          </a:p>
        </p:txBody>
      </p:sp>
      <p:pic>
        <p:nvPicPr>
          <p:cNvPr id="7" name="Picture Placeholder 21">
            <a:hlinkClick r:id="" action="ppaction://noaction"/>
            <a:extLst>
              <a:ext uri="{FF2B5EF4-FFF2-40B4-BE49-F238E27FC236}">
                <a16:creationId xmlns:a16="http://schemas.microsoft.com/office/drawing/2014/main" id="{3F9A9945-55D1-47ED-89B7-21528BF6465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660521" y="817563"/>
            <a:ext cx="3737662" cy="2997691"/>
          </a:xfrm>
          <a:prstGeom prst="rect">
            <a:avLst/>
          </a:prstGeom>
        </p:spPr>
      </p:pic>
      <p:pic>
        <p:nvPicPr>
          <p:cNvPr id="9" name="Picture Placeholder 7">
            <a:hlinkClick r:id="" action="ppaction://noaction"/>
            <a:extLst>
              <a:ext uri="{FF2B5EF4-FFF2-40B4-BE49-F238E27FC236}">
                <a16:creationId xmlns:a16="http://schemas.microsoft.com/office/drawing/2014/main" id="{822946A3-EA0E-4507-9923-078CDD931B3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691668" y="3860311"/>
            <a:ext cx="3692009" cy="2961077"/>
          </a:xfrm>
          <a:prstGeom prst="rect">
            <a:avLst/>
          </a:prstGeom>
        </p:spPr>
      </p:pic>
      <p:pic>
        <p:nvPicPr>
          <p:cNvPr id="12" name="Picture Placeholder 13">
            <a:hlinkClick r:id="" action="ppaction://noaction"/>
            <a:extLst>
              <a:ext uri="{FF2B5EF4-FFF2-40B4-BE49-F238E27FC236}">
                <a16:creationId xmlns:a16="http://schemas.microsoft.com/office/drawing/2014/main" id="{B1661419-B93B-47ED-97E7-4B187152B16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8081" y="817563"/>
            <a:ext cx="3737662" cy="2997691"/>
          </a:xfrm>
          <a:prstGeom prst="rect">
            <a:avLst/>
          </a:prstGeom>
        </p:spPr>
      </p:pic>
      <p:pic>
        <p:nvPicPr>
          <p:cNvPr id="13" name="Picture Placeholder 29">
            <a:hlinkClick r:id="" action="ppaction://noaction"/>
            <a:extLst>
              <a:ext uri="{FF2B5EF4-FFF2-40B4-BE49-F238E27FC236}">
                <a16:creationId xmlns:a16="http://schemas.microsoft.com/office/drawing/2014/main" id="{667A7B46-4A99-49DD-A8A8-3D6583538DF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22272" y="3860311"/>
            <a:ext cx="3737660" cy="299769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F18D11-4BD2-4684-98BE-289CFEC51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Een</a:t>
            </a:r>
            <a:r>
              <a:rPr lang="en-US" dirty="0"/>
              <a:t> van de </a:t>
            </a:r>
            <a:r>
              <a:rPr lang="en-US" dirty="0" err="1"/>
              <a:t>vijf</a:t>
            </a:r>
            <a:r>
              <a:rPr lang="en-US" dirty="0"/>
              <a:t> </a:t>
            </a:r>
            <a:r>
              <a:rPr lang="en-US" dirty="0" err="1"/>
              <a:t>grootste</a:t>
            </a:r>
            <a:r>
              <a:rPr lang="en-US" dirty="0"/>
              <a:t> </a:t>
            </a:r>
            <a:r>
              <a:rPr lang="en-US" dirty="0" err="1"/>
              <a:t>baggerbedrijven</a:t>
            </a:r>
            <a:r>
              <a:rPr lang="en-US" dirty="0"/>
              <a:t> ter </a:t>
            </a:r>
            <a:r>
              <a:rPr lang="en-US" dirty="0" err="1"/>
              <a:t>wereld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Familiebedrijf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Bijna</a:t>
            </a:r>
            <a:r>
              <a:rPr lang="en-US" dirty="0"/>
              <a:t> 5.000 </a:t>
            </a:r>
            <a:r>
              <a:rPr lang="en-US" dirty="0" err="1"/>
              <a:t>medewerkers</a:t>
            </a:r>
            <a:r>
              <a:rPr lang="en-US" dirty="0"/>
              <a:t> </a:t>
            </a:r>
            <a:r>
              <a:rPr lang="en-US" dirty="0" err="1"/>
              <a:t>wereldwijd</a:t>
            </a:r>
            <a:r>
              <a:rPr lang="en-US" dirty="0"/>
              <a:t>, 74 </a:t>
            </a:r>
            <a:r>
              <a:rPr lang="en-US" dirty="0" err="1"/>
              <a:t>nationaliteiten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Werkzaam</a:t>
            </a:r>
            <a:r>
              <a:rPr lang="en-US" dirty="0"/>
              <a:t> in 46 </a:t>
            </a:r>
            <a:r>
              <a:rPr lang="en-US" dirty="0" err="1"/>
              <a:t>landen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150 </a:t>
            </a:r>
            <a:r>
              <a:rPr lang="en-US" dirty="0" err="1"/>
              <a:t>jaar</a:t>
            </a:r>
            <a:r>
              <a:rPr lang="en-US" dirty="0"/>
              <a:t> oud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sinds</a:t>
            </a:r>
            <a:r>
              <a:rPr lang="en-US" dirty="0"/>
              <a:t> </a:t>
            </a:r>
            <a:r>
              <a:rPr lang="en-US" dirty="0" err="1"/>
              <a:t>afgelopen</a:t>
            </a:r>
            <a:r>
              <a:rPr lang="en-US" dirty="0"/>
              <a:t> </a:t>
            </a:r>
            <a:r>
              <a:rPr lang="en-US" dirty="0" err="1"/>
              <a:t>december</a:t>
            </a:r>
            <a:r>
              <a:rPr lang="en-US" dirty="0"/>
              <a:t> </a:t>
            </a:r>
            <a:r>
              <a:rPr lang="en-US" dirty="0" err="1"/>
              <a:t>koninklijk</a:t>
            </a:r>
            <a:r>
              <a:rPr lang="en-US" dirty="0"/>
              <a:t>.</a:t>
            </a:r>
          </a:p>
          <a:p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21EF0FD-A3D0-4B56-8F86-047205D38B3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22196" y="1219975"/>
            <a:ext cx="1327905" cy="372288"/>
          </a:xfrm>
        </p:spPr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3C5C56-2369-4D4B-872A-6CA42BEE3880}"/>
              </a:ext>
            </a:extLst>
          </p:cNvPr>
          <p:cNvSpPr txBox="1"/>
          <p:nvPr/>
        </p:nvSpPr>
        <p:spPr>
          <a:xfrm>
            <a:off x="6863255" y="3271777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2"/>
                </a:solidFill>
              </a:rPr>
              <a:t>Baggeren</a:t>
            </a:r>
            <a:endParaRPr lang="en-GB" sz="2000" b="1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196CEA-83ED-4702-8E88-9B47C89B0933}"/>
              </a:ext>
            </a:extLst>
          </p:cNvPr>
          <p:cNvSpPr txBox="1"/>
          <p:nvPr/>
        </p:nvSpPr>
        <p:spPr>
          <a:xfrm>
            <a:off x="8609893" y="3285347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Off-shore wind</a:t>
            </a:r>
            <a:endParaRPr lang="en-GB" sz="2000" b="1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6DC9E-A82B-4899-B36F-22B83C7675E2}"/>
              </a:ext>
            </a:extLst>
          </p:cNvPr>
          <p:cNvSpPr txBox="1"/>
          <p:nvPr/>
        </p:nvSpPr>
        <p:spPr>
          <a:xfrm>
            <a:off x="6367928" y="3860311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2"/>
                </a:solidFill>
              </a:rPr>
              <a:t>Infrastructuur</a:t>
            </a:r>
            <a:endParaRPr lang="en-GB" sz="2000" b="1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D0760F-209B-41DA-BF9D-D48F13476300}"/>
              </a:ext>
            </a:extLst>
          </p:cNvPr>
          <p:cNvSpPr txBox="1"/>
          <p:nvPr/>
        </p:nvSpPr>
        <p:spPr>
          <a:xfrm>
            <a:off x="8609893" y="3860311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Off-shore</a:t>
            </a:r>
            <a:endParaRPr lang="en-GB" sz="2000" b="1" dirty="0">
              <a:solidFill>
                <a:schemeClr val="bg2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7C11A01-E4EC-4FE0-952C-DAA9CC57ABB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3563" y="258338"/>
            <a:ext cx="1573819" cy="39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9475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4">
            <a:extLst>
              <a:ext uri="{FF2B5EF4-FFF2-40B4-BE49-F238E27FC236}">
                <a16:creationId xmlns:a16="http://schemas.microsoft.com/office/drawing/2014/main" id="{F850DACE-D656-4100-ABA7-80940A340D8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652939" y="817563"/>
            <a:ext cx="7542236" cy="604095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dist="25400" dir="16200000">
              <a:prstClr val="black">
                <a:alpha val="10000"/>
              </a:prstClr>
            </a:innerShdw>
          </a:effectLst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20578-A70E-4B4D-AD73-9E6383F8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467853"/>
            <a:ext cx="5938463" cy="4968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 </a:t>
            </a:r>
            <a:r>
              <a:rPr lang="en-US" dirty="0" err="1"/>
              <a:t>belangrijkste</a:t>
            </a:r>
            <a:r>
              <a:rPr lang="en-US" dirty="0"/>
              <a:t> geo-</a:t>
            </a:r>
            <a:r>
              <a:rPr lang="en-US" dirty="0" err="1"/>
              <a:t>gerelateerd</a:t>
            </a:r>
            <a:r>
              <a:rPr lang="en-US" dirty="0"/>
              <a:t> data in eigen Survey </a:t>
            </a:r>
            <a:r>
              <a:rPr lang="en-US" dirty="0" err="1"/>
              <a:t>pakket</a:t>
            </a:r>
            <a:endParaRPr lang="en-US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Bathymetrieën</a:t>
            </a:r>
            <a:endParaRPr lang="en-US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Baggervolumes</a:t>
            </a:r>
            <a:endParaRPr lang="en-US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Aansturing</a:t>
            </a:r>
            <a:r>
              <a:rPr lang="en-US" dirty="0"/>
              <a:t> van </a:t>
            </a:r>
            <a:r>
              <a:rPr lang="en-US" dirty="0" err="1"/>
              <a:t>materieel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projecten</a:t>
            </a:r>
            <a:r>
              <a:rPr lang="en-US" dirty="0"/>
              <a:t> </a:t>
            </a:r>
            <a:r>
              <a:rPr lang="en-US" dirty="0" err="1"/>
              <a:t>opgezette</a:t>
            </a:r>
            <a:r>
              <a:rPr lang="en-US" dirty="0"/>
              <a:t> </a:t>
            </a:r>
            <a:r>
              <a:rPr lang="en-US" dirty="0" err="1"/>
              <a:t>applicaties</a:t>
            </a:r>
            <a:endParaRPr lang="en-US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/>
              <a:t>Met </a:t>
            </a:r>
            <a:r>
              <a:rPr lang="en-US" dirty="0" err="1"/>
              <a:t>PostGIS</a:t>
            </a:r>
            <a:r>
              <a:rPr lang="en-US" dirty="0"/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Vanuit</a:t>
            </a:r>
            <a:r>
              <a:rPr lang="en-US" dirty="0"/>
              <a:t> design </a:t>
            </a:r>
            <a:r>
              <a:rPr lang="en-US" dirty="0" err="1"/>
              <a:t>werk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we CAD-</a:t>
            </a:r>
            <a:r>
              <a:rPr lang="en-US" dirty="0" err="1"/>
              <a:t>georienteerd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238F58-EE9B-4460-8D5D-4E198A7A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 ‘data met </a:t>
            </a:r>
            <a:r>
              <a:rPr lang="en-US" dirty="0" err="1"/>
              <a:t>coördinaten</a:t>
            </a:r>
            <a:r>
              <a:rPr lang="en-US" dirty="0"/>
              <a:t>’ </a:t>
            </a:r>
            <a:r>
              <a:rPr lang="en-US" dirty="0" err="1"/>
              <a:t>naar</a:t>
            </a:r>
            <a:r>
              <a:rPr lang="en-US" dirty="0"/>
              <a:t> GIS (1/3)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1DDB2-619A-4CA5-8955-9914F8C3E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4606BDF-5C65-4C02-9654-F4D38C507E52}" type="slidenum">
              <a:rPr lang="en-US" altLang="nl-NL" smtClean="0"/>
              <a:pPr/>
              <a:t>4</a:t>
            </a:fld>
            <a:endParaRPr lang="en-US" altLang="nl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CE315B-522A-4622-A4D9-0E0B96775710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jaar</a:t>
            </a:r>
            <a:r>
              <a:rPr lang="en-US" dirty="0"/>
              <a:t> </a:t>
            </a:r>
            <a:r>
              <a:rPr lang="en-US" dirty="0" err="1"/>
              <a:t>geleden</a:t>
            </a:r>
            <a:r>
              <a:rPr lang="en-US" dirty="0"/>
              <a:t>… </a:t>
            </a:r>
            <a:r>
              <a:rPr lang="en-US" dirty="0" err="1"/>
              <a:t>geen</a:t>
            </a:r>
            <a:r>
              <a:rPr lang="en-US" dirty="0"/>
              <a:t> GIS?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32425-E1AE-4CB0-8779-3EDAF0C61629}"/>
              </a:ext>
            </a:extLst>
          </p:cNvPr>
          <p:cNvSpPr txBox="1"/>
          <p:nvPr/>
        </p:nvSpPr>
        <p:spPr>
          <a:xfrm rot="21129821">
            <a:off x="105830" y="5313650"/>
            <a:ext cx="7327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Maar: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er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ontstond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wel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de wens om (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meer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GIS te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gebruiken</a:t>
            </a:r>
            <a:endParaRPr lang="en-GB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1ED8C8-5FF0-409F-B0E9-03269576D41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3563" y="247828"/>
            <a:ext cx="1573819" cy="39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7337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20578-A70E-4B4D-AD73-9E6383F8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Marktgestuurd</a:t>
            </a:r>
            <a:r>
              <a:rPr lang="en-US" dirty="0"/>
              <a:t>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Opdrachtgevers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joint venture partners </a:t>
            </a:r>
            <a:r>
              <a:rPr lang="en-US" dirty="0" err="1"/>
              <a:t>leveren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 data in GIS-</a:t>
            </a:r>
            <a:r>
              <a:rPr lang="en-US" dirty="0" err="1"/>
              <a:t>formaat</a:t>
            </a:r>
            <a:endParaRPr lang="en-US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Verschuiving</a:t>
            </a:r>
            <a:r>
              <a:rPr lang="en-US" dirty="0"/>
              <a:t> van GIS-</a:t>
            </a:r>
            <a:r>
              <a:rPr lang="en-US" dirty="0" err="1"/>
              <a:t>werkzaamheden</a:t>
            </a:r>
            <a:r>
              <a:rPr lang="en-US" dirty="0"/>
              <a:t> van </a:t>
            </a:r>
            <a:r>
              <a:rPr lang="en-US" dirty="0" err="1"/>
              <a:t>opdrachtgever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opdrachtnemer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 </a:t>
            </a:r>
            <a:r>
              <a:rPr lang="en-US" dirty="0" err="1"/>
              <a:t>vraag</a:t>
            </a:r>
            <a:r>
              <a:rPr lang="en-US" dirty="0"/>
              <a:t>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Overzicht</a:t>
            </a:r>
            <a:r>
              <a:rPr lang="en-US" dirty="0"/>
              <a:t> in </a:t>
            </a:r>
            <a:r>
              <a:rPr lang="en-US" dirty="0" err="1"/>
              <a:t>geografische</a:t>
            </a:r>
            <a:r>
              <a:rPr lang="en-US" dirty="0"/>
              <a:t> data </a:t>
            </a:r>
            <a:r>
              <a:rPr lang="en-US" dirty="0" err="1"/>
              <a:t>ontbreekt</a:t>
            </a:r>
            <a:r>
              <a:rPr lang="en-US" dirty="0"/>
              <a:t> -&gt; viewers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Kleine</a:t>
            </a:r>
            <a:r>
              <a:rPr lang="en-US" dirty="0"/>
              <a:t> datasets met </a:t>
            </a:r>
            <a:r>
              <a:rPr lang="en-US" dirty="0" err="1"/>
              <a:t>coordinaten</a:t>
            </a:r>
            <a:r>
              <a:rPr lang="en-US" dirty="0"/>
              <a:t> -&gt; even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bekijken</a:t>
            </a:r>
            <a:endParaRPr lang="en-US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Complexere</a:t>
            </a:r>
            <a:r>
              <a:rPr lang="en-US" dirty="0"/>
              <a:t> </a:t>
            </a:r>
            <a:r>
              <a:rPr lang="en-US" dirty="0" err="1"/>
              <a:t>geografische</a:t>
            </a:r>
            <a:r>
              <a:rPr lang="en-US" dirty="0"/>
              <a:t> analyses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238F58-EE9B-4460-8D5D-4E198A7A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 ‘data met </a:t>
            </a:r>
            <a:r>
              <a:rPr lang="en-US" dirty="0" err="1"/>
              <a:t>coördinaten</a:t>
            </a:r>
            <a:r>
              <a:rPr lang="en-US" dirty="0"/>
              <a:t>’ </a:t>
            </a:r>
            <a:r>
              <a:rPr lang="en-US" dirty="0" err="1"/>
              <a:t>naar</a:t>
            </a:r>
            <a:r>
              <a:rPr lang="en-US" dirty="0"/>
              <a:t> GIS (2/3)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1DDB2-619A-4CA5-8955-9914F8C3E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4606BDF-5C65-4C02-9654-F4D38C507E52}" type="slidenum">
              <a:rPr lang="en-US" altLang="nl-NL" smtClean="0"/>
              <a:pPr/>
              <a:t>5</a:t>
            </a:fld>
            <a:endParaRPr lang="en-US" altLang="nl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CE315B-522A-4622-A4D9-0E0B9677571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22194" y="1220400"/>
            <a:ext cx="3772404" cy="372288"/>
          </a:xfrm>
        </p:spPr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afgelopen</a:t>
            </a:r>
            <a:r>
              <a:rPr lang="en-US" dirty="0"/>
              <a:t> 4 </a:t>
            </a:r>
            <a:r>
              <a:rPr lang="en-US" dirty="0" err="1"/>
              <a:t>jaar</a:t>
            </a:r>
            <a:r>
              <a:rPr lang="en-US" dirty="0"/>
              <a:t>….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</a:t>
            </a:r>
            <a:r>
              <a:rPr lang="en-US" dirty="0" err="1"/>
              <a:t>GISsen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CA43F3-9235-4401-8538-568ED522968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3563" y="247828"/>
            <a:ext cx="1573819" cy="39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4330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4EDBA3D-04C2-4403-B9BA-56DC45ACABD6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20578-A70E-4B4D-AD73-9E6383F8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450800"/>
            <a:ext cx="4657352" cy="37518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Sinds</a:t>
            </a:r>
            <a:r>
              <a:rPr lang="en-US" dirty="0"/>
              <a:t> 1 </a:t>
            </a:r>
            <a:r>
              <a:rPr lang="en-US" dirty="0" err="1"/>
              <a:t>mei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officieel</a:t>
            </a:r>
            <a:r>
              <a:rPr lang="en-US" dirty="0"/>
              <a:t> GIS-team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Begonnen</a:t>
            </a:r>
            <a:r>
              <a:rPr lang="en-US" dirty="0"/>
              <a:t> met het </a:t>
            </a:r>
            <a:r>
              <a:rPr lang="en-US" dirty="0" err="1"/>
              <a:t>opzetten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Open Source SDI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Qgis</a:t>
            </a:r>
            <a:r>
              <a:rPr lang="en-US" dirty="0"/>
              <a:t>-cursus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iedereen</a:t>
            </a:r>
            <a:r>
              <a:rPr lang="en-US" dirty="0"/>
              <a:t> </a:t>
            </a:r>
            <a:r>
              <a:rPr lang="en-US" dirty="0" err="1"/>
              <a:t>beschikbaar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Ontwikkeling</a:t>
            </a:r>
            <a:r>
              <a:rPr lang="en-US" dirty="0"/>
              <a:t> van eigen </a:t>
            </a:r>
            <a:r>
              <a:rPr lang="en-US" dirty="0" err="1"/>
              <a:t>Qgis</a:t>
            </a:r>
            <a:r>
              <a:rPr lang="en-US" dirty="0"/>
              <a:t> plug-ins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Gebruik</a:t>
            </a:r>
            <a:r>
              <a:rPr lang="en-US" dirty="0"/>
              <a:t> van GIS </a:t>
            </a:r>
            <a:r>
              <a:rPr lang="en-US" dirty="0" err="1"/>
              <a:t>naast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met eigen meet- </a:t>
            </a:r>
            <a:r>
              <a:rPr lang="en-US" dirty="0" err="1"/>
              <a:t>en</a:t>
            </a:r>
            <a:r>
              <a:rPr lang="en-US" dirty="0"/>
              <a:t> survey data in eigen </a:t>
            </a:r>
            <a:r>
              <a:rPr lang="en-US" dirty="0" err="1"/>
              <a:t>pakket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238F58-EE9B-4460-8D5D-4E198A7A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 ‘data met </a:t>
            </a:r>
            <a:r>
              <a:rPr lang="en-US" dirty="0" err="1"/>
              <a:t>coördinaten</a:t>
            </a:r>
            <a:r>
              <a:rPr lang="en-US" dirty="0"/>
              <a:t>’ </a:t>
            </a:r>
            <a:r>
              <a:rPr lang="en-US" dirty="0" err="1"/>
              <a:t>naar</a:t>
            </a:r>
            <a:r>
              <a:rPr lang="en-US" dirty="0"/>
              <a:t> GIS (3/3)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1DDB2-619A-4CA5-8955-9914F8C3E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4606BDF-5C65-4C02-9654-F4D38C507E52}" type="slidenum">
              <a:rPr lang="en-US" altLang="nl-NL" smtClean="0"/>
              <a:pPr/>
              <a:t>6</a:t>
            </a:fld>
            <a:endParaRPr lang="en-US" altLang="nl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CE315B-522A-4622-A4D9-0E0B9677571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22195" y="1220400"/>
            <a:ext cx="3166935" cy="372288"/>
          </a:xfrm>
        </p:spPr>
        <p:txBody>
          <a:bodyPr/>
          <a:lstStyle/>
          <a:p>
            <a:r>
              <a:rPr lang="en-US" dirty="0"/>
              <a:t>Na 4 </a:t>
            </a:r>
            <a:r>
              <a:rPr lang="en-US" dirty="0" err="1"/>
              <a:t>jaar</a:t>
            </a:r>
            <a:r>
              <a:rPr lang="en-US" dirty="0"/>
              <a:t>… we </a:t>
            </a:r>
            <a:r>
              <a:rPr lang="en-US" dirty="0" err="1"/>
              <a:t>kunen</a:t>
            </a:r>
            <a:r>
              <a:rPr lang="en-US" dirty="0"/>
              <a:t> nu </a:t>
            </a:r>
            <a:r>
              <a:rPr lang="en-US" dirty="0" err="1"/>
              <a:t>GISsen</a:t>
            </a:r>
            <a:r>
              <a:rPr lang="en-US" dirty="0"/>
              <a:t>!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E2DF7E-622A-46D7-8E5F-050A92A5FAE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3563" y="247828"/>
            <a:ext cx="1573819" cy="39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6372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3B805260-7F8D-46D9-ACBD-6D1F7FDA9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dirty="0" err="1"/>
              <a:t>zijn</a:t>
            </a:r>
            <a:r>
              <a:rPr lang="en-US" dirty="0"/>
              <a:t> net </a:t>
            </a:r>
            <a:r>
              <a:rPr lang="en-US" dirty="0" err="1"/>
              <a:t>begonnen</a:t>
            </a:r>
            <a:r>
              <a:rPr lang="en-US" dirty="0"/>
              <a:t>, </a:t>
            </a:r>
            <a:r>
              <a:rPr lang="en-US" dirty="0" err="1"/>
              <a:t>dus</a:t>
            </a:r>
            <a:r>
              <a:rPr lang="en-US" dirty="0"/>
              <a:t> we </a:t>
            </a:r>
            <a:r>
              <a:rPr lang="en-US" dirty="0" err="1"/>
              <a:t>hadden</a:t>
            </a:r>
            <a:r>
              <a:rPr lang="en-US" dirty="0"/>
              <a:t> de </a:t>
            </a:r>
            <a:r>
              <a:rPr lang="en-US" dirty="0" err="1"/>
              <a:t>keuze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Binnen</a:t>
            </a:r>
            <a:r>
              <a:rPr lang="en-US" dirty="0"/>
              <a:t> management </a:t>
            </a:r>
            <a:r>
              <a:rPr lang="en-US" dirty="0" err="1"/>
              <a:t>en</a:t>
            </a:r>
            <a:r>
              <a:rPr lang="en-US" dirty="0"/>
              <a:t> IT is </a:t>
            </a:r>
            <a:r>
              <a:rPr lang="en-US" dirty="0" err="1"/>
              <a:t>er</a:t>
            </a:r>
            <a:r>
              <a:rPr lang="en-US" dirty="0"/>
              <a:t> het </a:t>
            </a:r>
            <a:r>
              <a:rPr lang="en-US" dirty="0" err="1"/>
              <a:t>lef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wil</a:t>
            </a:r>
            <a:r>
              <a:rPr lang="en-US" dirty="0"/>
              <a:t> om </a:t>
            </a:r>
            <a:r>
              <a:rPr lang="en-US" dirty="0" err="1"/>
              <a:t>voor</a:t>
            </a:r>
            <a:r>
              <a:rPr lang="en-US" dirty="0"/>
              <a:t> Open Source te </a:t>
            </a:r>
            <a:r>
              <a:rPr lang="en-US" dirty="0" err="1"/>
              <a:t>kiezen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Binnen</a:t>
            </a:r>
            <a:r>
              <a:rPr lang="en-US" dirty="0"/>
              <a:t> het </a:t>
            </a:r>
            <a:r>
              <a:rPr lang="en-US" dirty="0" err="1"/>
              <a:t>bedrijf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al </a:t>
            </a:r>
            <a:r>
              <a:rPr lang="en-US" dirty="0" err="1"/>
              <a:t>gewerkt</a:t>
            </a:r>
            <a:r>
              <a:rPr lang="en-US" dirty="0"/>
              <a:t> met </a:t>
            </a:r>
            <a:r>
              <a:rPr lang="en-US" dirty="0" err="1"/>
              <a:t>PostGIS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Maar: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Er</a:t>
            </a:r>
            <a:r>
              <a:rPr lang="en-US" dirty="0"/>
              <a:t> is middleware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goede</a:t>
            </a:r>
            <a:r>
              <a:rPr lang="en-US" dirty="0"/>
              <a:t> </a:t>
            </a:r>
            <a:r>
              <a:rPr lang="en-US" dirty="0" err="1"/>
              <a:t>aansluiting</a:t>
            </a:r>
            <a:r>
              <a:rPr lang="en-US" dirty="0"/>
              <a:t> op ArcGIS (</a:t>
            </a:r>
            <a:r>
              <a:rPr lang="en-US" dirty="0" err="1"/>
              <a:t>GeoCat</a:t>
            </a:r>
            <a:r>
              <a:rPr lang="en-US" dirty="0"/>
              <a:t> bridge, FME)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Veel</a:t>
            </a:r>
            <a:r>
              <a:rPr lang="en-US" dirty="0"/>
              <a:t> data-</a:t>
            </a:r>
            <a:r>
              <a:rPr lang="en-US" dirty="0" err="1"/>
              <a:t>uitwisseling</a:t>
            </a:r>
            <a:r>
              <a:rPr lang="en-US" dirty="0"/>
              <a:t> in geodatabase format -&gt; ArcGIS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1522FD-5FE4-4DA5-B70F-ED93C922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Open Source SDI (1/2)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F4EB1-B944-43AC-8D84-895FEA5341B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98F7B85-694B-437E-BA2E-81C4A6285A09}" type="slidenum">
              <a:rPr lang="en-US" altLang="nl-NL" smtClean="0"/>
              <a:pPr/>
              <a:t>7</a:t>
            </a:fld>
            <a:endParaRPr lang="en-US" alt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FF864-B042-4C9E-9009-93C506D3694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22194" y="1220400"/>
            <a:ext cx="2278229" cy="372288"/>
          </a:xfrm>
        </p:spPr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Open Source?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FF2DA8-4633-4661-BAC8-4782FFD088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3563" y="247828"/>
            <a:ext cx="1573819" cy="39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8892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02A1B98A-A811-422C-83F0-A4E648E79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" y="1467853"/>
            <a:ext cx="6421347" cy="4968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Onvoldoende</a:t>
            </a:r>
            <a:r>
              <a:rPr lang="en-US" dirty="0"/>
              <a:t> interne </a:t>
            </a:r>
            <a:r>
              <a:rPr lang="en-US" dirty="0" err="1"/>
              <a:t>kennis</a:t>
            </a:r>
            <a:r>
              <a:rPr lang="en-US" dirty="0"/>
              <a:t>: SDI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opgezet</a:t>
            </a:r>
            <a:r>
              <a:rPr lang="en-US" dirty="0"/>
              <a:t> in </a:t>
            </a:r>
            <a:r>
              <a:rPr lang="en-US" dirty="0" err="1"/>
              <a:t>samenwerking</a:t>
            </a:r>
            <a:r>
              <a:rPr lang="en-US" dirty="0"/>
              <a:t> met </a:t>
            </a:r>
            <a:r>
              <a:rPr lang="en-US" dirty="0" err="1"/>
              <a:t>Terrestris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 </a:t>
            </a:r>
            <a:r>
              <a:rPr lang="en-US" dirty="0" err="1"/>
              <a:t>componenten</a:t>
            </a:r>
            <a:r>
              <a:rPr lang="en-US" dirty="0"/>
              <a:t>: </a:t>
            </a:r>
            <a:r>
              <a:rPr lang="en-US" dirty="0" err="1"/>
              <a:t>Geoserver</a:t>
            </a:r>
            <a:r>
              <a:rPr lang="en-US" dirty="0"/>
              <a:t>, </a:t>
            </a:r>
            <a:r>
              <a:rPr lang="en-US" dirty="0" err="1"/>
              <a:t>GeoWebCache</a:t>
            </a:r>
            <a:r>
              <a:rPr lang="en-US" dirty="0"/>
              <a:t> </a:t>
            </a:r>
            <a:r>
              <a:rPr lang="en-US" dirty="0" err="1"/>
              <a:t>GeoNetwork</a:t>
            </a:r>
            <a:r>
              <a:rPr lang="en-US" dirty="0"/>
              <a:t>, PostgreSQL, </a:t>
            </a:r>
            <a:r>
              <a:rPr lang="en-US" dirty="0" err="1"/>
              <a:t>PostGIS</a:t>
            </a:r>
            <a:r>
              <a:rPr lang="en-US" dirty="0"/>
              <a:t>, </a:t>
            </a:r>
            <a:r>
              <a:rPr lang="en-US" dirty="0" err="1"/>
              <a:t>BarMan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Aanvullende</a:t>
            </a:r>
            <a:r>
              <a:rPr lang="en-US" dirty="0"/>
              <a:t> middleware: </a:t>
            </a:r>
            <a:r>
              <a:rPr lang="en-US" dirty="0" err="1"/>
              <a:t>GeoCat</a:t>
            </a:r>
            <a:r>
              <a:rPr lang="en-US" dirty="0"/>
              <a:t> Bridge,  </a:t>
            </a:r>
            <a:r>
              <a:rPr lang="en-US" dirty="0" err="1"/>
              <a:t>SHOGun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GIS-</a:t>
            </a:r>
            <a:r>
              <a:rPr lang="en-US" dirty="0" err="1"/>
              <a:t>pakketen</a:t>
            </a:r>
            <a:r>
              <a:rPr lang="en-US" dirty="0"/>
              <a:t>: </a:t>
            </a:r>
            <a:r>
              <a:rPr lang="en-US" dirty="0" err="1"/>
              <a:t>Qgis</a:t>
            </a:r>
            <a:r>
              <a:rPr lang="en-US" dirty="0"/>
              <a:t> (‘</a:t>
            </a:r>
            <a:r>
              <a:rPr lang="en-US" dirty="0" err="1"/>
              <a:t>iedereen</a:t>
            </a:r>
            <a:r>
              <a:rPr lang="en-US" dirty="0"/>
              <a:t>’), ArcGIS (</a:t>
            </a:r>
            <a:r>
              <a:rPr lang="en-US" dirty="0" err="1"/>
              <a:t>enkele</a:t>
            </a:r>
            <a:r>
              <a:rPr lang="en-US" dirty="0"/>
              <a:t> </a:t>
            </a:r>
            <a:r>
              <a:rPr lang="en-US" dirty="0" err="1"/>
              <a:t>specialisten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componenten</a:t>
            </a:r>
            <a:r>
              <a:rPr lang="en-US" dirty="0"/>
              <a:t> </a:t>
            </a:r>
            <a:r>
              <a:rPr lang="en-US" dirty="0" err="1"/>
              <a:t>draaien</a:t>
            </a:r>
            <a:r>
              <a:rPr lang="en-US" dirty="0"/>
              <a:t> in </a:t>
            </a:r>
            <a:r>
              <a:rPr lang="en-US" dirty="0" err="1"/>
              <a:t>afzonderlijke</a:t>
            </a:r>
            <a:r>
              <a:rPr lang="en-US" dirty="0"/>
              <a:t> Docker-containers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verbonden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Kubernetes cluster op Microsoft Azure.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1320C4-C284-44AB-BE24-555012DD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Open Source SDI (2/2)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854FE-8ED4-4D60-9E41-097D7406656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98F7B85-694B-437E-BA2E-81C4A6285A09}" type="slidenum">
              <a:rPr lang="en-US" altLang="nl-NL" smtClean="0"/>
              <a:pPr/>
              <a:t>8</a:t>
            </a:fld>
            <a:endParaRPr lang="en-US" alt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ACEAA-69B9-47D3-A777-83DF0CAB7CBD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22194" y="1220400"/>
            <a:ext cx="1964297" cy="372288"/>
          </a:xfrm>
        </p:spPr>
        <p:txBody>
          <a:bodyPr/>
          <a:lstStyle/>
          <a:p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infrastructuur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952899-7C89-4021-B233-E019C73F3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569" y="1220400"/>
            <a:ext cx="4344006" cy="38581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FBD28A-26C1-4DA1-A255-640FF9A664B8}"/>
              </a:ext>
            </a:extLst>
          </p:cNvPr>
          <p:cNvSpPr/>
          <p:nvPr/>
        </p:nvSpPr>
        <p:spPr>
          <a:xfrm>
            <a:off x="10002909" y="3092521"/>
            <a:ext cx="996593" cy="916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31D313-1FF3-4C78-AC68-E2FC7437E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569" y="5051384"/>
            <a:ext cx="2410161" cy="562053"/>
          </a:xfrm>
          <a:prstGeom prst="rect">
            <a:avLst/>
          </a:prstGeom>
        </p:spPr>
      </p:pic>
      <p:pic>
        <p:nvPicPr>
          <p:cNvPr id="1028" name="Picture 4" descr="Image result for azure logo">
            <a:extLst>
              <a:ext uri="{FF2B5EF4-FFF2-40B4-BE49-F238E27FC236}">
                <a16:creationId xmlns:a16="http://schemas.microsoft.com/office/drawing/2014/main" id="{8A11B7B4-0279-4931-AAE6-85F2681F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1503" y="3346011"/>
            <a:ext cx="1415997" cy="40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8A213C-56DE-489D-8A80-E2ACC94C229B}"/>
              </a:ext>
            </a:extLst>
          </p:cNvPr>
          <p:cNvSpPr/>
          <p:nvPr/>
        </p:nvSpPr>
        <p:spPr>
          <a:xfrm>
            <a:off x="8630292" y="3149481"/>
            <a:ext cx="780836" cy="85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kubernetes logo">
            <a:extLst>
              <a:ext uri="{FF2B5EF4-FFF2-40B4-BE49-F238E27FC236}">
                <a16:creationId xmlns:a16="http://schemas.microsoft.com/office/drawing/2014/main" id="{CD0EA335-7C9F-4703-A9E0-F48ECB08E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30292" y="3281120"/>
            <a:ext cx="1117600" cy="59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D8C651-A60E-432A-A207-30BB1B71387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1128" y="5034628"/>
            <a:ext cx="1934614" cy="4234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A5BFF5-306C-4CC4-954C-FCDBFAF9A29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3563" y="247828"/>
            <a:ext cx="1573819" cy="39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6416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F4C92FD-D4DE-4BC1-9F53-1F492181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/>
              <a:t>90% </a:t>
            </a:r>
            <a:r>
              <a:rPr lang="en-US" dirty="0" err="1"/>
              <a:t>wil</a:t>
            </a:r>
            <a:r>
              <a:rPr lang="en-US" dirty="0"/>
              <a:t> ‘</a:t>
            </a:r>
            <a:r>
              <a:rPr lang="en-US" dirty="0" err="1"/>
              <a:t>alleen</a:t>
            </a:r>
            <a:r>
              <a:rPr lang="en-US" dirty="0"/>
              <a:t> maar’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overzicht</a:t>
            </a:r>
            <a:r>
              <a:rPr lang="en-US" dirty="0"/>
              <a:t> van </a:t>
            </a:r>
            <a:r>
              <a:rPr lang="en-US" dirty="0" err="1"/>
              <a:t>z’n</a:t>
            </a:r>
            <a:r>
              <a:rPr lang="en-US" dirty="0"/>
              <a:t> data in </a:t>
            </a:r>
            <a:r>
              <a:rPr lang="en-US" dirty="0" err="1"/>
              <a:t>een</a:t>
            </a:r>
            <a:r>
              <a:rPr lang="en-US" dirty="0"/>
              <a:t> viewer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overige</a:t>
            </a:r>
            <a:r>
              <a:rPr lang="en-US" dirty="0"/>
              <a:t> 10% is </a:t>
            </a:r>
            <a:r>
              <a:rPr lang="en-US" dirty="0" err="1"/>
              <a:t>een</a:t>
            </a:r>
            <a:r>
              <a:rPr lang="en-US" dirty="0"/>
              <a:t> basis QGIS-cursus </a:t>
            </a:r>
            <a:r>
              <a:rPr lang="en-US" dirty="0" err="1"/>
              <a:t>ontwikkeld</a:t>
            </a:r>
            <a:r>
              <a:rPr lang="en-US" dirty="0"/>
              <a:t>:</a:t>
            </a:r>
          </a:p>
          <a:p>
            <a:pPr marL="64770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Opgezet</a:t>
            </a:r>
            <a:r>
              <a:rPr lang="en-US" dirty="0"/>
              <a:t> in </a:t>
            </a:r>
            <a:r>
              <a:rPr lang="en-US" dirty="0" err="1"/>
              <a:t>samenwerking</a:t>
            </a:r>
            <a:r>
              <a:rPr lang="en-US" dirty="0"/>
              <a:t> met Hans van der Kwast (IHE)</a:t>
            </a:r>
          </a:p>
          <a:p>
            <a:pPr marL="64770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Maandelijks</a:t>
            </a:r>
            <a:r>
              <a:rPr lang="en-US" dirty="0"/>
              <a:t> </a:t>
            </a:r>
            <a:r>
              <a:rPr lang="en-US" dirty="0" err="1"/>
              <a:t>gegeven</a:t>
            </a:r>
            <a:r>
              <a:rPr lang="en-US" dirty="0"/>
              <a:t>, </a:t>
            </a:r>
            <a:r>
              <a:rPr lang="en-US" dirty="0" err="1"/>
              <a:t>ondertussen</a:t>
            </a:r>
            <a:r>
              <a:rPr lang="en-US" dirty="0"/>
              <a:t> 40 </a:t>
            </a:r>
            <a:r>
              <a:rPr lang="en-US" dirty="0" err="1"/>
              <a:t>cursisten</a:t>
            </a:r>
            <a:r>
              <a:rPr lang="en-US" dirty="0"/>
              <a:t> </a:t>
            </a:r>
            <a:r>
              <a:rPr lang="en-US" dirty="0" err="1"/>
              <a:t>gehad</a:t>
            </a:r>
            <a:endParaRPr lang="en-US" dirty="0"/>
          </a:p>
          <a:p>
            <a:pPr marL="647700" lvl="2" indent="-285750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err="1"/>
              <a:t>inlezen</a:t>
            </a:r>
            <a:r>
              <a:rPr lang="en-US" dirty="0"/>
              <a:t>, data </a:t>
            </a:r>
            <a:r>
              <a:rPr lang="en-US" dirty="0" err="1"/>
              <a:t>opslaan</a:t>
            </a:r>
            <a:r>
              <a:rPr lang="en-US" dirty="0"/>
              <a:t>, </a:t>
            </a:r>
            <a:r>
              <a:rPr lang="en-US" dirty="0" err="1"/>
              <a:t>kaart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project, </a:t>
            </a:r>
            <a:r>
              <a:rPr lang="en-US" dirty="0" err="1"/>
              <a:t>werken</a:t>
            </a:r>
            <a:r>
              <a:rPr lang="en-US" dirty="0"/>
              <a:t> met Open Data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Enkele</a:t>
            </a:r>
            <a:r>
              <a:rPr lang="en-US" dirty="0"/>
              <a:t> </a:t>
            </a:r>
            <a:r>
              <a:rPr lang="en-US" dirty="0" err="1"/>
              <a:t>specialisten</a:t>
            </a:r>
            <a:r>
              <a:rPr lang="en-US" dirty="0"/>
              <a:t>: GDAL, ArcGIS, Google Earth Engine, Saga GIS, etc.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44D1C3-32A9-4003-B83C-35C965B7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Iedereen</a:t>
            </a:r>
            <a:r>
              <a:rPr lang="en-US" dirty="0"/>
              <a:t> (Q)GIS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0CAF2-4719-41CE-A66B-FDE907EBAD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98F7B85-694B-437E-BA2E-81C4A6285A09}" type="slidenum">
              <a:rPr lang="en-US" altLang="nl-NL" smtClean="0"/>
              <a:pPr/>
              <a:t>9</a:t>
            </a:fld>
            <a:endParaRPr lang="en-US" alt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47FC6-8A75-4F57-AFB2-3C69D3326A1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22194" y="1220400"/>
            <a:ext cx="3068510" cy="372288"/>
          </a:xfrm>
        </p:spPr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willen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medewerkers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5866D-5217-48B9-9DE8-6359A1561E8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3563" y="247828"/>
            <a:ext cx="1573819" cy="39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32993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8bdbf3f80f866fd37db5355f037ce42f8cde036"/>
</p:tagLst>
</file>

<file path=ppt/theme/theme1.xml><?xml version="1.0" encoding="utf-8"?>
<a:theme xmlns:a="http://schemas.openxmlformats.org/drawingml/2006/main" name="VanOord_PowerPoint-template_v0.2">
  <a:themeElements>
    <a:clrScheme name="Van Oord">
      <a:dk1>
        <a:sysClr val="windowText" lastClr="000000"/>
      </a:dk1>
      <a:lt1>
        <a:sysClr val="window" lastClr="FFFFFF"/>
      </a:lt1>
      <a:dk2>
        <a:srgbClr val="253A79"/>
      </a:dk2>
      <a:lt2>
        <a:srgbClr val="FF8702"/>
      </a:lt2>
      <a:accent1>
        <a:srgbClr val="253A79"/>
      </a:accent1>
      <a:accent2>
        <a:srgbClr val="D3D8E4"/>
      </a:accent2>
      <a:accent3>
        <a:srgbClr val="A8B0C9"/>
      </a:accent3>
      <a:accent4>
        <a:srgbClr val="7C89AF"/>
      </a:accent4>
      <a:accent5>
        <a:srgbClr val="516194"/>
      </a:accent5>
      <a:accent6>
        <a:srgbClr val="0B2D9E"/>
      </a:accent6>
      <a:hlink>
        <a:srgbClr val="108AB7"/>
      </a:hlink>
      <a:folHlink>
        <a:srgbClr val="108AB7"/>
      </a:folHlink>
    </a:clrScheme>
    <a:fontScheme name="MVGM 2.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anOord_PowerPoint-template_v0.2.potx" id="{09852720-95B2-47EC-868A-F01838F23118}" vid="{DDDB4804-28B5-417F-B80F-6A4F3F64187B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Van Oord document" ma:contentTypeID="0x010100C72024E22235D146BD3F5C9F1A14257E000CCE9B5A2FDF524BA66A71474BA32943" ma:contentTypeVersion="61" ma:contentTypeDescription="" ma:contentTypeScope="" ma:versionID="7a385cd3e596d1ea437765358604ff70">
  <xsd:schema xmlns:xsd="http://www.w3.org/2001/XMLSchema" xmlns:xs="http://www.w3.org/2001/XMLSchema" xmlns:p="http://schemas.microsoft.com/office/2006/metadata/properties" xmlns:ns2="c8dd47a2-70bb-4fb2-868f-ba944cfed9e3" xmlns:ns3="748f488a-0705-4ac5-b2ad-508e009181f7" xmlns:ns4="bdb8c243-b35b-474e-825f-dac729d86235" targetNamespace="http://schemas.microsoft.com/office/2006/metadata/properties" ma:root="true" ma:fieldsID="a5bd47865aa6bb87cef819d49551a458" ns2:_="" ns3:_="" ns4:_="">
    <xsd:import namespace="c8dd47a2-70bb-4fb2-868f-ba944cfed9e3"/>
    <xsd:import namespace="748f488a-0705-4ac5-b2ad-508e009181f7"/>
    <xsd:import namespace="bdb8c243-b35b-474e-825f-dac729d86235"/>
    <xsd:element name="properties">
      <xsd:complexType>
        <xsd:sequence>
          <xsd:element name="documentManagement">
            <xsd:complexType>
              <xsd:all>
                <xsd:element ref="ns2:eDDocumentNumber" minOccurs="0"/>
                <xsd:element ref="ns2:eDAuthor" minOccurs="0"/>
                <xsd:element ref="ns2:eDAreaDepartment" minOccurs="0"/>
                <xsd:element ref="ns2:eDDiscipline" minOccurs="0"/>
                <xsd:element ref="ns2:eDDocumentGroup" minOccurs="0"/>
                <xsd:element ref="ns2:eDDocumentType" minOccurs="0"/>
                <xsd:element ref="ns2:eDCategory" minOccurs="0"/>
                <xsd:element ref="ns2:eDProjectArea" minOccurs="0"/>
                <xsd:element ref="ns2:eDProjectNumber" minOccurs="0"/>
                <xsd:element ref="ns2:eDProjectName" minOccurs="0"/>
                <xsd:element ref="ns2:eDCountry" minOccurs="0"/>
                <xsd:element ref="ns2:eDEquipmentType" minOccurs="0"/>
                <xsd:element ref="ns2:eDEquipmentNumber" minOccurs="0"/>
                <xsd:element ref="ns2:eDEquipmentName" minOccurs="0"/>
                <xsd:element ref="ns2:eDCreationDate" minOccurs="0"/>
                <xsd:element ref="ns2:eDCreator" minOccurs="0"/>
                <xsd:element ref="ns2:eDEditDate" minOccurs="0"/>
                <xsd:element ref="ns2:eDEditor" minOccurs="0"/>
                <xsd:element ref="ns2:eDVersion" minOccurs="0"/>
                <xsd:element ref="ns2:eDOriginal" minOccurs="0"/>
                <xsd:element ref="ns3:LinkedPage" minOccurs="0"/>
                <xsd:element ref="ns2:eDCompany" minOccurs="0"/>
                <xsd:element ref="ns2:eDLanguage" minOccurs="0"/>
                <xsd:element ref="ns4:SharedWithUsers" minOccurs="0"/>
                <xsd:element ref="ns4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2:Date_x0020_on_x0020_Doc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d47a2-70bb-4fb2-868f-ba944cfed9e3" elementFormDefault="qualified">
    <xsd:import namespace="http://schemas.microsoft.com/office/2006/documentManagement/types"/>
    <xsd:import namespace="http://schemas.microsoft.com/office/infopath/2007/PartnerControls"/>
    <xsd:element name="eDDocumentNumber" ma:index="8" nillable="true" ma:displayName="Document Number" ma:internalName="eDDocumentNumber" ma:readOnly="false">
      <xsd:simpleType>
        <xsd:restriction base="dms:Text">
          <xsd:maxLength value="255"/>
        </xsd:restriction>
      </xsd:simpleType>
    </xsd:element>
    <xsd:element name="eDAuthor" ma:index="9" nillable="true" ma:displayName="Document Author" ma:internalName="eDAuthor" ma:readOnly="false">
      <xsd:simpleType>
        <xsd:restriction base="dms:Text">
          <xsd:maxLength value="255"/>
        </xsd:restriction>
      </xsd:simpleType>
    </xsd:element>
    <xsd:element name="eDAreaDepartment" ma:index="10" nillable="true" ma:displayName="Area/Department" ma:internalName="eDAreaDepartment" ma:readOnly="false">
      <xsd:simpleType>
        <xsd:restriction base="dms:Text">
          <xsd:maxLength value="255"/>
        </xsd:restriction>
      </xsd:simpleType>
    </xsd:element>
    <xsd:element name="eDDiscipline" ma:index="11" nillable="true" ma:displayName="Discipline" ma:internalName="eDDiscipline" ma:readOnly="false">
      <xsd:simpleType>
        <xsd:restriction base="dms:Text">
          <xsd:maxLength value="255"/>
        </xsd:restriction>
      </xsd:simpleType>
    </xsd:element>
    <xsd:element name="eDDocumentGroup" ma:index="12" nillable="true" ma:displayName="Document Group" ma:internalName="eDDocumentGroup" ma:readOnly="false">
      <xsd:simpleType>
        <xsd:restriction base="dms:Text">
          <xsd:maxLength value="255"/>
        </xsd:restriction>
      </xsd:simpleType>
    </xsd:element>
    <xsd:element name="eDDocumentType" ma:index="13" nillable="true" ma:displayName="Document Type" ma:internalName="eDDocumentType" ma:readOnly="false">
      <xsd:simpleType>
        <xsd:restriction base="dms:Text">
          <xsd:maxLength value="255"/>
        </xsd:restriction>
      </xsd:simpleType>
    </xsd:element>
    <xsd:element name="eDCategory" ma:index="14" nillable="true" ma:displayName="Document Category" ma:internalName="eDCategory" ma:readOnly="false">
      <xsd:simpleType>
        <xsd:restriction base="dms:Text">
          <xsd:maxLength value="255"/>
        </xsd:restriction>
      </xsd:simpleType>
    </xsd:element>
    <xsd:element name="eDProjectArea" ma:index="15" nillable="true" ma:displayName="Project Area" ma:internalName="eDProjectArea" ma:readOnly="false">
      <xsd:simpleType>
        <xsd:restriction base="dms:Text">
          <xsd:maxLength value="255"/>
        </xsd:restriction>
      </xsd:simpleType>
    </xsd:element>
    <xsd:element name="eDProjectNumber" ma:index="16" nillable="true" ma:displayName="Document Project Number" ma:internalName="eDProjectNumber" ma:readOnly="false">
      <xsd:simpleType>
        <xsd:restriction base="dms:Text">
          <xsd:maxLength value="255"/>
        </xsd:restriction>
      </xsd:simpleType>
    </xsd:element>
    <xsd:element name="eDProjectName" ma:index="17" nillable="true" ma:displayName="Document Project Name" ma:internalName="eDProjectName" ma:readOnly="false">
      <xsd:simpleType>
        <xsd:restriction base="dms:Text">
          <xsd:maxLength value="255"/>
        </xsd:restriction>
      </xsd:simpleType>
    </xsd:element>
    <xsd:element name="eDCountry" ma:index="18" nillable="true" ma:displayName="Document Country" ma:internalName="eDCountry" ma:readOnly="false">
      <xsd:simpleType>
        <xsd:restriction base="dms:Text">
          <xsd:maxLength value="255"/>
        </xsd:restriction>
      </xsd:simpleType>
    </xsd:element>
    <xsd:element name="eDEquipmentType" ma:index="19" nillable="true" ma:displayName="Document Equipment Type" ma:internalName="eDEquipmentType" ma:readOnly="false">
      <xsd:simpleType>
        <xsd:restriction base="dms:Text">
          <xsd:maxLength value="255"/>
        </xsd:restriction>
      </xsd:simpleType>
    </xsd:element>
    <xsd:element name="eDEquipmentNumber" ma:index="20" nillable="true" ma:displayName="Document Equipment Number" ma:internalName="eDEquipmentNumber" ma:readOnly="false">
      <xsd:simpleType>
        <xsd:restriction base="dms:Text">
          <xsd:maxLength value="255"/>
        </xsd:restriction>
      </xsd:simpleType>
    </xsd:element>
    <xsd:element name="eDEquipmentName" ma:index="21" nillable="true" ma:displayName="Document Equipment Name" ma:internalName="eDEquipmentName" ma:readOnly="false">
      <xsd:simpleType>
        <xsd:restriction base="dms:Text">
          <xsd:maxLength value="255"/>
        </xsd:restriction>
      </xsd:simpleType>
    </xsd:element>
    <xsd:element name="eDCreationDate" ma:index="22" nillable="true" ma:displayName="Creation Date" ma:format="DateOnly" ma:internalName="eDCreationDate" ma:readOnly="false">
      <xsd:simpleType>
        <xsd:restriction base="dms:DateTime"/>
      </xsd:simpleType>
    </xsd:element>
    <xsd:element name="eDCreator" ma:index="23" nillable="true" ma:displayName="Creator" ma:internalName="eDCreator" ma:readOnly="false">
      <xsd:simpleType>
        <xsd:restriction base="dms:Text">
          <xsd:maxLength value="255"/>
        </xsd:restriction>
      </xsd:simpleType>
    </xsd:element>
    <xsd:element name="eDEditDate" ma:index="24" nillable="true" ma:displayName="Edit date" ma:format="DateOnly" ma:internalName="eDEditDate" ma:readOnly="false">
      <xsd:simpleType>
        <xsd:restriction base="dms:DateTime"/>
      </xsd:simpleType>
    </xsd:element>
    <xsd:element name="eDEditor" ma:index="25" nillable="true" ma:displayName="Editor" ma:internalName="eDEditor" ma:readOnly="false">
      <xsd:simpleType>
        <xsd:restriction base="dms:Text">
          <xsd:maxLength value="255"/>
        </xsd:restriction>
      </xsd:simpleType>
    </xsd:element>
    <xsd:element name="eDVersion" ma:index="26" nillable="true" ma:displayName="Document Version" ma:internalName="eDVersion" ma:readOnly="false">
      <xsd:simpleType>
        <xsd:restriction base="dms:Text">
          <xsd:maxLength value="255"/>
        </xsd:restriction>
      </xsd:simpleType>
    </xsd:element>
    <xsd:element name="eDOriginal" ma:index="27" nillable="true" ma:displayName="Originator" ma:internalName="eDOriginal" ma:readOnly="false">
      <xsd:simpleType>
        <xsd:restriction base="dms:Text">
          <xsd:maxLength value="255"/>
        </xsd:restriction>
      </xsd:simpleType>
    </xsd:element>
    <xsd:element name="eDCompany" ma:index="29" nillable="true" ma:displayName="Document Company" ma:internalName="eDCompany" ma:readOnly="false">
      <xsd:simpleType>
        <xsd:restriction base="dms:Text">
          <xsd:maxLength value="255"/>
        </xsd:restriction>
      </xsd:simpleType>
    </xsd:element>
    <xsd:element name="eDLanguage" ma:index="30" nillable="true" ma:displayName="Document Language" ma:internalName="eDLanguage" ma:readOnly="false">
      <xsd:simpleType>
        <xsd:restriction base="dms:Text">
          <xsd:maxLength value="255"/>
        </xsd:restriction>
      </xsd:simpleType>
    </xsd:element>
    <xsd:element name="SharedWithDetails" ma:index="3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3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35" nillable="true" ma:displayName="Last Shared By Time" ma:description="" ma:internalName="LastSharedByTime" ma:readOnly="true">
      <xsd:simpleType>
        <xsd:restriction base="dms:DateTime"/>
      </xsd:simpleType>
    </xsd:element>
    <xsd:element name="Date_x0020_on_x0020_Doc" ma:index="36" nillable="true" ma:displayName="Date on Doc" ma:internalName="Date_x0020_on_x0020_Doc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8f488a-0705-4ac5-b2ad-508e009181f7" elementFormDefault="qualified">
    <xsd:import namespace="http://schemas.microsoft.com/office/2006/documentManagement/types"/>
    <xsd:import namespace="http://schemas.microsoft.com/office/infopath/2007/PartnerControls"/>
    <xsd:element name="LinkedPage" ma:index="28" nillable="true" ma:displayName="LinkedPage" ma:list="{748f488a-0705-4ac5-b2ad-508e009181f7}" ma:internalName="LinkedPag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Metadata" ma:index="3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3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3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4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4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4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b8c243-b35b-474e-825f-dac729d86235" elementFormDefault="qualified">
    <xsd:import namespace="http://schemas.microsoft.com/office/2006/documentManagement/types"/>
    <xsd:import namespace="http://schemas.microsoft.com/office/infopath/2007/PartnerControls"/>
    <xsd:element name="SharedWithUsers" ma:index="3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32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DDiscipline xmlns="c8dd47a2-70bb-4fb2-868f-ba944cfed9e3">COMM</eDDiscipline>
    <Date_x0020_on_x0020_Doc xmlns="c8dd47a2-70bb-4fb2-868f-ba944cfed9e3" xsi:nil="true"/>
    <eDEditDate xmlns="c8dd47a2-70bb-4fb2-868f-ba944cfed9e3">2019-03-12T08:24:41+00:00</eDEditDate>
    <eDCreationDate xmlns="c8dd47a2-70bb-4fb2-868f-ba944cfed9e3">2014-02-01T14:49:14+00:00</eDCreationDate>
    <eDVersion xmlns="c8dd47a2-70bb-4fb2-868f-ba944cfed9e3" xsi:nil="true"/>
    <eDAreaDepartment xmlns="c8dd47a2-70bb-4fb2-868f-ba944cfed9e3">CM</eDAreaDepartment>
    <eDDocumentNumber xmlns="c8dd47a2-70bb-4fb2-868f-ba944cfed9e3">3233810</eDDocumentNumber>
    <eDProjectNumber xmlns="c8dd47a2-70bb-4fb2-868f-ba944cfed9e3">-</eDProjectNumber>
    <LinkedPage xmlns="748f488a-0705-4ac5-b2ad-508e009181f7"/>
    <eDDocumentGroup xmlns="c8dd47a2-70bb-4fb2-868f-ba944cfed9e3">Documentation</eDDocumentGroup>
    <eDProjectName xmlns="c8dd47a2-70bb-4fb2-868f-ba944cfed9e3">-</eDProjectName>
    <eDOriginal xmlns="c8dd47a2-70bb-4fb2-868f-ba944cfed9e3" xsi:nil="true"/>
    <eDCompany xmlns="c8dd47a2-70bb-4fb2-868f-ba944cfed9e3" xsi:nil="true"/>
    <eDEditor xmlns="c8dd47a2-70bb-4fb2-868f-ba944cfed9e3">Ekerschot R. van (Rianne)</eDEditor>
    <eDProjectArea xmlns="c8dd47a2-70bb-4fb2-868f-ba944cfed9e3">-</eDProjectArea>
    <eDEquipmentNumber xmlns="c8dd47a2-70bb-4fb2-868f-ba944cfed9e3">-</eDEquipmentNumber>
    <eDDocumentType xmlns="c8dd47a2-70bb-4fb2-868f-ba944cfed9e3">Corporate Communication</eDDocumentType>
    <eDCountry xmlns="c8dd47a2-70bb-4fb2-868f-ba944cfed9e3" xsi:nil="true"/>
    <eDEquipmentType xmlns="c8dd47a2-70bb-4fb2-868f-ba944cfed9e3">-</eDEquipmentType>
    <eDAuthor xmlns="c8dd47a2-70bb-4fb2-868f-ba944cfed9e3">Mougiakos, Stavroula (S.)</eDAuthor>
    <eDLanguage xmlns="c8dd47a2-70bb-4fb2-868f-ba944cfed9e3" xsi:nil="true"/>
    <eDCategory xmlns="c8dd47a2-70bb-4fb2-868f-ba944cfed9e3">CM page intranet;Corporate Communication;Multimedia;Style Guide</eDCategory>
    <eDEquipmentName xmlns="c8dd47a2-70bb-4fb2-868f-ba944cfed9e3">-</eDEquipmentName>
    <eDCreator xmlns="c8dd47a2-70bb-4fb2-868f-ba944cfed9e3">PAULINE.VANWINDEN@VANOORD.COM</eDCreator>
  </documentManagement>
</p:properties>
</file>

<file path=customXml/itemProps1.xml><?xml version="1.0" encoding="utf-8"?>
<ds:datastoreItem xmlns:ds="http://schemas.openxmlformats.org/officeDocument/2006/customXml" ds:itemID="{CF3C6009-1125-4D52-954D-F77298D046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dd47a2-70bb-4fb2-868f-ba944cfed9e3"/>
    <ds:schemaRef ds:uri="748f488a-0705-4ac5-b2ad-508e009181f7"/>
    <ds:schemaRef ds:uri="bdb8c243-b35b-474e-825f-dac729d862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DEBD3D-13A1-4D57-8FFA-BDBAFD9888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68878-99B8-4649-A56D-E3B7D983D5CD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db8c243-b35b-474e-825f-dac729d86235"/>
    <ds:schemaRef ds:uri="http://purl.org/dc/terms/"/>
    <ds:schemaRef ds:uri="748f488a-0705-4ac5-b2ad-508e009181f7"/>
    <ds:schemaRef ds:uri="c8dd47a2-70bb-4fb2-868f-ba944cfed9e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VanOord_PowerPoint-template_v0.2</Template>
  <TotalTime>0</TotalTime>
  <Words>550</Words>
  <Application>Microsoft Office PowerPoint</Application>
  <PresentationFormat>Custom</PresentationFormat>
  <Paragraphs>93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Adobe Heiti Std R</vt:lpstr>
      <vt:lpstr>Aldhabi</vt:lpstr>
      <vt:lpstr>Arial</vt:lpstr>
      <vt:lpstr>Calibri</vt:lpstr>
      <vt:lpstr>Corbel</vt:lpstr>
      <vt:lpstr>Segoe UI Light</vt:lpstr>
      <vt:lpstr>Wingdings</vt:lpstr>
      <vt:lpstr>VanOord_PowerPoint-template_v0.2</vt:lpstr>
      <vt:lpstr>Wat doet een aannemer met GIS?</vt:lpstr>
      <vt:lpstr>Wat doet een aannemer met GIS?</vt:lpstr>
      <vt:lpstr>Van Oord: maritieme aannemer</vt:lpstr>
      <vt:lpstr>Van ‘data met coördinaten’ naar GIS (1/3)</vt:lpstr>
      <vt:lpstr>Van ‘data met coördinaten’ naar GIS (2/3)</vt:lpstr>
      <vt:lpstr>Van ‘data met coördinaten’ naar GIS (3/3)</vt:lpstr>
      <vt:lpstr>Een Open Source SDI (1/2)</vt:lpstr>
      <vt:lpstr>Een Open Source SDI (2/2)</vt:lpstr>
      <vt:lpstr>Iedereen (Q)GIS</vt:lpstr>
      <vt:lpstr>QGIS plug-ins</vt:lpstr>
      <vt:lpstr>Qgis plug-in: GIS to CAD drawing</vt:lpstr>
      <vt:lpstr>Vragen?</vt:lpstr>
    </vt:vector>
  </TitlesOfParts>
  <Company>Van Oord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PowerPoint presentation - Template</dc:title>
  <dc:creator>Koole T.M. (Tara)</dc:creator>
  <cp:lastModifiedBy>Oudman R.J. (Erna)</cp:lastModifiedBy>
  <cp:revision>9</cp:revision>
  <dcterms:created xsi:type="dcterms:W3CDTF">2016-01-28T12:16:56Z</dcterms:created>
  <dcterms:modified xsi:type="dcterms:W3CDTF">2019-06-20T12:44:35Z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0x010100C72024E22235D146BD3F5C9F1A14257E000CCE9B5A2FDF524BA66A71474BA32943</vt:lpwstr>
  </property>
</Properties>
</file>