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0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916E2-1152-4110-9336-C824391F9C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62E82D-2863-48BC-BF2A-1C03F0481F1F}">
      <dgm:prSet/>
      <dgm:spPr/>
      <dgm:t>
        <a:bodyPr/>
        <a:lstStyle/>
        <a:p>
          <a:r>
            <a:rPr lang="en-US" dirty="0"/>
            <a:t>• Verification: Ensures software meets specifications (Are we building the product right?)</a:t>
          </a:r>
        </a:p>
      </dgm:t>
    </dgm:pt>
    <dgm:pt modelId="{1122C8B0-42A3-4697-88EE-73AECF32F1EB}" type="parTrans" cxnId="{4F037F6C-9809-4604-817D-8CE5DD9F3E08}">
      <dgm:prSet/>
      <dgm:spPr/>
      <dgm:t>
        <a:bodyPr/>
        <a:lstStyle/>
        <a:p>
          <a:endParaRPr lang="en-US"/>
        </a:p>
      </dgm:t>
    </dgm:pt>
    <dgm:pt modelId="{FE53538F-488E-489B-83A3-2D01BA4081A0}" type="sibTrans" cxnId="{4F037F6C-9809-4604-817D-8CE5DD9F3E08}">
      <dgm:prSet/>
      <dgm:spPr/>
      <dgm:t>
        <a:bodyPr/>
        <a:lstStyle/>
        <a:p>
          <a:endParaRPr lang="en-US"/>
        </a:p>
      </dgm:t>
    </dgm:pt>
    <dgm:pt modelId="{E2805830-FBB3-48D7-B5B1-243DBEBE415F}">
      <dgm:prSet/>
      <dgm:spPr/>
      <dgm:t>
        <a:bodyPr/>
        <a:lstStyle/>
        <a:p>
          <a:r>
            <a:rPr lang="en-US"/>
            <a:t>• Validation: Ensures software meets user needs (Are we building the right product?)</a:t>
          </a:r>
        </a:p>
      </dgm:t>
    </dgm:pt>
    <dgm:pt modelId="{67449E72-C0E0-4469-8553-21FFF7093B6F}" type="parTrans" cxnId="{2B4C1C5A-35FE-49BC-8467-C479EBC79864}">
      <dgm:prSet/>
      <dgm:spPr/>
      <dgm:t>
        <a:bodyPr/>
        <a:lstStyle/>
        <a:p>
          <a:endParaRPr lang="en-US"/>
        </a:p>
      </dgm:t>
    </dgm:pt>
    <dgm:pt modelId="{ED3725D6-70F4-4A8A-ABB8-64740A63A617}" type="sibTrans" cxnId="{2B4C1C5A-35FE-49BC-8467-C479EBC79864}">
      <dgm:prSet/>
      <dgm:spPr/>
      <dgm:t>
        <a:bodyPr/>
        <a:lstStyle/>
        <a:p>
          <a:endParaRPr lang="en-US"/>
        </a:p>
      </dgm:t>
    </dgm:pt>
    <dgm:pt modelId="{62DC5856-C0CE-46F8-8A26-33A0C9063B65}">
      <dgm:prSet/>
      <dgm:spPr/>
      <dgm:t>
        <a:bodyPr/>
        <a:lstStyle/>
        <a:p>
          <a:r>
            <a:rPr lang="en-US"/>
            <a:t>• Both are essential for software quality assurance.</a:t>
          </a:r>
        </a:p>
      </dgm:t>
    </dgm:pt>
    <dgm:pt modelId="{CC994B77-72BF-463D-97F7-D2EF744E1A2B}" type="parTrans" cxnId="{B45888CC-04D2-4482-9944-B7AF6F93DA9C}">
      <dgm:prSet/>
      <dgm:spPr/>
      <dgm:t>
        <a:bodyPr/>
        <a:lstStyle/>
        <a:p>
          <a:endParaRPr lang="en-US"/>
        </a:p>
      </dgm:t>
    </dgm:pt>
    <dgm:pt modelId="{BADFE0B2-DD21-4A5C-A345-08650CDD9636}" type="sibTrans" cxnId="{B45888CC-04D2-4482-9944-B7AF6F93DA9C}">
      <dgm:prSet/>
      <dgm:spPr/>
      <dgm:t>
        <a:bodyPr/>
        <a:lstStyle/>
        <a:p>
          <a:endParaRPr lang="en-US"/>
        </a:p>
      </dgm:t>
    </dgm:pt>
    <dgm:pt modelId="{A448531D-14AF-4510-8AC7-D2841A441E2F}" type="pres">
      <dgm:prSet presAssocID="{59A916E2-1152-4110-9336-C824391F9C3A}" presName="linear" presStyleCnt="0">
        <dgm:presLayoutVars>
          <dgm:animLvl val="lvl"/>
          <dgm:resizeHandles val="exact"/>
        </dgm:presLayoutVars>
      </dgm:prSet>
      <dgm:spPr/>
    </dgm:pt>
    <dgm:pt modelId="{392AD4E0-82F6-4884-BE9E-EC0FE1598C85}" type="pres">
      <dgm:prSet presAssocID="{1E62E82D-2863-48BC-BF2A-1C03F0481F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8392C6-4312-43E9-85A0-B06B8581ACF5}" type="pres">
      <dgm:prSet presAssocID="{FE53538F-488E-489B-83A3-2D01BA4081A0}" presName="spacer" presStyleCnt="0"/>
      <dgm:spPr/>
    </dgm:pt>
    <dgm:pt modelId="{C6AE9560-4EFD-4ED8-826F-AD324BA75C94}" type="pres">
      <dgm:prSet presAssocID="{E2805830-FBB3-48D7-B5B1-243DBEBE41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9CBEA2-7E06-4039-98B2-C151CB66D472}" type="pres">
      <dgm:prSet presAssocID="{ED3725D6-70F4-4A8A-ABB8-64740A63A617}" presName="spacer" presStyleCnt="0"/>
      <dgm:spPr/>
    </dgm:pt>
    <dgm:pt modelId="{921FF6BD-B7C8-40B6-8CF2-A4EC41D0113A}" type="pres">
      <dgm:prSet presAssocID="{62DC5856-C0CE-46F8-8A26-33A0C9063B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BA2102-A5AD-4EBA-82EF-93DB27115981}" type="presOf" srcId="{1E62E82D-2863-48BC-BF2A-1C03F0481F1F}" destId="{392AD4E0-82F6-4884-BE9E-EC0FE1598C85}" srcOrd="0" destOrd="0" presId="urn:microsoft.com/office/officeart/2005/8/layout/vList2"/>
    <dgm:cxn modelId="{CD445702-3FF4-467F-939A-DF33959BF2C9}" type="presOf" srcId="{62DC5856-C0CE-46F8-8A26-33A0C9063B65}" destId="{921FF6BD-B7C8-40B6-8CF2-A4EC41D0113A}" srcOrd="0" destOrd="0" presId="urn:microsoft.com/office/officeart/2005/8/layout/vList2"/>
    <dgm:cxn modelId="{4F037F6C-9809-4604-817D-8CE5DD9F3E08}" srcId="{59A916E2-1152-4110-9336-C824391F9C3A}" destId="{1E62E82D-2863-48BC-BF2A-1C03F0481F1F}" srcOrd="0" destOrd="0" parTransId="{1122C8B0-42A3-4697-88EE-73AECF32F1EB}" sibTransId="{FE53538F-488E-489B-83A3-2D01BA4081A0}"/>
    <dgm:cxn modelId="{66CECA4C-7AD9-47B3-80F1-17F8630B32EB}" type="presOf" srcId="{59A916E2-1152-4110-9336-C824391F9C3A}" destId="{A448531D-14AF-4510-8AC7-D2841A441E2F}" srcOrd="0" destOrd="0" presId="urn:microsoft.com/office/officeart/2005/8/layout/vList2"/>
    <dgm:cxn modelId="{2B4C1C5A-35FE-49BC-8467-C479EBC79864}" srcId="{59A916E2-1152-4110-9336-C824391F9C3A}" destId="{E2805830-FBB3-48D7-B5B1-243DBEBE415F}" srcOrd="1" destOrd="0" parTransId="{67449E72-C0E0-4469-8553-21FFF7093B6F}" sibTransId="{ED3725D6-70F4-4A8A-ABB8-64740A63A617}"/>
    <dgm:cxn modelId="{B45888CC-04D2-4482-9944-B7AF6F93DA9C}" srcId="{59A916E2-1152-4110-9336-C824391F9C3A}" destId="{62DC5856-C0CE-46F8-8A26-33A0C9063B65}" srcOrd="2" destOrd="0" parTransId="{CC994B77-72BF-463D-97F7-D2EF744E1A2B}" sibTransId="{BADFE0B2-DD21-4A5C-A345-08650CDD9636}"/>
    <dgm:cxn modelId="{540F1DD7-A734-4B27-8483-7701CAB56384}" type="presOf" srcId="{E2805830-FBB3-48D7-B5B1-243DBEBE415F}" destId="{C6AE9560-4EFD-4ED8-826F-AD324BA75C94}" srcOrd="0" destOrd="0" presId="urn:microsoft.com/office/officeart/2005/8/layout/vList2"/>
    <dgm:cxn modelId="{2FA0530D-398F-4570-93D7-9ABA1D80B76A}" type="presParOf" srcId="{A448531D-14AF-4510-8AC7-D2841A441E2F}" destId="{392AD4E0-82F6-4884-BE9E-EC0FE1598C85}" srcOrd="0" destOrd="0" presId="urn:microsoft.com/office/officeart/2005/8/layout/vList2"/>
    <dgm:cxn modelId="{AD9CAFB1-28FC-473D-8EFF-D3FE6093290E}" type="presParOf" srcId="{A448531D-14AF-4510-8AC7-D2841A441E2F}" destId="{548392C6-4312-43E9-85A0-B06B8581ACF5}" srcOrd="1" destOrd="0" presId="urn:microsoft.com/office/officeart/2005/8/layout/vList2"/>
    <dgm:cxn modelId="{9605C6A0-0E27-4C45-92CA-78DCECED0B81}" type="presParOf" srcId="{A448531D-14AF-4510-8AC7-D2841A441E2F}" destId="{C6AE9560-4EFD-4ED8-826F-AD324BA75C94}" srcOrd="2" destOrd="0" presId="urn:microsoft.com/office/officeart/2005/8/layout/vList2"/>
    <dgm:cxn modelId="{33EA0D4C-BAC9-4C73-A996-B9E542CF0139}" type="presParOf" srcId="{A448531D-14AF-4510-8AC7-D2841A441E2F}" destId="{D59CBEA2-7E06-4039-98B2-C151CB66D472}" srcOrd="3" destOrd="0" presId="urn:microsoft.com/office/officeart/2005/8/layout/vList2"/>
    <dgm:cxn modelId="{17B1905B-96B7-4A9F-86A9-100C530F936A}" type="presParOf" srcId="{A448531D-14AF-4510-8AC7-D2841A441E2F}" destId="{921FF6BD-B7C8-40B6-8CF2-A4EC41D011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D04BC-E6D0-4B08-97B2-72FA5081DA96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9588B4-8525-466A-8992-15CE78321B8F}">
      <dgm:prSet/>
      <dgm:spPr/>
      <dgm:t>
        <a:bodyPr/>
        <a:lstStyle/>
        <a:p>
          <a:r>
            <a:rPr lang="en-US"/>
            <a:t>• Define objectives and scope of testing</a:t>
          </a:r>
        </a:p>
      </dgm:t>
    </dgm:pt>
    <dgm:pt modelId="{8297C826-FF38-4F2E-9CD6-97B1E7999B90}" type="parTrans" cxnId="{C245F6CB-CC40-4BD0-85DB-F74E5B32F081}">
      <dgm:prSet/>
      <dgm:spPr/>
      <dgm:t>
        <a:bodyPr/>
        <a:lstStyle/>
        <a:p>
          <a:endParaRPr lang="en-US"/>
        </a:p>
      </dgm:t>
    </dgm:pt>
    <dgm:pt modelId="{CB27521B-51E4-432C-8E33-FC05C97FD175}" type="sibTrans" cxnId="{C245F6CB-CC40-4BD0-85DB-F74E5B32F081}">
      <dgm:prSet/>
      <dgm:spPr/>
      <dgm:t>
        <a:bodyPr/>
        <a:lstStyle/>
        <a:p>
          <a:endParaRPr lang="en-US"/>
        </a:p>
      </dgm:t>
    </dgm:pt>
    <dgm:pt modelId="{1AEFB005-A4F9-4240-86C7-8F28C6D47173}">
      <dgm:prSet/>
      <dgm:spPr/>
      <dgm:t>
        <a:bodyPr/>
        <a:lstStyle/>
        <a:p>
          <a:r>
            <a:rPr lang="en-US"/>
            <a:t>• Identify test strategies and tools</a:t>
          </a:r>
        </a:p>
      </dgm:t>
    </dgm:pt>
    <dgm:pt modelId="{E138A18A-C1B9-410B-8F0F-035552C0DDB7}" type="parTrans" cxnId="{0327969B-C892-4F1E-9418-BD74BFFDDA71}">
      <dgm:prSet/>
      <dgm:spPr/>
      <dgm:t>
        <a:bodyPr/>
        <a:lstStyle/>
        <a:p>
          <a:endParaRPr lang="en-US"/>
        </a:p>
      </dgm:t>
    </dgm:pt>
    <dgm:pt modelId="{B02CB154-9052-4993-86D5-D87338C809AD}" type="sibTrans" cxnId="{0327969B-C892-4F1E-9418-BD74BFFDDA71}">
      <dgm:prSet/>
      <dgm:spPr/>
      <dgm:t>
        <a:bodyPr/>
        <a:lstStyle/>
        <a:p>
          <a:endParaRPr lang="en-US"/>
        </a:p>
      </dgm:t>
    </dgm:pt>
    <dgm:pt modelId="{07555885-C982-469D-9BD5-DC075E495D53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solidFill>
                <a:schemeClr val="tx1"/>
              </a:solidFill>
            </a:rPr>
            <a:t>Establish test case design and execution process</a:t>
          </a:r>
        </a:p>
      </dgm:t>
    </dgm:pt>
    <dgm:pt modelId="{1AF07012-0A7A-4F33-8180-62237982D056}" type="parTrans" cxnId="{E76EC823-82C0-4F43-9E6E-C817AF1CA3DD}">
      <dgm:prSet/>
      <dgm:spPr/>
      <dgm:t>
        <a:bodyPr/>
        <a:lstStyle/>
        <a:p>
          <a:endParaRPr lang="en-US"/>
        </a:p>
      </dgm:t>
    </dgm:pt>
    <dgm:pt modelId="{3B9B9FCC-C4C5-44DA-B86E-45546F9FB0DB}" type="sibTrans" cxnId="{E76EC823-82C0-4F43-9E6E-C817AF1CA3DD}">
      <dgm:prSet/>
      <dgm:spPr/>
      <dgm:t>
        <a:bodyPr/>
        <a:lstStyle/>
        <a:p>
          <a:endParaRPr lang="en-US"/>
        </a:p>
      </dgm:t>
    </dgm:pt>
    <dgm:pt modelId="{5B04E0DA-B390-4420-8EA7-D51FEEC9A300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solidFill>
                <a:schemeClr val="tx1"/>
              </a:solidFill>
            </a:rPr>
            <a:t>Document test environment and resources</a:t>
          </a:r>
        </a:p>
      </dgm:t>
    </dgm:pt>
    <dgm:pt modelId="{52ED86E5-38B6-4F65-B7FC-12195A853A0F}" type="parTrans" cxnId="{02A285DD-F699-4DAC-86A3-901C914AFEF4}">
      <dgm:prSet/>
      <dgm:spPr/>
      <dgm:t>
        <a:bodyPr/>
        <a:lstStyle/>
        <a:p>
          <a:endParaRPr lang="en-US"/>
        </a:p>
      </dgm:t>
    </dgm:pt>
    <dgm:pt modelId="{03430132-240C-432E-9CA4-20FDD5AF014C}" type="sibTrans" cxnId="{02A285DD-F699-4DAC-86A3-901C914AFEF4}">
      <dgm:prSet/>
      <dgm:spPr/>
      <dgm:t>
        <a:bodyPr/>
        <a:lstStyle/>
        <a:p>
          <a:endParaRPr lang="en-US"/>
        </a:p>
      </dgm:t>
    </dgm:pt>
    <dgm:pt modelId="{3ED201E0-9ABA-4D11-99E6-61900187F822}" type="pres">
      <dgm:prSet presAssocID="{74BD04BC-E6D0-4B08-97B2-72FA5081DA96}" presName="diagram" presStyleCnt="0">
        <dgm:presLayoutVars>
          <dgm:dir/>
          <dgm:resizeHandles val="exact"/>
        </dgm:presLayoutVars>
      </dgm:prSet>
      <dgm:spPr/>
    </dgm:pt>
    <dgm:pt modelId="{43C54A94-69A8-4F79-93F5-E8BA9330A3F7}" type="pres">
      <dgm:prSet presAssocID="{FA9588B4-8525-466A-8992-15CE78321B8F}" presName="node" presStyleLbl="node1" presStyleIdx="0" presStyleCnt="4">
        <dgm:presLayoutVars>
          <dgm:bulletEnabled val="1"/>
        </dgm:presLayoutVars>
      </dgm:prSet>
      <dgm:spPr/>
    </dgm:pt>
    <dgm:pt modelId="{3EB7909A-3DC6-4688-9F8F-ED5941972B96}" type="pres">
      <dgm:prSet presAssocID="{CB27521B-51E4-432C-8E33-FC05C97FD175}" presName="sibTrans" presStyleCnt="0"/>
      <dgm:spPr/>
    </dgm:pt>
    <dgm:pt modelId="{23EA73A1-97F0-4983-B8CC-59F2E97BABAA}" type="pres">
      <dgm:prSet presAssocID="{1AEFB005-A4F9-4240-86C7-8F28C6D47173}" presName="node" presStyleLbl="node1" presStyleIdx="1" presStyleCnt="4">
        <dgm:presLayoutVars>
          <dgm:bulletEnabled val="1"/>
        </dgm:presLayoutVars>
      </dgm:prSet>
      <dgm:spPr/>
    </dgm:pt>
    <dgm:pt modelId="{F4035BC7-8F34-47DA-BF7E-CF2562A8A977}" type="pres">
      <dgm:prSet presAssocID="{B02CB154-9052-4993-86D5-D87338C809AD}" presName="sibTrans" presStyleCnt="0"/>
      <dgm:spPr/>
    </dgm:pt>
    <dgm:pt modelId="{1785D29D-0054-47D0-9397-8A07C36E559A}" type="pres">
      <dgm:prSet presAssocID="{07555885-C982-469D-9BD5-DC075E495D53}" presName="node" presStyleLbl="node1" presStyleIdx="2" presStyleCnt="4">
        <dgm:presLayoutVars>
          <dgm:bulletEnabled val="1"/>
        </dgm:presLayoutVars>
      </dgm:prSet>
      <dgm:spPr/>
    </dgm:pt>
    <dgm:pt modelId="{B1A40ACB-2045-439D-A9C0-96997A2FC6CE}" type="pres">
      <dgm:prSet presAssocID="{3B9B9FCC-C4C5-44DA-B86E-45546F9FB0DB}" presName="sibTrans" presStyleCnt="0"/>
      <dgm:spPr/>
    </dgm:pt>
    <dgm:pt modelId="{0A75580F-D6C1-420D-83EC-61EAAE24C71E}" type="pres">
      <dgm:prSet presAssocID="{5B04E0DA-B390-4420-8EA7-D51FEEC9A300}" presName="node" presStyleLbl="node1" presStyleIdx="3" presStyleCnt="4">
        <dgm:presLayoutVars>
          <dgm:bulletEnabled val="1"/>
        </dgm:presLayoutVars>
      </dgm:prSet>
      <dgm:spPr/>
    </dgm:pt>
  </dgm:ptLst>
  <dgm:cxnLst>
    <dgm:cxn modelId="{E76EC823-82C0-4F43-9E6E-C817AF1CA3DD}" srcId="{74BD04BC-E6D0-4B08-97B2-72FA5081DA96}" destId="{07555885-C982-469D-9BD5-DC075E495D53}" srcOrd="2" destOrd="0" parTransId="{1AF07012-0A7A-4F33-8180-62237982D056}" sibTransId="{3B9B9FCC-C4C5-44DA-B86E-45546F9FB0DB}"/>
    <dgm:cxn modelId="{99B4EF2A-8ED1-4577-8939-C39B4B38452E}" type="presOf" srcId="{74BD04BC-E6D0-4B08-97B2-72FA5081DA96}" destId="{3ED201E0-9ABA-4D11-99E6-61900187F822}" srcOrd="0" destOrd="0" presId="urn:microsoft.com/office/officeart/2005/8/layout/default"/>
    <dgm:cxn modelId="{90E8F47E-3AAA-4971-A486-7EC82A9B2D03}" type="presOf" srcId="{1AEFB005-A4F9-4240-86C7-8F28C6D47173}" destId="{23EA73A1-97F0-4983-B8CC-59F2E97BABAA}" srcOrd="0" destOrd="0" presId="urn:microsoft.com/office/officeart/2005/8/layout/default"/>
    <dgm:cxn modelId="{ADE2BF89-E13B-4F76-B349-D7C68724F368}" type="presOf" srcId="{07555885-C982-469D-9BD5-DC075E495D53}" destId="{1785D29D-0054-47D0-9397-8A07C36E559A}" srcOrd="0" destOrd="0" presId="urn:microsoft.com/office/officeart/2005/8/layout/default"/>
    <dgm:cxn modelId="{0AA3649A-8098-4274-BD48-8C1EC89FCBDF}" type="presOf" srcId="{5B04E0DA-B390-4420-8EA7-D51FEEC9A300}" destId="{0A75580F-D6C1-420D-83EC-61EAAE24C71E}" srcOrd="0" destOrd="0" presId="urn:microsoft.com/office/officeart/2005/8/layout/default"/>
    <dgm:cxn modelId="{0327969B-C892-4F1E-9418-BD74BFFDDA71}" srcId="{74BD04BC-E6D0-4B08-97B2-72FA5081DA96}" destId="{1AEFB005-A4F9-4240-86C7-8F28C6D47173}" srcOrd="1" destOrd="0" parTransId="{E138A18A-C1B9-410B-8F0F-035552C0DDB7}" sibTransId="{B02CB154-9052-4993-86D5-D87338C809AD}"/>
    <dgm:cxn modelId="{C245F6CB-CC40-4BD0-85DB-F74E5B32F081}" srcId="{74BD04BC-E6D0-4B08-97B2-72FA5081DA96}" destId="{FA9588B4-8525-466A-8992-15CE78321B8F}" srcOrd="0" destOrd="0" parTransId="{8297C826-FF38-4F2E-9CD6-97B1E7999B90}" sibTransId="{CB27521B-51E4-432C-8E33-FC05C97FD175}"/>
    <dgm:cxn modelId="{02A285DD-F699-4DAC-86A3-901C914AFEF4}" srcId="{74BD04BC-E6D0-4B08-97B2-72FA5081DA96}" destId="{5B04E0DA-B390-4420-8EA7-D51FEEC9A300}" srcOrd="3" destOrd="0" parTransId="{52ED86E5-38B6-4F65-B7FC-12195A853A0F}" sibTransId="{03430132-240C-432E-9CA4-20FDD5AF014C}"/>
    <dgm:cxn modelId="{7CAA68E7-4D52-4395-B874-4C4A9AA8840E}" type="presOf" srcId="{FA9588B4-8525-466A-8992-15CE78321B8F}" destId="{43C54A94-69A8-4F79-93F5-E8BA9330A3F7}" srcOrd="0" destOrd="0" presId="urn:microsoft.com/office/officeart/2005/8/layout/default"/>
    <dgm:cxn modelId="{391119CC-BB35-4525-9CE4-32BAA8DF56A9}" type="presParOf" srcId="{3ED201E0-9ABA-4D11-99E6-61900187F822}" destId="{43C54A94-69A8-4F79-93F5-E8BA9330A3F7}" srcOrd="0" destOrd="0" presId="urn:microsoft.com/office/officeart/2005/8/layout/default"/>
    <dgm:cxn modelId="{C8965C40-C8B0-4C62-84A2-5046FC9169E6}" type="presParOf" srcId="{3ED201E0-9ABA-4D11-99E6-61900187F822}" destId="{3EB7909A-3DC6-4688-9F8F-ED5941972B96}" srcOrd="1" destOrd="0" presId="urn:microsoft.com/office/officeart/2005/8/layout/default"/>
    <dgm:cxn modelId="{D36D3D8F-DCF6-4B85-9D28-5224143E0E15}" type="presParOf" srcId="{3ED201E0-9ABA-4D11-99E6-61900187F822}" destId="{23EA73A1-97F0-4983-B8CC-59F2E97BABAA}" srcOrd="2" destOrd="0" presId="urn:microsoft.com/office/officeart/2005/8/layout/default"/>
    <dgm:cxn modelId="{BA2325E7-421E-46FA-88CD-5D2E1D441F6B}" type="presParOf" srcId="{3ED201E0-9ABA-4D11-99E6-61900187F822}" destId="{F4035BC7-8F34-47DA-BF7E-CF2562A8A977}" srcOrd="3" destOrd="0" presId="urn:microsoft.com/office/officeart/2005/8/layout/default"/>
    <dgm:cxn modelId="{3972ED05-07AA-4E47-A353-7F50249E1622}" type="presParOf" srcId="{3ED201E0-9ABA-4D11-99E6-61900187F822}" destId="{1785D29D-0054-47D0-9397-8A07C36E559A}" srcOrd="4" destOrd="0" presId="urn:microsoft.com/office/officeart/2005/8/layout/default"/>
    <dgm:cxn modelId="{8517C595-5AA7-421C-97E3-E1F077BE2C61}" type="presParOf" srcId="{3ED201E0-9ABA-4D11-99E6-61900187F822}" destId="{B1A40ACB-2045-439D-A9C0-96997A2FC6CE}" srcOrd="5" destOrd="0" presId="urn:microsoft.com/office/officeart/2005/8/layout/default"/>
    <dgm:cxn modelId="{B71AFBFB-CD8A-40B3-B409-CB6CA4974457}" type="presParOf" srcId="{3ED201E0-9ABA-4D11-99E6-61900187F822}" destId="{0A75580F-D6C1-420D-83EC-61EAAE24C7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F1A8F-9C5F-475D-A4E4-E0BDF9F435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12070-5401-41FE-AC5D-3ACD918BE38C}">
      <dgm:prSet/>
      <dgm:spPr/>
      <dgm:t>
        <a:bodyPr/>
        <a:lstStyle/>
        <a:p>
          <a:r>
            <a:rPr lang="en-US"/>
            <a:t>• Tests individual components or functions</a:t>
          </a:r>
        </a:p>
      </dgm:t>
    </dgm:pt>
    <dgm:pt modelId="{8B598F51-8BC5-462F-B0EF-881E093A6665}" type="parTrans" cxnId="{A9C3DB14-698B-4B94-A038-1DA27F576062}">
      <dgm:prSet/>
      <dgm:spPr/>
      <dgm:t>
        <a:bodyPr/>
        <a:lstStyle/>
        <a:p>
          <a:endParaRPr lang="en-US"/>
        </a:p>
      </dgm:t>
    </dgm:pt>
    <dgm:pt modelId="{0BBD14E3-D570-491C-B70A-74D6B8417C83}" type="sibTrans" cxnId="{A9C3DB14-698B-4B94-A038-1DA27F576062}">
      <dgm:prSet/>
      <dgm:spPr/>
      <dgm:t>
        <a:bodyPr/>
        <a:lstStyle/>
        <a:p>
          <a:endParaRPr lang="en-US"/>
        </a:p>
      </dgm:t>
    </dgm:pt>
    <dgm:pt modelId="{CD54002B-3743-470E-84E6-D8DB35D16D40}">
      <dgm:prSet/>
      <dgm:spPr/>
      <dgm:t>
        <a:bodyPr/>
        <a:lstStyle/>
        <a:p>
          <a:r>
            <a:rPr lang="en-US"/>
            <a:t>• Performed by developers</a:t>
          </a:r>
        </a:p>
      </dgm:t>
    </dgm:pt>
    <dgm:pt modelId="{9FDD3375-140E-44B4-9D6F-0284204B4F80}" type="parTrans" cxnId="{8865C589-1AD6-4B74-85E1-A082B5360232}">
      <dgm:prSet/>
      <dgm:spPr/>
      <dgm:t>
        <a:bodyPr/>
        <a:lstStyle/>
        <a:p>
          <a:endParaRPr lang="en-US"/>
        </a:p>
      </dgm:t>
    </dgm:pt>
    <dgm:pt modelId="{80454F74-E89D-4833-ABD7-88EDB30248B4}" type="sibTrans" cxnId="{8865C589-1AD6-4B74-85E1-A082B5360232}">
      <dgm:prSet/>
      <dgm:spPr/>
      <dgm:t>
        <a:bodyPr/>
        <a:lstStyle/>
        <a:p>
          <a:endParaRPr lang="en-US"/>
        </a:p>
      </dgm:t>
    </dgm:pt>
    <dgm:pt modelId="{B2C797CD-714B-4D1A-BA93-8CF1B71FA25E}">
      <dgm:prSet/>
      <dgm:spPr/>
      <dgm:t>
        <a:bodyPr/>
        <a:lstStyle/>
        <a:p>
          <a:r>
            <a:rPr lang="en-US"/>
            <a:t>• Uses automated tools like JUnit, PyTest, NUnit</a:t>
          </a:r>
        </a:p>
      </dgm:t>
    </dgm:pt>
    <dgm:pt modelId="{E113FCF4-A6FA-44DF-8B62-8F8717AEE049}" type="parTrans" cxnId="{D9888625-F67B-4D45-8531-B5622479B24B}">
      <dgm:prSet/>
      <dgm:spPr/>
      <dgm:t>
        <a:bodyPr/>
        <a:lstStyle/>
        <a:p>
          <a:endParaRPr lang="en-US"/>
        </a:p>
      </dgm:t>
    </dgm:pt>
    <dgm:pt modelId="{D2FE36B4-057E-4DCC-91F2-2E1472693F87}" type="sibTrans" cxnId="{D9888625-F67B-4D45-8531-B5622479B24B}">
      <dgm:prSet/>
      <dgm:spPr/>
      <dgm:t>
        <a:bodyPr/>
        <a:lstStyle/>
        <a:p>
          <a:endParaRPr lang="en-US"/>
        </a:p>
      </dgm:t>
    </dgm:pt>
    <dgm:pt modelId="{B3C7D6FB-932E-4DD2-ACD4-C627D5F398A0}">
      <dgm:prSet/>
      <dgm:spPr/>
      <dgm:t>
        <a:bodyPr/>
        <a:lstStyle/>
        <a:p>
          <a:r>
            <a:rPr lang="en-US"/>
            <a:t>• Ensures that each module works correctly before integration</a:t>
          </a:r>
        </a:p>
      </dgm:t>
    </dgm:pt>
    <dgm:pt modelId="{598B15F3-07F9-4831-9986-81092EDDCDE4}" type="parTrans" cxnId="{4383010B-D6A4-4F38-B4E7-43177E5F725A}">
      <dgm:prSet/>
      <dgm:spPr/>
      <dgm:t>
        <a:bodyPr/>
        <a:lstStyle/>
        <a:p>
          <a:endParaRPr lang="en-US"/>
        </a:p>
      </dgm:t>
    </dgm:pt>
    <dgm:pt modelId="{24F9877A-C980-49CF-A97C-2459B306AD0A}" type="sibTrans" cxnId="{4383010B-D6A4-4F38-B4E7-43177E5F725A}">
      <dgm:prSet/>
      <dgm:spPr/>
      <dgm:t>
        <a:bodyPr/>
        <a:lstStyle/>
        <a:p>
          <a:endParaRPr lang="en-US"/>
        </a:p>
      </dgm:t>
    </dgm:pt>
    <dgm:pt modelId="{E5487540-6C0E-432E-B482-EC15BDFC8862}" type="pres">
      <dgm:prSet presAssocID="{E85F1A8F-9C5F-475D-A4E4-E0BDF9F43505}" presName="linear" presStyleCnt="0">
        <dgm:presLayoutVars>
          <dgm:animLvl val="lvl"/>
          <dgm:resizeHandles val="exact"/>
        </dgm:presLayoutVars>
      </dgm:prSet>
      <dgm:spPr/>
    </dgm:pt>
    <dgm:pt modelId="{95B1EBA1-3B0A-46FB-BC00-9798C2C2F743}" type="pres">
      <dgm:prSet presAssocID="{C1412070-5401-41FE-AC5D-3ACD918BE3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8C0F21-256C-4C35-B020-2F3C3F069FEE}" type="pres">
      <dgm:prSet presAssocID="{0BBD14E3-D570-491C-B70A-74D6B8417C83}" presName="spacer" presStyleCnt="0"/>
      <dgm:spPr/>
    </dgm:pt>
    <dgm:pt modelId="{14DC75BA-EB4A-485D-A463-918C9B446525}" type="pres">
      <dgm:prSet presAssocID="{CD54002B-3743-470E-84E6-D8DB35D16D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B3D5FC-5C1B-42F3-96B5-3C748B558011}" type="pres">
      <dgm:prSet presAssocID="{80454F74-E89D-4833-ABD7-88EDB30248B4}" presName="spacer" presStyleCnt="0"/>
      <dgm:spPr/>
    </dgm:pt>
    <dgm:pt modelId="{B44E7B51-F270-4900-80DE-ED69EE872FC3}" type="pres">
      <dgm:prSet presAssocID="{B2C797CD-714B-4D1A-BA93-8CF1B71FA2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CB344F-3AFF-4DDB-BBC7-28CD0BB648D2}" type="pres">
      <dgm:prSet presAssocID="{D2FE36B4-057E-4DCC-91F2-2E1472693F87}" presName="spacer" presStyleCnt="0"/>
      <dgm:spPr/>
    </dgm:pt>
    <dgm:pt modelId="{CEFDD127-9DCF-4E7B-86AA-D695DD83214D}" type="pres">
      <dgm:prSet presAssocID="{B3C7D6FB-932E-4DD2-ACD4-C627D5F398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83010B-D6A4-4F38-B4E7-43177E5F725A}" srcId="{E85F1A8F-9C5F-475D-A4E4-E0BDF9F43505}" destId="{B3C7D6FB-932E-4DD2-ACD4-C627D5F398A0}" srcOrd="3" destOrd="0" parTransId="{598B15F3-07F9-4831-9986-81092EDDCDE4}" sibTransId="{24F9877A-C980-49CF-A97C-2459B306AD0A}"/>
    <dgm:cxn modelId="{EB3F1613-4097-4F4A-8EEB-C1ED39BBE6ED}" type="presOf" srcId="{E85F1A8F-9C5F-475D-A4E4-E0BDF9F43505}" destId="{E5487540-6C0E-432E-B482-EC15BDFC8862}" srcOrd="0" destOrd="0" presId="urn:microsoft.com/office/officeart/2005/8/layout/vList2"/>
    <dgm:cxn modelId="{A9C3DB14-698B-4B94-A038-1DA27F576062}" srcId="{E85F1A8F-9C5F-475D-A4E4-E0BDF9F43505}" destId="{C1412070-5401-41FE-AC5D-3ACD918BE38C}" srcOrd="0" destOrd="0" parTransId="{8B598F51-8BC5-462F-B0EF-881E093A6665}" sibTransId="{0BBD14E3-D570-491C-B70A-74D6B8417C83}"/>
    <dgm:cxn modelId="{4E8E7C18-F80E-423C-A104-608F3091B6DD}" type="presOf" srcId="{B2C797CD-714B-4D1A-BA93-8CF1B71FA25E}" destId="{B44E7B51-F270-4900-80DE-ED69EE872FC3}" srcOrd="0" destOrd="0" presId="urn:microsoft.com/office/officeart/2005/8/layout/vList2"/>
    <dgm:cxn modelId="{D9888625-F67B-4D45-8531-B5622479B24B}" srcId="{E85F1A8F-9C5F-475D-A4E4-E0BDF9F43505}" destId="{B2C797CD-714B-4D1A-BA93-8CF1B71FA25E}" srcOrd="2" destOrd="0" parTransId="{E113FCF4-A6FA-44DF-8B62-8F8717AEE049}" sibTransId="{D2FE36B4-057E-4DCC-91F2-2E1472693F87}"/>
    <dgm:cxn modelId="{CEBAC547-FB0F-44C4-826F-21D058830242}" type="presOf" srcId="{C1412070-5401-41FE-AC5D-3ACD918BE38C}" destId="{95B1EBA1-3B0A-46FB-BC00-9798C2C2F743}" srcOrd="0" destOrd="0" presId="urn:microsoft.com/office/officeart/2005/8/layout/vList2"/>
    <dgm:cxn modelId="{1391CA50-01D1-44EC-9EC7-1193597B97AD}" type="presOf" srcId="{CD54002B-3743-470E-84E6-D8DB35D16D40}" destId="{14DC75BA-EB4A-485D-A463-918C9B446525}" srcOrd="0" destOrd="0" presId="urn:microsoft.com/office/officeart/2005/8/layout/vList2"/>
    <dgm:cxn modelId="{C320B182-F6E8-4ACF-914C-81ED1C922B39}" type="presOf" srcId="{B3C7D6FB-932E-4DD2-ACD4-C627D5F398A0}" destId="{CEFDD127-9DCF-4E7B-86AA-D695DD83214D}" srcOrd="0" destOrd="0" presId="urn:microsoft.com/office/officeart/2005/8/layout/vList2"/>
    <dgm:cxn modelId="{8865C589-1AD6-4B74-85E1-A082B5360232}" srcId="{E85F1A8F-9C5F-475D-A4E4-E0BDF9F43505}" destId="{CD54002B-3743-470E-84E6-D8DB35D16D40}" srcOrd="1" destOrd="0" parTransId="{9FDD3375-140E-44B4-9D6F-0284204B4F80}" sibTransId="{80454F74-E89D-4833-ABD7-88EDB30248B4}"/>
    <dgm:cxn modelId="{20C0496E-2ED6-4059-94EE-B0ABF02E0F4F}" type="presParOf" srcId="{E5487540-6C0E-432E-B482-EC15BDFC8862}" destId="{95B1EBA1-3B0A-46FB-BC00-9798C2C2F743}" srcOrd="0" destOrd="0" presId="urn:microsoft.com/office/officeart/2005/8/layout/vList2"/>
    <dgm:cxn modelId="{68A0CF36-3412-4065-9410-C2832A4210DF}" type="presParOf" srcId="{E5487540-6C0E-432E-B482-EC15BDFC8862}" destId="{688C0F21-256C-4C35-B020-2F3C3F069FEE}" srcOrd="1" destOrd="0" presId="urn:microsoft.com/office/officeart/2005/8/layout/vList2"/>
    <dgm:cxn modelId="{97898A41-FEFD-4B92-A6E7-652B6545333E}" type="presParOf" srcId="{E5487540-6C0E-432E-B482-EC15BDFC8862}" destId="{14DC75BA-EB4A-485D-A463-918C9B446525}" srcOrd="2" destOrd="0" presId="urn:microsoft.com/office/officeart/2005/8/layout/vList2"/>
    <dgm:cxn modelId="{7EA0083C-2708-441A-A726-3B79B3A48247}" type="presParOf" srcId="{E5487540-6C0E-432E-B482-EC15BDFC8862}" destId="{B6B3D5FC-5C1B-42F3-96B5-3C748B558011}" srcOrd="3" destOrd="0" presId="urn:microsoft.com/office/officeart/2005/8/layout/vList2"/>
    <dgm:cxn modelId="{8F7E9B7C-6689-4C53-BAC6-FE310B0DA989}" type="presParOf" srcId="{E5487540-6C0E-432E-B482-EC15BDFC8862}" destId="{B44E7B51-F270-4900-80DE-ED69EE872FC3}" srcOrd="4" destOrd="0" presId="urn:microsoft.com/office/officeart/2005/8/layout/vList2"/>
    <dgm:cxn modelId="{C5924DA9-AF95-4F1B-966A-106CB2F34407}" type="presParOf" srcId="{E5487540-6C0E-432E-B482-EC15BDFC8862}" destId="{9DCB344F-3AFF-4DDB-BBC7-28CD0BB648D2}" srcOrd="5" destOrd="0" presId="urn:microsoft.com/office/officeart/2005/8/layout/vList2"/>
    <dgm:cxn modelId="{37EE6815-266C-478D-A5E1-157D2FA2CC20}" type="presParOf" srcId="{E5487540-6C0E-432E-B482-EC15BDFC8862}" destId="{CEFDD127-9DCF-4E7B-86AA-D695DD8321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DC6B2D-98E9-4671-BC9A-92A048F2FBB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0D5A61-8E07-462C-9443-F3CF94C6229C}">
      <dgm:prSet/>
      <dgm:spPr/>
      <dgm:t>
        <a:bodyPr/>
        <a:lstStyle/>
        <a:p>
          <a:pPr>
            <a:defRPr cap="all"/>
          </a:pPr>
          <a:r>
            <a:rPr lang="en-US"/>
            <a:t>• Tests interactions between modules</a:t>
          </a:r>
        </a:p>
      </dgm:t>
    </dgm:pt>
    <dgm:pt modelId="{A4F395CC-133F-4B76-8A90-BFDECD21BF9B}" type="parTrans" cxnId="{59670D1C-2C19-4A9F-8241-FFE58C4010AA}">
      <dgm:prSet/>
      <dgm:spPr/>
      <dgm:t>
        <a:bodyPr/>
        <a:lstStyle/>
        <a:p>
          <a:endParaRPr lang="en-US"/>
        </a:p>
      </dgm:t>
    </dgm:pt>
    <dgm:pt modelId="{519579DE-E94B-452D-9C91-80E82C21A336}" type="sibTrans" cxnId="{59670D1C-2C19-4A9F-8241-FFE58C4010AA}">
      <dgm:prSet/>
      <dgm:spPr/>
      <dgm:t>
        <a:bodyPr/>
        <a:lstStyle/>
        <a:p>
          <a:endParaRPr lang="en-US"/>
        </a:p>
      </dgm:t>
    </dgm:pt>
    <dgm:pt modelId="{2F17EF9D-0F58-4BD6-8650-AFA9C05EF16E}">
      <dgm:prSet/>
      <dgm:spPr/>
      <dgm:t>
        <a:bodyPr/>
        <a:lstStyle/>
        <a:p>
          <a:pPr>
            <a:defRPr cap="all"/>
          </a:pPr>
          <a:r>
            <a:rPr lang="en-US"/>
            <a:t>• Ensures that integrated components work together</a:t>
          </a:r>
        </a:p>
      </dgm:t>
    </dgm:pt>
    <dgm:pt modelId="{41EA151C-6C07-4E87-9EE3-59FA790DF8C0}" type="parTrans" cxnId="{0B626005-2BF3-488D-888D-A9A663D0D192}">
      <dgm:prSet/>
      <dgm:spPr/>
      <dgm:t>
        <a:bodyPr/>
        <a:lstStyle/>
        <a:p>
          <a:endParaRPr lang="en-US"/>
        </a:p>
      </dgm:t>
    </dgm:pt>
    <dgm:pt modelId="{5D52C8CB-8828-474F-9494-A174B410436E}" type="sibTrans" cxnId="{0B626005-2BF3-488D-888D-A9A663D0D192}">
      <dgm:prSet/>
      <dgm:spPr/>
      <dgm:t>
        <a:bodyPr/>
        <a:lstStyle/>
        <a:p>
          <a:endParaRPr lang="en-US"/>
        </a:p>
      </dgm:t>
    </dgm:pt>
    <dgm:pt modelId="{ECDA9145-E96B-4FCA-98F9-12E9FE4D28DA}">
      <dgm:prSet/>
      <dgm:spPr/>
      <dgm:t>
        <a:bodyPr/>
        <a:lstStyle/>
        <a:p>
          <a:pPr>
            <a:defRPr cap="all"/>
          </a:pPr>
          <a:r>
            <a:rPr lang="en-US"/>
            <a:t>• Focuses on communication and data exchange between modules</a:t>
          </a:r>
        </a:p>
      </dgm:t>
    </dgm:pt>
    <dgm:pt modelId="{FEFC9ABB-95BC-463F-AFF6-B2DA5F887929}" type="parTrans" cxnId="{A4085C72-6A9E-465F-A365-9198BAFEB3DA}">
      <dgm:prSet/>
      <dgm:spPr/>
      <dgm:t>
        <a:bodyPr/>
        <a:lstStyle/>
        <a:p>
          <a:endParaRPr lang="en-US"/>
        </a:p>
      </dgm:t>
    </dgm:pt>
    <dgm:pt modelId="{EC7BCDFE-2124-40CB-A0F4-6DA81593341A}" type="sibTrans" cxnId="{A4085C72-6A9E-465F-A365-9198BAFEB3DA}">
      <dgm:prSet/>
      <dgm:spPr/>
      <dgm:t>
        <a:bodyPr/>
        <a:lstStyle/>
        <a:p>
          <a:endParaRPr lang="en-US"/>
        </a:p>
      </dgm:t>
    </dgm:pt>
    <dgm:pt modelId="{0600A799-9CB3-4909-B3A0-AE5D5A25831A}" type="pres">
      <dgm:prSet presAssocID="{85DC6B2D-98E9-4671-BC9A-92A048F2FBB0}" presName="root" presStyleCnt="0">
        <dgm:presLayoutVars>
          <dgm:dir/>
          <dgm:resizeHandles val="exact"/>
        </dgm:presLayoutVars>
      </dgm:prSet>
      <dgm:spPr/>
    </dgm:pt>
    <dgm:pt modelId="{546CB7BF-5486-4458-B4AE-C69E8A6788F9}" type="pres">
      <dgm:prSet presAssocID="{F70D5A61-8E07-462C-9443-F3CF94C6229C}" presName="compNode" presStyleCnt="0"/>
      <dgm:spPr/>
    </dgm:pt>
    <dgm:pt modelId="{5E023300-D81A-491A-9499-1BED4939D70A}" type="pres">
      <dgm:prSet presAssocID="{F70D5A61-8E07-462C-9443-F3CF94C6229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346894-2198-48C4-BE67-5E442E8E4087}" type="pres">
      <dgm:prSet presAssocID="{F70D5A61-8E07-462C-9443-F3CF94C622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D4DBA7-D9E4-4A8B-A8DB-BCB2B0EA771C}" type="pres">
      <dgm:prSet presAssocID="{F70D5A61-8E07-462C-9443-F3CF94C6229C}" presName="spaceRect" presStyleCnt="0"/>
      <dgm:spPr/>
    </dgm:pt>
    <dgm:pt modelId="{71B6DEE6-CBAC-4733-B9E5-93C240891504}" type="pres">
      <dgm:prSet presAssocID="{F70D5A61-8E07-462C-9443-F3CF94C6229C}" presName="textRect" presStyleLbl="revTx" presStyleIdx="0" presStyleCnt="3">
        <dgm:presLayoutVars>
          <dgm:chMax val="1"/>
          <dgm:chPref val="1"/>
        </dgm:presLayoutVars>
      </dgm:prSet>
      <dgm:spPr/>
    </dgm:pt>
    <dgm:pt modelId="{AC9E4226-729C-4100-B9CD-D150EF471969}" type="pres">
      <dgm:prSet presAssocID="{519579DE-E94B-452D-9C91-80E82C21A336}" presName="sibTrans" presStyleCnt="0"/>
      <dgm:spPr/>
    </dgm:pt>
    <dgm:pt modelId="{D1B72037-0602-4A12-98F4-04AAF414F519}" type="pres">
      <dgm:prSet presAssocID="{2F17EF9D-0F58-4BD6-8650-AFA9C05EF16E}" presName="compNode" presStyleCnt="0"/>
      <dgm:spPr/>
    </dgm:pt>
    <dgm:pt modelId="{5BD35E61-2E6D-4BB9-8D3B-E68FF7331EFC}" type="pres">
      <dgm:prSet presAssocID="{2F17EF9D-0F58-4BD6-8650-AFA9C05EF16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844BCC-DFEE-4544-81DA-6FE78AD417DF}" type="pres">
      <dgm:prSet presAssocID="{2F17EF9D-0F58-4BD6-8650-AFA9C05EF1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194081A-EF58-422B-B517-E49116C6ED94}" type="pres">
      <dgm:prSet presAssocID="{2F17EF9D-0F58-4BD6-8650-AFA9C05EF16E}" presName="spaceRect" presStyleCnt="0"/>
      <dgm:spPr/>
    </dgm:pt>
    <dgm:pt modelId="{8CABD11F-A09A-4725-A960-52668DC17A1E}" type="pres">
      <dgm:prSet presAssocID="{2F17EF9D-0F58-4BD6-8650-AFA9C05EF16E}" presName="textRect" presStyleLbl="revTx" presStyleIdx="1" presStyleCnt="3">
        <dgm:presLayoutVars>
          <dgm:chMax val="1"/>
          <dgm:chPref val="1"/>
        </dgm:presLayoutVars>
      </dgm:prSet>
      <dgm:spPr/>
    </dgm:pt>
    <dgm:pt modelId="{DBCE3A32-A44D-45E0-AE69-912D8776CCD8}" type="pres">
      <dgm:prSet presAssocID="{5D52C8CB-8828-474F-9494-A174B410436E}" presName="sibTrans" presStyleCnt="0"/>
      <dgm:spPr/>
    </dgm:pt>
    <dgm:pt modelId="{44198820-11E0-4859-AA02-0D17F1157AD3}" type="pres">
      <dgm:prSet presAssocID="{ECDA9145-E96B-4FCA-98F9-12E9FE4D28DA}" presName="compNode" presStyleCnt="0"/>
      <dgm:spPr/>
    </dgm:pt>
    <dgm:pt modelId="{42E5032E-ADF2-400D-9DFE-4DEC32B7B81B}" type="pres">
      <dgm:prSet presAssocID="{ECDA9145-E96B-4FCA-98F9-12E9FE4D28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048B186-4100-4E7E-9F0E-D53DED8266B9}" type="pres">
      <dgm:prSet presAssocID="{ECDA9145-E96B-4FCA-98F9-12E9FE4D28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A0E287B-1615-40E3-B131-41E59EB7AD1D}" type="pres">
      <dgm:prSet presAssocID="{ECDA9145-E96B-4FCA-98F9-12E9FE4D28DA}" presName="spaceRect" presStyleCnt="0"/>
      <dgm:spPr/>
    </dgm:pt>
    <dgm:pt modelId="{F94935B1-18C1-44D1-A389-E1429F9599F4}" type="pres">
      <dgm:prSet presAssocID="{ECDA9145-E96B-4FCA-98F9-12E9FE4D28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626005-2BF3-488D-888D-A9A663D0D192}" srcId="{85DC6B2D-98E9-4671-BC9A-92A048F2FBB0}" destId="{2F17EF9D-0F58-4BD6-8650-AFA9C05EF16E}" srcOrd="1" destOrd="0" parTransId="{41EA151C-6C07-4E87-9EE3-59FA790DF8C0}" sibTransId="{5D52C8CB-8828-474F-9494-A174B410436E}"/>
    <dgm:cxn modelId="{59670D1C-2C19-4A9F-8241-FFE58C4010AA}" srcId="{85DC6B2D-98E9-4671-BC9A-92A048F2FBB0}" destId="{F70D5A61-8E07-462C-9443-F3CF94C6229C}" srcOrd="0" destOrd="0" parTransId="{A4F395CC-133F-4B76-8A90-BFDECD21BF9B}" sibTransId="{519579DE-E94B-452D-9C91-80E82C21A336}"/>
    <dgm:cxn modelId="{D656FE1D-86C0-4F14-A8C5-9A5AE077CFFA}" type="presOf" srcId="{85DC6B2D-98E9-4671-BC9A-92A048F2FBB0}" destId="{0600A799-9CB3-4909-B3A0-AE5D5A25831A}" srcOrd="0" destOrd="0" presId="urn:microsoft.com/office/officeart/2018/5/layout/IconLeafLabelList"/>
    <dgm:cxn modelId="{A4085C72-6A9E-465F-A365-9198BAFEB3DA}" srcId="{85DC6B2D-98E9-4671-BC9A-92A048F2FBB0}" destId="{ECDA9145-E96B-4FCA-98F9-12E9FE4D28DA}" srcOrd="2" destOrd="0" parTransId="{FEFC9ABB-95BC-463F-AFF6-B2DA5F887929}" sibTransId="{EC7BCDFE-2124-40CB-A0F4-6DA81593341A}"/>
    <dgm:cxn modelId="{1EB37889-225F-4BF5-8F43-FF75CBF42F89}" type="presOf" srcId="{F70D5A61-8E07-462C-9443-F3CF94C6229C}" destId="{71B6DEE6-CBAC-4733-B9E5-93C240891504}" srcOrd="0" destOrd="0" presId="urn:microsoft.com/office/officeart/2018/5/layout/IconLeafLabelList"/>
    <dgm:cxn modelId="{F6C4FBE5-81FA-465E-986B-DBFE5EA6ED15}" type="presOf" srcId="{2F17EF9D-0F58-4BD6-8650-AFA9C05EF16E}" destId="{8CABD11F-A09A-4725-A960-52668DC17A1E}" srcOrd="0" destOrd="0" presId="urn:microsoft.com/office/officeart/2018/5/layout/IconLeafLabelList"/>
    <dgm:cxn modelId="{54C59FEA-8852-4FFF-9589-D4BE56B6A4BD}" type="presOf" srcId="{ECDA9145-E96B-4FCA-98F9-12E9FE4D28DA}" destId="{F94935B1-18C1-44D1-A389-E1429F9599F4}" srcOrd="0" destOrd="0" presId="urn:microsoft.com/office/officeart/2018/5/layout/IconLeafLabelList"/>
    <dgm:cxn modelId="{C5B710F6-461D-4822-B53C-020D90118DB4}" type="presParOf" srcId="{0600A799-9CB3-4909-B3A0-AE5D5A25831A}" destId="{546CB7BF-5486-4458-B4AE-C69E8A6788F9}" srcOrd="0" destOrd="0" presId="urn:microsoft.com/office/officeart/2018/5/layout/IconLeafLabelList"/>
    <dgm:cxn modelId="{7F2B1199-C7B5-434F-9ACD-9C5AAAE85C3E}" type="presParOf" srcId="{546CB7BF-5486-4458-B4AE-C69E8A6788F9}" destId="{5E023300-D81A-491A-9499-1BED4939D70A}" srcOrd="0" destOrd="0" presId="urn:microsoft.com/office/officeart/2018/5/layout/IconLeafLabelList"/>
    <dgm:cxn modelId="{321688D9-0E4F-447C-BF6F-745CDF840C40}" type="presParOf" srcId="{546CB7BF-5486-4458-B4AE-C69E8A6788F9}" destId="{4F346894-2198-48C4-BE67-5E442E8E4087}" srcOrd="1" destOrd="0" presId="urn:microsoft.com/office/officeart/2018/5/layout/IconLeafLabelList"/>
    <dgm:cxn modelId="{A0ECB843-2F54-458D-9F80-2FAFC24EE76C}" type="presParOf" srcId="{546CB7BF-5486-4458-B4AE-C69E8A6788F9}" destId="{8AD4DBA7-D9E4-4A8B-A8DB-BCB2B0EA771C}" srcOrd="2" destOrd="0" presId="urn:microsoft.com/office/officeart/2018/5/layout/IconLeafLabelList"/>
    <dgm:cxn modelId="{E51E594B-2E62-4A6E-91F9-12E7070F5CF9}" type="presParOf" srcId="{546CB7BF-5486-4458-B4AE-C69E8A6788F9}" destId="{71B6DEE6-CBAC-4733-B9E5-93C240891504}" srcOrd="3" destOrd="0" presId="urn:microsoft.com/office/officeart/2018/5/layout/IconLeafLabelList"/>
    <dgm:cxn modelId="{9FDAD73F-084A-4A3F-8623-CC22E6E9D453}" type="presParOf" srcId="{0600A799-9CB3-4909-B3A0-AE5D5A25831A}" destId="{AC9E4226-729C-4100-B9CD-D150EF471969}" srcOrd="1" destOrd="0" presId="urn:microsoft.com/office/officeart/2018/5/layout/IconLeafLabelList"/>
    <dgm:cxn modelId="{CCE5BD9C-E3C9-478F-B861-3B6B14E29749}" type="presParOf" srcId="{0600A799-9CB3-4909-B3A0-AE5D5A25831A}" destId="{D1B72037-0602-4A12-98F4-04AAF414F519}" srcOrd="2" destOrd="0" presId="urn:microsoft.com/office/officeart/2018/5/layout/IconLeafLabelList"/>
    <dgm:cxn modelId="{2E560069-FB33-4A8A-B373-6DAE77CC845D}" type="presParOf" srcId="{D1B72037-0602-4A12-98F4-04AAF414F519}" destId="{5BD35E61-2E6D-4BB9-8D3B-E68FF7331EFC}" srcOrd="0" destOrd="0" presId="urn:microsoft.com/office/officeart/2018/5/layout/IconLeafLabelList"/>
    <dgm:cxn modelId="{99C22286-D30A-4474-A870-55D6F91EF9E4}" type="presParOf" srcId="{D1B72037-0602-4A12-98F4-04AAF414F519}" destId="{C3844BCC-DFEE-4544-81DA-6FE78AD417DF}" srcOrd="1" destOrd="0" presId="urn:microsoft.com/office/officeart/2018/5/layout/IconLeafLabelList"/>
    <dgm:cxn modelId="{EDF593D4-41BC-4E4E-BB9A-0BA318B15674}" type="presParOf" srcId="{D1B72037-0602-4A12-98F4-04AAF414F519}" destId="{7194081A-EF58-422B-B517-E49116C6ED94}" srcOrd="2" destOrd="0" presId="urn:microsoft.com/office/officeart/2018/5/layout/IconLeafLabelList"/>
    <dgm:cxn modelId="{2558646B-8850-48A6-A683-8C16FB8A8EBE}" type="presParOf" srcId="{D1B72037-0602-4A12-98F4-04AAF414F519}" destId="{8CABD11F-A09A-4725-A960-52668DC17A1E}" srcOrd="3" destOrd="0" presId="urn:microsoft.com/office/officeart/2018/5/layout/IconLeafLabelList"/>
    <dgm:cxn modelId="{B81D13E6-DBF9-4A1E-A894-3A84D92D234A}" type="presParOf" srcId="{0600A799-9CB3-4909-B3A0-AE5D5A25831A}" destId="{DBCE3A32-A44D-45E0-AE69-912D8776CCD8}" srcOrd="3" destOrd="0" presId="urn:microsoft.com/office/officeart/2018/5/layout/IconLeafLabelList"/>
    <dgm:cxn modelId="{1C63CBD9-902C-48BD-997C-C2B44A1ED951}" type="presParOf" srcId="{0600A799-9CB3-4909-B3A0-AE5D5A25831A}" destId="{44198820-11E0-4859-AA02-0D17F1157AD3}" srcOrd="4" destOrd="0" presId="urn:microsoft.com/office/officeart/2018/5/layout/IconLeafLabelList"/>
    <dgm:cxn modelId="{AF4D098B-A2C4-49C4-BCF8-CBDA972F9F7A}" type="presParOf" srcId="{44198820-11E0-4859-AA02-0D17F1157AD3}" destId="{42E5032E-ADF2-400D-9DFE-4DEC32B7B81B}" srcOrd="0" destOrd="0" presId="urn:microsoft.com/office/officeart/2018/5/layout/IconLeafLabelList"/>
    <dgm:cxn modelId="{64854CB9-ADC3-42F4-8189-675F00ED9F5F}" type="presParOf" srcId="{44198820-11E0-4859-AA02-0D17F1157AD3}" destId="{B048B186-4100-4E7E-9F0E-D53DED8266B9}" srcOrd="1" destOrd="0" presId="urn:microsoft.com/office/officeart/2018/5/layout/IconLeafLabelList"/>
    <dgm:cxn modelId="{7B30D680-B447-43D2-B9B9-1B2371494DE6}" type="presParOf" srcId="{44198820-11E0-4859-AA02-0D17F1157AD3}" destId="{5A0E287B-1615-40E3-B131-41E59EB7AD1D}" srcOrd="2" destOrd="0" presId="urn:microsoft.com/office/officeart/2018/5/layout/IconLeafLabelList"/>
    <dgm:cxn modelId="{47ACC308-B3D8-4DA9-AED8-E44C001ACD81}" type="presParOf" srcId="{44198820-11E0-4859-AA02-0D17F1157AD3}" destId="{F94935B1-18C1-44D1-A389-E1429F9599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3E428C-962D-4393-97C3-016C6A5C87A8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7DF1F8-A830-4F60-ACD4-14AF3D777EAF}">
      <dgm:prSet/>
      <dgm:spPr/>
      <dgm:t>
        <a:bodyPr/>
        <a:lstStyle/>
        <a:p>
          <a:r>
            <a:rPr lang="en-US"/>
            <a:t>• Tests the complete software system</a:t>
          </a:r>
        </a:p>
      </dgm:t>
    </dgm:pt>
    <dgm:pt modelId="{B19697CC-8897-4921-AA90-1CC57E02CF19}" type="parTrans" cxnId="{7169A71B-13E9-44C4-A907-84A522661C6C}">
      <dgm:prSet/>
      <dgm:spPr/>
      <dgm:t>
        <a:bodyPr/>
        <a:lstStyle/>
        <a:p>
          <a:endParaRPr lang="en-US"/>
        </a:p>
      </dgm:t>
    </dgm:pt>
    <dgm:pt modelId="{7B53868A-B59A-4E22-BC73-6830784D708A}" type="sibTrans" cxnId="{7169A71B-13E9-44C4-A907-84A522661C6C}">
      <dgm:prSet/>
      <dgm:spPr/>
      <dgm:t>
        <a:bodyPr/>
        <a:lstStyle/>
        <a:p>
          <a:endParaRPr lang="en-US"/>
        </a:p>
      </dgm:t>
    </dgm:pt>
    <dgm:pt modelId="{36C0F0DC-5882-4D0D-A52B-C36F0460B339}">
      <dgm:prSet/>
      <dgm:spPr/>
      <dgm:t>
        <a:bodyPr/>
        <a:lstStyle/>
        <a:p>
          <a:r>
            <a:rPr lang="en-US"/>
            <a:t>• Verifies that the system meets requirements</a:t>
          </a:r>
        </a:p>
      </dgm:t>
    </dgm:pt>
    <dgm:pt modelId="{4A0C7B56-BF09-4F01-BAD6-837A4D4A043D}" type="parTrans" cxnId="{2A2D9A6B-1AC7-4BA6-A7AF-61CE01B4C218}">
      <dgm:prSet/>
      <dgm:spPr/>
      <dgm:t>
        <a:bodyPr/>
        <a:lstStyle/>
        <a:p>
          <a:endParaRPr lang="en-US"/>
        </a:p>
      </dgm:t>
    </dgm:pt>
    <dgm:pt modelId="{C70B363F-FBF0-42D0-AE6C-BEAAC38EB2D3}" type="sibTrans" cxnId="{2A2D9A6B-1AC7-4BA6-A7AF-61CE01B4C218}">
      <dgm:prSet/>
      <dgm:spPr/>
      <dgm:t>
        <a:bodyPr/>
        <a:lstStyle/>
        <a:p>
          <a:endParaRPr lang="en-US"/>
        </a:p>
      </dgm:t>
    </dgm:pt>
    <dgm:pt modelId="{7FCB8FA6-7103-4C67-9D64-F42DD659100E}">
      <dgm:prSet/>
      <dgm:spPr/>
      <dgm:t>
        <a:bodyPr/>
        <a:lstStyle/>
        <a:p>
          <a:r>
            <a:rPr lang="en-US"/>
            <a:t>• Includes functional, performance, security, and usability testing</a:t>
          </a:r>
        </a:p>
      </dgm:t>
    </dgm:pt>
    <dgm:pt modelId="{0671161F-545F-4905-8FF6-980A76D2E31D}" type="parTrans" cxnId="{A99EC613-C839-40D9-B1E3-7B93D1BCA41E}">
      <dgm:prSet/>
      <dgm:spPr/>
      <dgm:t>
        <a:bodyPr/>
        <a:lstStyle/>
        <a:p>
          <a:endParaRPr lang="en-US"/>
        </a:p>
      </dgm:t>
    </dgm:pt>
    <dgm:pt modelId="{478C8B6F-4B9F-424D-9CC0-005699461DBF}" type="sibTrans" cxnId="{A99EC613-C839-40D9-B1E3-7B93D1BCA41E}">
      <dgm:prSet/>
      <dgm:spPr/>
      <dgm:t>
        <a:bodyPr/>
        <a:lstStyle/>
        <a:p>
          <a:endParaRPr lang="en-US"/>
        </a:p>
      </dgm:t>
    </dgm:pt>
    <dgm:pt modelId="{D9B7A158-4D0D-423C-BF23-56810643A375}" type="pres">
      <dgm:prSet presAssocID="{BC3E428C-962D-4393-97C3-016C6A5C87A8}" presName="vert0" presStyleCnt="0">
        <dgm:presLayoutVars>
          <dgm:dir/>
          <dgm:animOne val="branch"/>
          <dgm:animLvl val="lvl"/>
        </dgm:presLayoutVars>
      </dgm:prSet>
      <dgm:spPr/>
    </dgm:pt>
    <dgm:pt modelId="{18BC7DDE-AEDB-42DC-941D-2BB24453C22F}" type="pres">
      <dgm:prSet presAssocID="{687DF1F8-A830-4F60-ACD4-14AF3D777EAF}" presName="thickLine" presStyleLbl="alignNode1" presStyleIdx="0" presStyleCnt="3"/>
      <dgm:spPr/>
    </dgm:pt>
    <dgm:pt modelId="{6658DBB8-1D1E-41DF-AB7C-E47D4A2CAE95}" type="pres">
      <dgm:prSet presAssocID="{687DF1F8-A830-4F60-ACD4-14AF3D777EAF}" presName="horz1" presStyleCnt="0"/>
      <dgm:spPr/>
    </dgm:pt>
    <dgm:pt modelId="{8E4F1B6B-646F-4DC8-A374-9F51243BE22D}" type="pres">
      <dgm:prSet presAssocID="{687DF1F8-A830-4F60-ACD4-14AF3D777EAF}" presName="tx1" presStyleLbl="revTx" presStyleIdx="0" presStyleCnt="3"/>
      <dgm:spPr/>
    </dgm:pt>
    <dgm:pt modelId="{34AD74ED-CAED-41EB-B773-50DEDC3983FF}" type="pres">
      <dgm:prSet presAssocID="{687DF1F8-A830-4F60-ACD4-14AF3D777EAF}" presName="vert1" presStyleCnt="0"/>
      <dgm:spPr/>
    </dgm:pt>
    <dgm:pt modelId="{8A65B505-BE66-4235-9120-09B8032E77E5}" type="pres">
      <dgm:prSet presAssocID="{36C0F0DC-5882-4D0D-A52B-C36F0460B339}" presName="thickLine" presStyleLbl="alignNode1" presStyleIdx="1" presStyleCnt="3"/>
      <dgm:spPr/>
    </dgm:pt>
    <dgm:pt modelId="{699399EB-7E4A-4FB4-A077-B00884D8514A}" type="pres">
      <dgm:prSet presAssocID="{36C0F0DC-5882-4D0D-A52B-C36F0460B339}" presName="horz1" presStyleCnt="0"/>
      <dgm:spPr/>
    </dgm:pt>
    <dgm:pt modelId="{E674B8E7-7A77-4B26-8AE3-9F4A4447597E}" type="pres">
      <dgm:prSet presAssocID="{36C0F0DC-5882-4D0D-A52B-C36F0460B339}" presName="tx1" presStyleLbl="revTx" presStyleIdx="1" presStyleCnt="3"/>
      <dgm:spPr/>
    </dgm:pt>
    <dgm:pt modelId="{A48EE511-68BF-4875-AACE-6F5D2C0764DD}" type="pres">
      <dgm:prSet presAssocID="{36C0F0DC-5882-4D0D-A52B-C36F0460B339}" presName="vert1" presStyleCnt="0"/>
      <dgm:spPr/>
    </dgm:pt>
    <dgm:pt modelId="{C8C7798F-4424-4CD3-AAAC-A746C329AF7A}" type="pres">
      <dgm:prSet presAssocID="{7FCB8FA6-7103-4C67-9D64-F42DD659100E}" presName="thickLine" presStyleLbl="alignNode1" presStyleIdx="2" presStyleCnt="3"/>
      <dgm:spPr/>
    </dgm:pt>
    <dgm:pt modelId="{C60E5787-D67F-42FB-9263-253FD39DE61D}" type="pres">
      <dgm:prSet presAssocID="{7FCB8FA6-7103-4C67-9D64-F42DD659100E}" presName="horz1" presStyleCnt="0"/>
      <dgm:spPr/>
    </dgm:pt>
    <dgm:pt modelId="{9E175A7D-F177-4A28-BDFC-39692BE6B89B}" type="pres">
      <dgm:prSet presAssocID="{7FCB8FA6-7103-4C67-9D64-F42DD659100E}" presName="tx1" presStyleLbl="revTx" presStyleIdx="2" presStyleCnt="3"/>
      <dgm:spPr/>
    </dgm:pt>
    <dgm:pt modelId="{FEC40151-78DC-43F3-B1DA-331CE071D38F}" type="pres">
      <dgm:prSet presAssocID="{7FCB8FA6-7103-4C67-9D64-F42DD659100E}" presName="vert1" presStyleCnt="0"/>
      <dgm:spPr/>
    </dgm:pt>
  </dgm:ptLst>
  <dgm:cxnLst>
    <dgm:cxn modelId="{A99EC613-C839-40D9-B1E3-7B93D1BCA41E}" srcId="{BC3E428C-962D-4393-97C3-016C6A5C87A8}" destId="{7FCB8FA6-7103-4C67-9D64-F42DD659100E}" srcOrd="2" destOrd="0" parTransId="{0671161F-545F-4905-8FF6-980A76D2E31D}" sibTransId="{478C8B6F-4B9F-424D-9CC0-005699461DBF}"/>
    <dgm:cxn modelId="{DFCB7E14-5247-438A-B5FB-6D330FE76F79}" type="presOf" srcId="{687DF1F8-A830-4F60-ACD4-14AF3D777EAF}" destId="{8E4F1B6B-646F-4DC8-A374-9F51243BE22D}" srcOrd="0" destOrd="0" presId="urn:microsoft.com/office/officeart/2008/layout/LinedList"/>
    <dgm:cxn modelId="{7169A71B-13E9-44C4-A907-84A522661C6C}" srcId="{BC3E428C-962D-4393-97C3-016C6A5C87A8}" destId="{687DF1F8-A830-4F60-ACD4-14AF3D777EAF}" srcOrd="0" destOrd="0" parTransId="{B19697CC-8897-4921-AA90-1CC57E02CF19}" sibTransId="{7B53868A-B59A-4E22-BC73-6830784D708A}"/>
    <dgm:cxn modelId="{9118966B-9C91-4316-9809-362829AD2EB3}" type="presOf" srcId="{7FCB8FA6-7103-4C67-9D64-F42DD659100E}" destId="{9E175A7D-F177-4A28-BDFC-39692BE6B89B}" srcOrd="0" destOrd="0" presId="urn:microsoft.com/office/officeart/2008/layout/LinedList"/>
    <dgm:cxn modelId="{2A2D9A6B-1AC7-4BA6-A7AF-61CE01B4C218}" srcId="{BC3E428C-962D-4393-97C3-016C6A5C87A8}" destId="{36C0F0DC-5882-4D0D-A52B-C36F0460B339}" srcOrd="1" destOrd="0" parTransId="{4A0C7B56-BF09-4F01-BAD6-837A4D4A043D}" sibTransId="{C70B363F-FBF0-42D0-AE6C-BEAAC38EB2D3}"/>
    <dgm:cxn modelId="{482167A3-76D0-4A55-ADD2-AE8E4B5C5CC3}" type="presOf" srcId="{36C0F0DC-5882-4D0D-A52B-C36F0460B339}" destId="{E674B8E7-7A77-4B26-8AE3-9F4A4447597E}" srcOrd="0" destOrd="0" presId="urn:microsoft.com/office/officeart/2008/layout/LinedList"/>
    <dgm:cxn modelId="{EE77BFF6-855F-4049-AA42-D376F86EBBA9}" type="presOf" srcId="{BC3E428C-962D-4393-97C3-016C6A5C87A8}" destId="{D9B7A158-4D0D-423C-BF23-56810643A375}" srcOrd="0" destOrd="0" presId="urn:microsoft.com/office/officeart/2008/layout/LinedList"/>
    <dgm:cxn modelId="{1778C0B8-F84A-4876-A3FA-E13199F04607}" type="presParOf" srcId="{D9B7A158-4D0D-423C-BF23-56810643A375}" destId="{18BC7DDE-AEDB-42DC-941D-2BB24453C22F}" srcOrd="0" destOrd="0" presId="urn:microsoft.com/office/officeart/2008/layout/LinedList"/>
    <dgm:cxn modelId="{6BDA059E-02F0-456C-8F9F-476B30CFBE35}" type="presParOf" srcId="{D9B7A158-4D0D-423C-BF23-56810643A375}" destId="{6658DBB8-1D1E-41DF-AB7C-E47D4A2CAE95}" srcOrd="1" destOrd="0" presId="urn:microsoft.com/office/officeart/2008/layout/LinedList"/>
    <dgm:cxn modelId="{04DE7D7C-C80D-4ADD-885C-CA3C4CECC20C}" type="presParOf" srcId="{6658DBB8-1D1E-41DF-AB7C-E47D4A2CAE95}" destId="{8E4F1B6B-646F-4DC8-A374-9F51243BE22D}" srcOrd="0" destOrd="0" presId="urn:microsoft.com/office/officeart/2008/layout/LinedList"/>
    <dgm:cxn modelId="{83B95D21-E07C-4E10-8975-B97D21DF97D7}" type="presParOf" srcId="{6658DBB8-1D1E-41DF-AB7C-E47D4A2CAE95}" destId="{34AD74ED-CAED-41EB-B773-50DEDC3983FF}" srcOrd="1" destOrd="0" presId="urn:microsoft.com/office/officeart/2008/layout/LinedList"/>
    <dgm:cxn modelId="{646A0AFD-5415-487E-BEF5-282288E95D0C}" type="presParOf" srcId="{D9B7A158-4D0D-423C-BF23-56810643A375}" destId="{8A65B505-BE66-4235-9120-09B8032E77E5}" srcOrd="2" destOrd="0" presId="urn:microsoft.com/office/officeart/2008/layout/LinedList"/>
    <dgm:cxn modelId="{7F44D602-F4AB-4FE1-90A2-0E3A4B27F18A}" type="presParOf" srcId="{D9B7A158-4D0D-423C-BF23-56810643A375}" destId="{699399EB-7E4A-4FB4-A077-B00884D8514A}" srcOrd="3" destOrd="0" presId="urn:microsoft.com/office/officeart/2008/layout/LinedList"/>
    <dgm:cxn modelId="{6BAB5915-9246-4280-A99A-7177EE53026B}" type="presParOf" srcId="{699399EB-7E4A-4FB4-A077-B00884D8514A}" destId="{E674B8E7-7A77-4B26-8AE3-9F4A4447597E}" srcOrd="0" destOrd="0" presId="urn:microsoft.com/office/officeart/2008/layout/LinedList"/>
    <dgm:cxn modelId="{7A8096EE-D43E-4C59-B9A6-FC0BA93D6EBB}" type="presParOf" srcId="{699399EB-7E4A-4FB4-A077-B00884D8514A}" destId="{A48EE511-68BF-4875-AACE-6F5D2C0764DD}" srcOrd="1" destOrd="0" presId="urn:microsoft.com/office/officeart/2008/layout/LinedList"/>
    <dgm:cxn modelId="{5FA8D798-AE3F-4612-85D7-CA0DB858CF6B}" type="presParOf" srcId="{D9B7A158-4D0D-423C-BF23-56810643A375}" destId="{C8C7798F-4424-4CD3-AAAC-A746C329AF7A}" srcOrd="4" destOrd="0" presId="urn:microsoft.com/office/officeart/2008/layout/LinedList"/>
    <dgm:cxn modelId="{B1AD763C-8D79-446A-A91D-248A4DCA1F0C}" type="presParOf" srcId="{D9B7A158-4D0D-423C-BF23-56810643A375}" destId="{C60E5787-D67F-42FB-9263-253FD39DE61D}" srcOrd="5" destOrd="0" presId="urn:microsoft.com/office/officeart/2008/layout/LinedList"/>
    <dgm:cxn modelId="{F341092A-F3B1-4517-A673-DECF276C8202}" type="presParOf" srcId="{C60E5787-D67F-42FB-9263-253FD39DE61D}" destId="{9E175A7D-F177-4A28-BDFC-39692BE6B89B}" srcOrd="0" destOrd="0" presId="urn:microsoft.com/office/officeart/2008/layout/LinedList"/>
    <dgm:cxn modelId="{5A63186E-3615-43DA-8D15-240FF4458146}" type="presParOf" srcId="{C60E5787-D67F-42FB-9263-253FD39DE61D}" destId="{FEC40151-78DC-43F3-B1DA-331CE071D3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64C00-7E2D-45F9-8FFC-331D86D4F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2C9488-4512-4BD0-833E-2F96ED73B4C8}">
      <dgm:prSet/>
      <dgm:spPr/>
      <dgm:t>
        <a:bodyPr/>
        <a:lstStyle/>
        <a:p>
          <a:r>
            <a:rPr lang="en-US"/>
            <a:t>• Alpha Testing: Performed in a controlled environment by internal teams</a:t>
          </a:r>
        </a:p>
      </dgm:t>
    </dgm:pt>
    <dgm:pt modelId="{3046A7FC-7D7F-461B-82EF-EE9495962929}" type="parTrans" cxnId="{C9EB2F54-35A5-4C6D-BD17-AD8FB4CA103B}">
      <dgm:prSet/>
      <dgm:spPr/>
      <dgm:t>
        <a:bodyPr/>
        <a:lstStyle/>
        <a:p>
          <a:endParaRPr lang="en-US"/>
        </a:p>
      </dgm:t>
    </dgm:pt>
    <dgm:pt modelId="{6B691817-5551-47C6-8043-2E9756B889F8}" type="sibTrans" cxnId="{C9EB2F54-35A5-4C6D-BD17-AD8FB4CA103B}">
      <dgm:prSet/>
      <dgm:spPr/>
      <dgm:t>
        <a:bodyPr/>
        <a:lstStyle/>
        <a:p>
          <a:endParaRPr lang="en-US"/>
        </a:p>
      </dgm:t>
    </dgm:pt>
    <dgm:pt modelId="{0D5E9E23-FD6D-4B15-BBED-125723EA8D69}">
      <dgm:prSet/>
      <dgm:spPr/>
      <dgm:t>
        <a:bodyPr/>
        <a:lstStyle/>
        <a:p>
          <a:r>
            <a:rPr lang="en-US"/>
            <a:t>• Beta Testing: Conducted by external users in real-world conditions</a:t>
          </a:r>
        </a:p>
      </dgm:t>
    </dgm:pt>
    <dgm:pt modelId="{9F6025DA-919D-4A7E-B717-222E207A7C1A}" type="parTrans" cxnId="{390868CE-21A9-4203-83A8-7D57FBF7EF30}">
      <dgm:prSet/>
      <dgm:spPr/>
      <dgm:t>
        <a:bodyPr/>
        <a:lstStyle/>
        <a:p>
          <a:endParaRPr lang="en-US"/>
        </a:p>
      </dgm:t>
    </dgm:pt>
    <dgm:pt modelId="{4EA00B1D-D8F5-4A2A-A03F-BA4445A46FE0}" type="sibTrans" cxnId="{390868CE-21A9-4203-83A8-7D57FBF7EF30}">
      <dgm:prSet/>
      <dgm:spPr/>
      <dgm:t>
        <a:bodyPr/>
        <a:lstStyle/>
        <a:p>
          <a:endParaRPr lang="en-US"/>
        </a:p>
      </dgm:t>
    </dgm:pt>
    <dgm:pt modelId="{925E7A3A-F44F-4574-AD67-93D7946A5A5B}">
      <dgm:prSet/>
      <dgm:spPr/>
      <dgm:t>
        <a:bodyPr/>
        <a:lstStyle/>
        <a:p>
          <a:r>
            <a:rPr lang="en-US"/>
            <a:t>• Helps identify bugs and gather user feedback before full release</a:t>
          </a:r>
        </a:p>
      </dgm:t>
    </dgm:pt>
    <dgm:pt modelId="{6D40AC36-5B1A-4FFB-AE85-F4C6E0B87C2C}" type="parTrans" cxnId="{1454B4E8-03B6-4408-B352-046B8DDA0726}">
      <dgm:prSet/>
      <dgm:spPr/>
      <dgm:t>
        <a:bodyPr/>
        <a:lstStyle/>
        <a:p>
          <a:endParaRPr lang="en-US"/>
        </a:p>
      </dgm:t>
    </dgm:pt>
    <dgm:pt modelId="{155C233C-6E08-434E-AB55-A4F1DFEA5B9D}" type="sibTrans" cxnId="{1454B4E8-03B6-4408-B352-046B8DDA0726}">
      <dgm:prSet/>
      <dgm:spPr/>
      <dgm:t>
        <a:bodyPr/>
        <a:lstStyle/>
        <a:p>
          <a:endParaRPr lang="en-US"/>
        </a:p>
      </dgm:t>
    </dgm:pt>
    <dgm:pt modelId="{D48E7D91-CEFD-463A-8B29-CDEF7C2E456A}" type="pres">
      <dgm:prSet presAssocID="{A9764C00-7E2D-45F9-8FFC-331D86D4FEBA}" presName="root" presStyleCnt="0">
        <dgm:presLayoutVars>
          <dgm:dir/>
          <dgm:resizeHandles val="exact"/>
        </dgm:presLayoutVars>
      </dgm:prSet>
      <dgm:spPr/>
    </dgm:pt>
    <dgm:pt modelId="{40162B47-C2B3-4056-8CA6-8213BA7E660C}" type="pres">
      <dgm:prSet presAssocID="{E52C9488-4512-4BD0-833E-2F96ED73B4C8}" presName="compNode" presStyleCnt="0"/>
      <dgm:spPr/>
    </dgm:pt>
    <dgm:pt modelId="{A8D54E02-FCC6-4DF5-9A7B-91F7FE6455F0}" type="pres">
      <dgm:prSet presAssocID="{E52C9488-4512-4BD0-833E-2F96ED73B4C8}" presName="bgRect" presStyleLbl="bgShp" presStyleIdx="0" presStyleCnt="3"/>
      <dgm:spPr/>
    </dgm:pt>
    <dgm:pt modelId="{2B590A56-877C-44AC-BE7E-7EA9D7AC33DC}" type="pres">
      <dgm:prSet presAssocID="{E52C9488-4512-4BD0-833E-2F96ED73B4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174D102D-2833-4F8B-82D4-E815376BE932}" type="pres">
      <dgm:prSet presAssocID="{E52C9488-4512-4BD0-833E-2F96ED73B4C8}" presName="spaceRect" presStyleCnt="0"/>
      <dgm:spPr/>
    </dgm:pt>
    <dgm:pt modelId="{97E8A58A-6056-46AB-B413-74B4733BA5BD}" type="pres">
      <dgm:prSet presAssocID="{E52C9488-4512-4BD0-833E-2F96ED73B4C8}" presName="parTx" presStyleLbl="revTx" presStyleIdx="0" presStyleCnt="3">
        <dgm:presLayoutVars>
          <dgm:chMax val="0"/>
          <dgm:chPref val="0"/>
        </dgm:presLayoutVars>
      </dgm:prSet>
      <dgm:spPr/>
    </dgm:pt>
    <dgm:pt modelId="{458C03B2-8FD8-4C9E-9206-53F19BDC477C}" type="pres">
      <dgm:prSet presAssocID="{6B691817-5551-47C6-8043-2E9756B889F8}" presName="sibTrans" presStyleCnt="0"/>
      <dgm:spPr/>
    </dgm:pt>
    <dgm:pt modelId="{3EF6F141-A986-49F4-BA9F-45CF3481A097}" type="pres">
      <dgm:prSet presAssocID="{0D5E9E23-FD6D-4B15-BBED-125723EA8D69}" presName="compNode" presStyleCnt="0"/>
      <dgm:spPr/>
    </dgm:pt>
    <dgm:pt modelId="{056A8E91-0F0D-4B21-ADAC-6215A01A7136}" type="pres">
      <dgm:prSet presAssocID="{0D5E9E23-FD6D-4B15-BBED-125723EA8D69}" presName="bgRect" presStyleLbl="bgShp" presStyleIdx="1" presStyleCnt="3"/>
      <dgm:spPr/>
    </dgm:pt>
    <dgm:pt modelId="{77904B3C-432C-44CB-9FC9-32D61345FFC8}" type="pres">
      <dgm:prSet presAssocID="{0D5E9E23-FD6D-4B15-BBED-125723EA8D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9BF9C557-58BA-4298-B502-85F9AC5DD23E}" type="pres">
      <dgm:prSet presAssocID="{0D5E9E23-FD6D-4B15-BBED-125723EA8D69}" presName="spaceRect" presStyleCnt="0"/>
      <dgm:spPr/>
    </dgm:pt>
    <dgm:pt modelId="{672DCCB9-9FDB-4F79-9010-165C91640B47}" type="pres">
      <dgm:prSet presAssocID="{0D5E9E23-FD6D-4B15-BBED-125723EA8D69}" presName="parTx" presStyleLbl="revTx" presStyleIdx="1" presStyleCnt="3">
        <dgm:presLayoutVars>
          <dgm:chMax val="0"/>
          <dgm:chPref val="0"/>
        </dgm:presLayoutVars>
      </dgm:prSet>
      <dgm:spPr/>
    </dgm:pt>
    <dgm:pt modelId="{C78850AD-C186-413B-8A3F-16D08341A2C7}" type="pres">
      <dgm:prSet presAssocID="{4EA00B1D-D8F5-4A2A-A03F-BA4445A46FE0}" presName="sibTrans" presStyleCnt="0"/>
      <dgm:spPr/>
    </dgm:pt>
    <dgm:pt modelId="{D25EA783-AF5D-445D-B2D1-B49582ECA4D8}" type="pres">
      <dgm:prSet presAssocID="{925E7A3A-F44F-4574-AD67-93D7946A5A5B}" presName="compNode" presStyleCnt="0"/>
      <dgm:spPr/>
    </dgm:pt>
    <dgm:pt modelId="{C93FE486-4299-4368-94A7-4354800F600C}" type="pres">
      <dgm:prSet presAssocID="{925E7A3A-F44F-4574-AD67-93D7946A5A5B}" presName="bgRect" presStyleLbl="bgShp" presStyleIdx="2" presStyleCnt="3"/>
      <dgm:spPr/>
    </dgm:pt>
    <dgm:pt modelId="{643F941A-9DE2-44E3-9007-7FCA6DAEA372}" type="pres">
      <dgm:prSet presAssocID="{925E7A3A-F44F-4574-AD67-93D7946A5A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C028D20-71BB-4FF0-8427-7BE2852D3BD5}" type="pres">
      <dgm:prSet presAssocID="{925E7A3A-F44F-4574-AD67-93D7946A5A5B}" presName="spaceRect" presStyleCnt="0"/>
      <dgm:spPr/>
    </dgm:pt>
    <dgm:pt modelId="{9D1694CD-DAB2-419B-B4BF-EB3FA13E92B5}" type="pres">
      <dgm:prSet presAssocID="{925E7A3A-F44F-4574-AD67-93D7946A5A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681E68-C8B3-419C-AAC5-267FB6440B40}" type="presOf" srcId="{0D5E9E23-FD6D-4B15-BBED-125723EA8D69}" destId="{672DCCB9-9FDB-4F79-9010-165C91640B47}" srcOrd="0" destOrd="0" presId="urn:microsoft.com/office/officeart/2018/2/layout/IconVerticalSolidList"/>
    <dgm:cxn modelId="{C9EB2F54-35A5-4C6D-BD17-AD8FB4CA103B}" srcId="{A9764C00-7E2D-45F9-8FFC-331D86D4FEBA}" destId="{E52C9488-4512-4BD0-833E-2F96ED73B4C8}" srcOrd="0" destOrd="0" parTransId="{3046A7FC-7D7F-461B-82EF-EE9495962929}" sibTransId="{6B691817-5551-47C6-8043-2E9756B889F8}"/>
    <dgm:cxn modelId="{4C39E68C-FE3D-4B32-8ACF-FB3C53FD2471}" type="presOf" srcId="{E52C9488-4512-4BD0-833E-2F96ED73B4C8}" destId="{97E8A58A-6056-46AB-B413-74B4733BA5BD}" srcOrd="0" destOrd="0" presId="urn:microsoft.com/office/officeart/2018/2/layout/IconVerticalSolidList"/>
    <dgm:cxn modelId="{390868CE-21A9-4203-83A8-7D57FBF7EF30}" srcId="{A9764C00-7E2D-45F9-8FFC-331D86D4FEBA}" destId="{0D5E9E23-FD6D-4B15-BBED-125723EA8D69}" srcOrd="1" destOrd="0" parTransId="{9F6025DA-919D-4A7E-B717-222E207A7C1A}" sibTransId="{4EA00B1D-D8F5-4A2A-A03F-BA4445A46FE0}"/>
    <dgm:cxn modelId="{F246EBD8-14C5-42F1-945A-ABE97552A658}" type="presOf" srcId="{A9764C00-7E2D-45F9-8FFC-331D86D4FEBA}" destId="{D48E7D91-CEFD-463A-8B29-CDEF7C2E456A}" srcOrd="0" destOrd="0" presId="urn:microsoft.com/office/officeart/2018/2/layout/IconVerticalSolidList"/>
    <dgm:cxn modelId="{1454B4E8-03B6-4408-B352-046B8DDA0726}" srcId="{A9764C00-7E2D-45F9-8FFC-331D86D4FEBA}" destId="{925E7A3A-F44F-4574-AD67-93D7946A5A5B}" srcOrd="2" destOrd="0" parTransId="{6D40AC36-5B1A-4FFB-AE85-F4C6E0B87C2C}" sibTransId="{155C233C-6E08-434E-AB55-A4F1DFEA5B9D}"/>
    <dgm:cxn modelId="{D43AB8FC-B2B7-4FA8-BD49-E33E1614D218}" type="presOf" srcId="{925E7A3A-F44F-4574-AD67-93D7946A5A5B}" destId="{9D1694CD-DAB2-419B-B4BF-EB3FA13E92B5}" srcOrd="0" destOrd="0" presId="urn:microsoft.com/office/officeart/2018/2/layout/IconVerticalSolidList"/>
    <dgm:cxn modelId="{55A6588A-4E8D-473C-AF95-F12728DF2EE0}" type="presParOf" srcId="{D48E7D91-CEFD-463A-8B29-CDEF7C2E456A}" destId="{40162B47-C2B3-4056-8CA6-8213BA7E660C}" srcOrd="0" destOrd="0" presId="urn:microsoft.com/office/officeart/2018/2/layout/IconVerticalSolidList"/>
    <dgm:cxn modelId="{A15236B5-0028-4009-80B8-C68D9BF4EB9F}" type="presParOf" srcId="{40162B47-C2B3-4056-8CA6-8213BA7E660C}" destId="{A8D54E02-FCC6-4DF5-9A7B-91F7FE6455F0}" srcOrd="0" destOrd="0" presId="urn:microsoft.com/office/officeart/2018/2/layout/IconVerticalSolidList"/>
    <dgm:cxn modelId="{F2B558E1-F19D-4D94-82DC-3C8D83134DA3}" type="presParOf" srcId="{40162B47-C2B3-4056-8CA6-8213BA7E660C}" destId="{2B590A56-877C-44AC-BE7E-7EA9D7AC33DC}" srcOrd="1" destOrd="0" presId="urn:microsoft.com/office/officeart/2018/2/layout/IconVerticalSolidList"/>
    <dgm:cxn modelId="{AA045CDB-591E-4700-A425-1A16B97E282B}" type="presParOf" srcId="{40162B47-C2B3-4056-8CA6-8213BA7E660C}" destId="{174D102D-2833-4F8B-82D4-E815376BE932}" srcOrd="2" destOrd="0" presId="urn:microsoft.com/office/officeart/2018/2/layout/IconVerticalSolidList"/>
    <dgm:cxn modelId="{3E6109F7-6F05-4322-B134-522BC71C5DA5}" type="presParOf" srcId="{40162B47-C2B3-4056-8CA6-8213BA7E660C}" destId="{97E8A58A-6056-46AB-B413-74B4733BA5BD}" srcOrd="3" destOrd="0" presId="urn:microsoft.com/office/officeart/2018/2/layout/IconVerticalSolidList"/>
    <dgm:cxn modelId="{A1977775-745E-417F-BB61-8339870AA50A}" type="presParOf" srcId="{D48E7D91-CEFD-463A-8B29-CDEF7C2E456A}" destId="{458C03B2-8FD8-4C9E-9206-53F19BDC477C}" srcOrd="1" destOrd="0" presId="urn:microsoft.com/office/officeart/2018/2/layout/IconVerticalSolidList"/>
    <dgm:cxn modelId="{3F0BEC79-0F08-472F-8BC1-B644FF810798}" type="presParOf" srcId="{D48E7D91-CEFD-463A-8B29-CDEF7C2E456A}" destId="{3EF6F141-A986-49F4-BA9F-45CF3481A097}" srcOrd="2" destOrd="0" presId="urn:microsoft.com/office/officeart/2018/2/layout/IconVerticalSolidList"/>
    <dgm:cxn modelId="{7B7E5C42-DBBD-4081-AAB0-58F6DB756FF5}" type="presParOf" srcId="{3EF6F141-A986-49F4-BA9F-45CF3481A097}" destId="{056A8E91-0F0D-4B21-ADAC-6215A01A7136}" srcOrd="0" destOrd="0" presId="urn:microsoft.com/office/officeart/2018/2/layout/IconVerticalSolidList"/>
    <dgm:cxn modelId="{D26E872B-0D5F-4B26-9609-9D001D0D5BB4}" type="presParOf" srcId="{3EF6F141-A986-49F4-BA9F-45CF3481A097}" destId="{77904B3C-432C-44CB-9FC9-32D61345FFC8}" srcOrd="1" destOrd="0" presId="urn:microsoft.com/office/officeart/2018/2/layout/IconVerticalSolidList"/>
    <dgm:cxn modelId="{320E8C12-F5BE-4FE9-8A4B-7479A24A10E6}" type="presParOf" srcId="{3EF6F141-A986-49F4-BA9F-45CF3481A097}" destId="{9BF9C557-58BA-4298-B502-85F9AC5DD23E}" srcOrd="2" destOrd="0" presId="urn:microsoft.com/office/officeart/2018/2/layout/IconVerticalSolidList"/>
    <dgm:cxn modelId="{708A88BE-3282-4AF3-B6BF-03750026743E}" type="presParOf" srcId="{3EF6F141-A986-49F4-BA9F-45CF3481A097}" destId="{672DCCB9-9FDB-4F79-9010-165C91640B47}" srcOrd="3" destOrd="0" presId="urn:microsoft.com/office/officeart/2018/2/layout/IconVerticalSolidList"/>
    <dgm:cxn modelId="{484D58A7-1D94-4771-B37A-6A2B3149608B}" type="presParOf" srcId="{D48E7D91-CEFD-463A-8B29-CDEF7C2E456A}" destId="{C78850AD-C186-413B-8A3F-16D08341A2C7}" srcOrd="3" destOrd="0" presId="urn:microsoft.com/office/officeart/2018/2/layout/IconVerticalSolidList"/>
    <dgm:cxn modelId="{4E61EEC0-E768-4106-90B1-91CCA04D95DE}" type="presParOf" srcId="{D48E7D91-CEFD-463A-8B29-CDEF7C2E456A}" destId="{D25EA783-AF5D-445D-B2D1-B49582ECA4D8}" srcOrd="4" destOrd="0" presId="urn:microsoft.com/office/officeart/2018/2/layout/IconVerticalSolidList"/>
    <dgm:cxn modelId="{2E6CB25C-677F-4F08-9BB7-BAF650FC8EB1}" type="presParOf" srcId="{D25EA783-AF5D-445D-B2D1-B49582ECA4D8}" destId="{C93FE486-4299-4368-94A7-4354800F600C}" srcOrd="0" destOrd="0" presId="urn:microsoft.com/office/officeart/2018/2/layout/IconVerticalSolidList"/>
    <dgm:cxn modelId="{FFCF0D8E-21AD-4618-8E97-C365ED212A03}" type="presParOf" srcId="{D25EA783-AF5D-445D-B2D1-B49582ECA4D8}" destId="{643F941A-9DE2-44E3-9007-7FCA6DAEA372}" srcOrd="1" destOrd="0" presId="urn:microsoft.com/office/officeart/2018/2/layout/IconVerticalSolidList"/>
    <dgm:cxn modelId="{6993722D-CABF-4A54-BCAB-812CDE0DB8E1}" type="presParOf" srcId="{D25EA783-AF5D-445D-B2D1-B49582ECA4D8}" destId="{BC028D20-71BB-4FF0-8427-7BE2852D3BD5}" srcOrd="2" destOrd="0" presId="urn:microsoft.com/office/officeart/2018/2/layout/IconVerticalSolidList"/>
    <dgm:cxn modelId="{E1BA6B80-C828-4C1F-9B62-F3BBB90D7AAF}" type="presParOf" srcId="{D25EA783-AF5D-445D-B2D1-B49582ECA4D8}" destId="{9D1694CD-DAB2-419B-B4BF-EB3FA13E92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AD4E0-82F6-4884-BE9E-EC0FE1598C85}">
      <dsp:nvSpPr>
        <dsp:cNvPr id="0" name=""/>
        <dsp:cNvSpPr/>
      </dsp:nvSpPr>
      <dsp:spPr>
        <a:xfrm>
          <a:off x="0" y="719914"/>
          <a:ext cx="4726201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Verification: Ensures software meets specifications (Are we building the product right?)</a:t>
          </a:r>
        </a:p>
      </dsp:txBody>
      <dsp:txXfrm>
        <a:off x="69794" y="789708"/>
        <a:ext cx="4586613" cy="1290152"/>
      </dsp:txXfrm>
    </dsp:sp>
    <dsp:sp modelId="{C6AE9560-4EFD-4ED8-826F-AD324BA75C94}">
      <dsp:nvSpPr>
        <dsp:cNvPr id="0" name=""/>
        <dsp:cNvSpPr/>
      </dsp:nvSpPr>
      <dsp:spPr>
        <a:xfrm>
          <a:off x="0" y="2224534"/>
          <a:ext cx="4726201" cy="1429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Validation: Ensures software meets user needs (Are we building the right product?)</a:t>
          </a:r>
        </a:p>
      </dsp:txBody>
      <dsp:txXfrm>
        <a:off x="69794" y="2294328"/>
        <a:ext cx="4586613" cy="1290152"/>
      </dsp:txXfrm>
    </dsp:sp>
    <dsp:sp modelId="{921FF6BD-B7C8-40B6-8CF2-A4EC41D0113A}">
      <dsp:nvSpPr>
        <dsp:cNvPr id="0" name=""/>
        <dsp:cNvSpPr/>
      </dsp:nvSpPr>
      <dsp:spPr>
        <a:xfrm>
          <a:off x="0" y="3729154"/>
          <a:ext cx="4726201" cy="1429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Both are essential for software quality assurance.</a:t>
          </a:r>
        </a:p>
      </dsp:txBody>
      <dsp:txXfrm>
        <a:off x="69794" y="3798948"/>
        <a:ext cx="4586613" cy="1290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54A94-69A8-4F79-93F5-E8BA9330A3F7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Define objectives and scope of testing</a:t>
          </a:r>
        </a:p>
      </dsp:txBody>
      <dsp:txXfrm>
        <a:off x="429570" y="472"/>
        <a:ext cx="3346456" cy="2007873"/>
      </dsp:txXfrm>
    </dsp:sp>
    <dsp:sp modelId="{23EA73A1-97F0-4983-B8CC-59F2E97BABAA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Identify test strategies and tools</a:t>
          </a:r>
        </a:p>
      </dsp:txBody>
      <dsp:txXfrm>
        <a:off x="4110672" y="472"/>
        <a:ext cx="3346456" cy="2007873"/>
      </dsp:txXfrm>
    </dsp:sp>
    <dsp:sp modelId="{1785D29D-0054-47D0-9397-8A07C36E559A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• </a:t>
          </a:r>
          <a:r>
            <a:rPr lang="en-US" sz="3300" kern="1200" dirty="0">
              <a:solidFill>
                <a:schemeClr val="tx1"/>
              </a:solidFill>
            </a:rPr>
            <a:t>Establish test case design and execution process</a:t>
          </a:r>
        </a:p>
      </dsp:txBody>
      <dsp:txXfrm>
        <a:off x="429570" y="2342991"/>
        <a:ext cx="3346456" cy="2007873"/>
      </dsp:txXfrm>
    </dsp:sp>
    <dsp:sp modelId="{0A75580F-D6C1-420D-83EC-61EAAE24C71E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• </a:t>
          </a:r>
          <a:r>
            <a:rPr lang="en-US" sz="3300" kern="1200" dirty="0">
              <a:solidFill>
                <a:schemeClr val="tx1"/>
              </a:solidFill>
            </a:rPr>
            <a:t>Document test environment and resources</a:t>
          </a:r>
        </a:p>
      </dsp:txBody>
      <dsp:txXfrm>
        <a:off x="4110672" y="2342991"/>
        <a:ext cx="3346456" cy="2007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1EBA1-3B0A-46FB-BC00-9798C2C2F743}">
      <dsp:nvSpPr>
        <dsp:cNvPr id="0" name=""/>
        <dsp:cNvSpPr/>
      </dsp:nvSpPr>
      <dsp:spPr>
        <a:xfrm>
          <a:off x="0" y="81411"/>
          <a:ext cx="78867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Tests individual components or functions</a:t>
          </a:r>
        </a:p>
      </dsp:txBody>
      <dsp:txXfrm>
        <a:off x="48481" y="129892"/>
        <a:ext cx="7789738" cy="896166"/>
      </dsp:txXfrm>
    </dsp:sp>
    <dsp:sp modelId="{14DC75BA-EB4A-485D-A463-918C9B446525}">
      <dsp:nvSpPr>
        <dsp:cNvPr id="0" name=""/>
        <dsp:cNvSpPr/>
      </dsp:nvSpPr>
      <dsp:spPr>
        <a:xfrm>
          <a:off x="0" y="1146540"/>
          <a:ext cx="7886700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Performed by developers</a:t>
          </a:r>
        </a:p>
      </dsp:txBody>
      <dsp:txXfrm>
        <a:off x="48481" y="1195021"/>
        <a:ext cx="7789738" cy="896166"/>
      </dsp:txXfrm>
    </dsp:sp>
    <dsp:sp modelId="{B44E7B51-F270-4900-80DE-ED69EE872FC3}">
      <dsp:nvSpPr>
        <dsp:cNvPr id="0" name=""/>
        <dsp:cNvSpPr/>
      </dsp:nvSpPr>
      <dsp:spPr>
        <a:xfrm>
          <a:off x="0" y="2211669"/>
          <a:ext cx="7886700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Uses automated tools like JUnit, PyTest, NUnit</a:t>
          </a:r>
        </a:p>
      </dsp:txBody>
      <dsp:txXfrm>
        <a:off x="48481" y="2260150"/>
        <a:ext cx="7789738" cy="896166"/>
      </dsp:txXfrm>
    </dsp:sp>
    <dsp:sp modelId="{CEFDD127-9DCF-4E7B-86AA-D695DD83214D}">
      <dsp:nvSpPr>
        <dsp:cNvPr id="0" name=""/>
        <dsp:cNvSpPr/>
      </dsp:nvSpPr>
      <dsp:spPr>
        <a:xfrm>
          <a:off x="0" y="3276797"/>
          <a:ext cx="7886700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Ensures that each module works correctly before integration</a:t>
          </a:r>
        </a:p>
      </dsp:txBody>
      <dsp:txXfrm>
        <a:off x="48481" y="3325278"/>
        <a:ext cx="7789738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23300-D81A-491A-9499-1BED4939D70A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6894-2198-48C4-BE67-5E442E8E4087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6DEE6-CBAC-4733-B9E5-93C240891504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Tests interactions between modules</a:t>
          </a:r>
        </a:p>
      </dsp:txBody>
      <dsp:txXfrm>
        <a:off x="80381" y="2738169"/>
        <a:ext cx="2306250" cy="720000"/>
      </dsp:txXfrm>
    </dsp:sp>
    <dsp:sp modelId="{5BD35E61-2E6D-4BB9-8D3B-E68FF7331EFC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44BCC-DFEE-4544-81DA-6FE78AD417DF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BD11F-A09A-4725-A960-52668DC17A1E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Ensures that integrated components work together</a:t>
          </a:r>
        </a:p>
      </dsp:txBody>
      <dsp:txXfrm>
        <a:off x="2790224" y="2738169"/>
        <a:ext cx="2306250" cy="720000"/>
      </dsp:txXfrm>
    </dsp:sp>
    <dsp:sp modelId="{42E5032E-ADF2-400D-9DFE-4DEC32B7B81B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8B186-4100-4E7E-9F0E-D53DED8266B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35B1-18C1-44D1-A389-E1429F9599F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Focuses on communication and data exchange between modules</a:t>
          </a:r>
        </a:p>
      </dsp:txBody>
      <dsp:txXfrm>
        <a:off x="5500068" y="2738169"/>
        <a:ext cx="23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C7DDE-AEDB-42DC-941D-2BB24453C22F}">
      <dsp:nvSpPr>
        <dsp:cNvPr id="0" name=""/>
        <dsp:cNvSpPr/>
      </dsp:nvSpPr>
      <dsp:spPr>
        <a:xfrm>
          <a:off x="0" y="1913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4F1B6B-646F-4DC8-A374-9F51243BE22D}">
      <dsp:nvSpPr>
        <dsp:cNvPr id="0" name=""/>
        <dsp:cNvSpPr/>
      </dsp:nvSpPr>
      <dsp:spPr>
        <a:xfrm>
          <a:off x="0" y="1913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Tests the complete software system</a:t>
          </a:r>
        </a:p>
      </dsp:txBody>
      <dsp:txXfrm>
        <a:off x="0" y="1913"/>
        <a:ext cx="3993357" cy="1305236"/>
      </dsp:txXfrm>
    </dsp:sp>
    <dsp:sp modelId="{8A65B505-BE66-4235-9120-09B8032E77E5}">
      <dsp:nvSpPr>
        <dsp:cNvPr id="0" name=""/>
        <dsp:cNvSpPr/>
      </dsp:nvSpPr>
      <dsp:spPr>
        <a:xfrm>
          <a:off x="0" y="1307150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74B8E7-7A77-4B26-8AE3-9F4A4447597E}">
      <dsp:nvSpPr>
        <dsp:cNvPr id="0" name=""/>
        <dsp:cNvSpPr/>
      </dsp:nvSpPr>
      <dsp:spPr>
        <a:xfrm>
          <a:off x="0" y="1307150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Verifies that the system meets requirements</a:t>
          </a:r>
        </a:p>
      </dsp:txBody>
      <dsp:txXfrm>
        <a:off x="0" y="1307150"/>
        <a:ext cx="3993357" cy="1305236"/>
      </dsp:txXfrm>
    </dsp:sp>
    <dsp:sp modelId="{C8C7798F-4424-4CD3-AAAC-A746C329AF7A}">
      <dsp:nvSpPr>
        <dsp:cNvPr id="0" name=""/>
        <dsp:cNvSpPr/>
      </dsp:nvSpPr>
      <dsp:spPr>
        <a:xfrm>
          <a:off x="0" y="2612387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175A7D-F177-4A28-BDFC-39692BE6B89B}">
      <dsp:nvSpPr>
        <dsp:cNvPr id="0" name=""/>
        <dsp:cNvSpPr/>
      </dsp:nvSpPr>
      <dsp:spPr>
        <a:xfrm>
          <a:off x="0" y="2612387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Includes functional, performance, security, and usability testing</a:t>
          </a:r>
        </a:p>
      </dsp:txBody>
      <dsp:txXfrm>
        <a:off x="0" y="2612387"/>
        <a:ext cx="3993357" cy="1305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54E02-FCC6-4DF5-9A7B-91F7FE6455F0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90A56-877C-44AC-BE7E-7EA9D7AC33D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A58A-6056-46AB-B413-74B4733BA5BD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Alpha Testing: Performed in a controlled environment by internal teams</a:t>
          </a:r>
        </a:p>
      </dsp:txBody>
      <dsp:txXfrm>
        <a:off x="1939533" y="717"/>
        <a:ext cx="2786667" cy="1679249"/>
      </dsp:txXfrm>
    </dsp:sp>
    <dsp:sp modelId="{056A8E91-0F0D-4B21-ADAC-6215A01A7136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04B3C-432C-44CB-9FC9-32D61345FFC8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DCCB9-9FDB-4F79-9010-165C91640B47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Beta Testing: Conducted by external users in real-world conditions</a:t>
          </a:r>
        </a:p>
      </dsp:txBody>
      <dsp:txXfrm>
        <a:off x="1939533" y="2099779"/>
        <a:ext cx="2786667" cy="1679249"/>
      </dsp:txXfrm>
    </dsp:sp>
    <dsp:sp modelId="{C93FE486-4299-4368-94A7-4354800F600C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941A-9DE2-44E3-9007-7FCA6DAEA37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694CD-DAB2-419B-B4BF-EB3FA13E92B5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Helps identify bugs and gather user feedback before full release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Software Testing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 Lecture on Software Testing Principles and Strategies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Verification and Validation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7FA58-5CB2-4378-5F40-19E3BE3B3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81260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43369B-9301-94BC-66DB-7906FA9C07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Software Testing Plans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F997EF-3512-7FE1-D954-9FE6F618D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04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448B5-18E7-B92A-13F6-B4CC26DD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666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8DEBF-0CEC-1F41-6E41-6A74A06A2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7096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D8C2A-6CD2-6844-8DFE-4B1628EC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Subsystem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295F8D-62BF-4FCA-D4F2-CA21F70FA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2167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System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BA384-D82F-9CB1-B629-5753EDA9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75" r="12664" b="-1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84898F-81CB-7063-D646-081B49407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479422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Acceptance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 dirty="0"/>
              <a:t>Conducted before releasing the software</a:t>
            </a:r>
          </a:p>
          <a:p>
            <a:r>
              <a:rPr lang="en-US" sz="1900" dirty="0"/>
              <a:t>Ensures software meets business requirements</a:t>
            </a:r>
          </a:p>
          <a:p>
            <a:r>
              <a:rPr lang="en-US" sz="1900" dirty="0"/>
              <a:t>Performed by end-users or stakeholders</a:t>
            </a:r>
          </a:p>
          <a:p>
            <a:r>
              <a:rPr lang="en-US" sz="1900" dirty="0"/>
              <a:t>Includes User Acceptance Testing (UAT) and Business Acceptance Testing (BAT)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Alpha and Beta Testing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A2499-CAC9-570C-818A-018018891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92496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1AD6E-DECA-9EA0-89B9-70E613CF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2A9DAF-2684-6245-A2E7-F4630A63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0" y="3051589"/>
            <a:ext cx="6626099" cy="754822"/>
          </a:xfrm>
          <a:solidFill>
            <a:srgbClr val="404040">
              <a:alpha val="84706"/>
            </a:srgbClr>
          </a:solidFill>
          <a:ln w="381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5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Q/A?</a:t>
            </a:r>
          </a:p>
        </p:txBody>
      </p:sp>
    </p:spTree>
    <p:extLst>
      <p:ext uri="{BB962C8B-B14F-4D97-AF65-F5344CB8AC3E}">
        <p14:creationId xmlns:p14="http://schemas.microsoft.com/office/powerpoint/2010/main" val="204990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Software Testing Overview</vt:lpstr>
      <vt:lpstr>Verification and Validation</vt:lpstr>
      <vt:lpstr>Software Testing Plans</vt:lpstr>
      <vt:lpstr>Unit Testing</vt:lpstr>
      <vt:lpstr>Subsystem Testing</vt:lpstr>
      <vt:lpstr>System Testing</vt:lpstr>
      <vt:lpstr>Acceptance Testing</vt:lpstr>
      <vt:lpstr>Alpha and Beta Testing</vt:lpstr>
      <vt:lpstr>Q/A?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Norouzifard</cp:lastModifiedBy>
  <cp:revision>3</cp:revision>
  <dcterms:created xsi:type="dcterms:W3CDTF">2013-01-27T09:14:16Z</dcterms:created>
  <dcterms:modified xsi:type="dcterms:W3CDTF">2025-02-16T22:00:54Z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2025-02-16T09:29:40Z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691aee59-756b-4ef7-9ef8-ed8ec49241f7</vt:lpwstr>
  </property>
  <property fmtid="{D5CDD505-2E9C-101B-9397-08002B2CF9AE}" pid="8" name="MSIP_Label_c96ed6d7-747c-41fd-b042-ff14484edc24_ContentBits">
    <vt:lpwstr>0</vt:lpwstr>
  </property>
</Properties>
</file>