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47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48" y="-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196FE-71CC-48C2-8D16-A5B284360C4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28090A-6C66-488E-B8BE-B42C2494FE4F}">
      <dgm:prSet/>
      <dgm:spPr/>
      <dgm:t>
        <a:bodyPr/>
        <a:lstStyle/>
        <a:p>
          <a:r>
            <a:rPr lang="en-US"/>
            <a:t>Develop a Web-base project including two or three pages.</a:t>
          </a:r>
        </a:p>
      </dgm:t>
    </dgm:pt>
    <dgm:pt modelId="{0CBA1452-873B-44DB-9E56-F8FEFCD23956}" type="parTrans" cxnId="{9DC4C0D6-5263-4270-90C9-5390C3338293}">
      <dgm:prSet/>
      <dgm:spPr/>
      <dgm:t>
        <a:bodyPr/>
        <a:lstStyle/>
        <a:p>
          <a:endParaRPr lang="en-US"/>
        </a:p>
      </dgm:t>
    </dgm:pt>
    <dgm:pt modelId="{A3EB5B93-E54A-4887-A460-110987039083}" type="sibTrans" cxnId="{9DC4C0D6-5263-4270-90C9-5390C333829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CB3A13E-B252-4E34-AA2E-0BFDEAC3DDC5}">
      <dgm:prSet/>
      <dgm:spPr/>
      <dgm:t>
        <a:bodyPr/>
        <a:lstStyle/>
        <a:p>
          <a:r>
            <a:rPr lang="en-US"/>
            <a:t>Add one more feature to load an image into your “Home” page.</a:t>
          </a:r>
        </a:p>
      </dgm:t>
    </dgm:pt>
    <dgm:pt modelId="{2527E6FF-5E9A-4E89-B73D-BB5BF6C9413D}" type="parTrans" cxnId="{B3C7C247-2318-42EE-817E-4C7D4692245E}">
      <dgm:prSet/>
      <dgm:spPr/>
      <dgm:t>
        <a:bodyPr/>
        <a:lstStyle/>
        <a:p>
          <a:endParaRPr lang="en-US"/>
        </a:p>
      </dgm:t>
    </dgm:pt>
    <dgm:pt modelId="{AF28888E-73E3-4C96-ABF9-75F8D01308C4}" type="sibTrans" cxnId="{B3C7C247-2318-42EE-817E-4C7D469224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50FF03E-886B-4849-92C3-AB4BC8CA56C3}">
      <dgm:prSet/>
      <dgm:spPr/>
      <dgm:t>
        <a:bodyPr/>
        <a:lstStyle/>
        <a:p>
          <a:r>
            <a:rPr lang="en-US"/>
            <a:t>Browse an image from your local directory. </a:t>
          </a:r>
        </a:p>
      </dgm:t>
    </dgm:pt>
    <dgm:pt modelId="{1B60D593-45E0-4F19-89F9-FC402BAED324}" type="parTrans" cxnId="{28EB7F69-BBE8-4D01-8851-76D1EB32C444}">
      <dgm:prSet/>
      <dgm:spPr/>
      <dgm:t>
        <a:bodyPr/>
        <a:lstStyle/>
        <a:p>
          <a:endParaRPr lang="en-US"/>
        </a:p>
      </dgm:t>
    </dgm:pt>
    <dgm:pt modelId="{58383359-177A-4690-B667-DB02A505C38B}" type="sibTrans" cxnId="{28EB7F69-BBE8-4D01-8851-76D1EB32C44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1BF5F2-AEFE-41AD-A260-7DDD33072D7D}" type="pres">
      <dgm:prSet presAssocID="{602196FE-71CC-48C2-8D16-A5B284360C4C}" presName="linearFlow" presStyleCnt="0">
        <dgm:presLayoutVars>
          <dgm:dir/>
          <dgm:animLvl val="lvl"/>
          <dgm:resizeHandles val="exact"/>
        </dgm:presLayoutVars>
      </dgm:prSet>
      <dgm:spPr/>
    </dgm:pt>
    <dgm:pt modelId="{B44AD3B9-7A5D-4BF6-8D01-7BBB6103BCEB}" type="pres">
      <dgm:prSet presAssocID="{2A28090A-6C66-488E-B8BE-B42C2494FE4F}" presName="compositeNode" presStyleCnt="0"/>
      <dgm:spPr/>
    </dgm:pt>
    <dgm:pt modelId="{CD46CD5F-E62A-42F4-B16E-E92D410ED7AF}" type="pres">
      <dgm:prSet presAssocID="{2A28090A-6C66-488E-B8BE-B42C2494FE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DC6BDA0-79F5-4F7F-BDED-624439DB49E1}" type="pres">
      <dgm:prSet presAssocID="{2A28090A-6C66-488E-B8BE-B42C2494FE4F}" presName="parSh" presStyleCnt="0"/>
      <dgm:spPr/>
    </dgm:pt>
    <dgm:pt modelId="{3B18B940-D8FC-4EF8-8A7C-70A9801FE2CF}" type="pres">
      <dgm:prSet presAssocID="{2A28090A-6C66-488E-B8BE-B42C2494FE4F}" presName="lineNode" presStyleLbl="alignAccFollowNode1" presStyleIdx="0" presStyleCnt="9"/>
      <dgm:spPr/>
    </dgm:pt>
    <dgm:pt modelId="{0FB8F115-A85E-4BEB-9E8D-48A4B45F1699}" type="pres">
      <dgm:prSet presAssocID="{2A28090A-6C66-488E-B8BE-B42C2494FE4F}" presName="lineArrowNode" presStyleLbl="alignAccFollowNode1" presStyleIdx="1" presStyleCnt="9"/>
      <dgm:spPr/>
    </dgm:pt>
    <dgm:pt modelId="{34832E84-E25D-49FD-8945-3F2633D41A5A}" type="pres">
      <dgm:prSet presAssocID="{A3EB5B93-E54A-4887-A460-110987039083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474E8D92-9EFD-4E93-BB8D-D0D4155F491F}" type="pres">
      <dgm:prSet presAssocID="{A3EB5B93-E54A-4887-A460-110987039083}" presName="spacerBetweenCircleAndCallout" presStyleCnt="0">
        <dgm:presLayoutVars/>
      </dgm:prSet>
      <dgm:spPr/>
    </dgm:pt>
    <dgm:pt modelId="{DE312553-CF3D-4B0A-A732-72AF87012470}" type="pres">
      <dgm:prSet presAssocID="{2A28090A-6C66-488E-B8BE-B42C2494FE4F}" presName="nodeText" presStyleLbl="alignAccFollowNode1" presStyleIdx="2" presStyleCnt="9">
        <dgm:presLayoutVars>
          <dgm:bulletEnabled val="1"/>
        </dgm:presLayoutVars>
      </dgm:prSet>
      <dgm:spPr/>
    </dgm:pt>
    <dgm:pt modelId="{ECDB8815-E5D2-445B-9241-062558625C4C}" type="pres">
      <dgm:prSet presAssocID="{A3EB5B93-E54A-4887-A460-110987039083}" presName="sibTransComposite" presStyleCnt="0"/>
      <dgm:spPr/>
    </dgm:pt>
    <dgm:pt modelId="{A8EB8A7F-673A-4179-860B-DA7513956483}" type="pres">
      <dgm:prSet presAssocID="{6CB3A13E-B252-4E34-AA2E-0BFDEAC3DDC5}" presName="compositeNode" presStyleCnt="0"/>
      <dgm:spPr/>
    </dgm:pt>
    <dgm:pt modelId="{2C3ABF55-2BB3-44CE-8692-03345CB4D92C}" type="pres">
      <dgm:prSet presAssocID="{6CB3A13E-B252-4E34-AA2E-0BFDEAC3DDC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E85E21-EFAC-451F-8E5E-705CAB8A4CE2}" type="pres">
      <dgm:prSet presAssocID="{6CB3A13E-B252-4E34-AA2E-0BFDEAC3DDC5}" presName="parSh" presStyleCnt="0"/>
      <dgm:spPr/>
    </dgm:pt>
    <dgm:pt modelId="{07EDDC1D-79FA-4ABB-A1B8-977393C89A35}" type="pres">
      <dgm:prSet presAssocID="{6CB3A13E-B252-4E34-AA2E-0BFDEAC3DDC5}" presName="lineNode" presStyleLbl="alignAccFollowNode1" presStyleIdx="3" presStyleCnt="9"/>
      <dgm:spPr/>
    </dgm:pt>
    <dgm:pt modelId="{EC9B60EB-C759-4568-B1B5-EA8162421468}" type="pres">
      <dgm:prSet presAssocID="{6CB3A13E-B252-4E34-AA2E-0BFDEAC3DDC5}" presName="lineArrowNode" presStyleLbl="alignAccFollowNode1" presStyleIdx="4" presStyleCnt="9"/>
      <dgm:spPr/>
    </dgm:pt>
    <dgm:pt modelId="{762716E6-60A7-477E-918E-EE9B91A23523}" type="pres">
      <dgm:prSet presAssocID="{AF28888E-73E3-4C96-ABF9-75F8D01308C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292959BF-A3A9-45BF-950F-464E1DEBD3F0}" type="pres">
      <dgm:prSet presAssocID="{AF28888E-73E3-4C96-ABF9-75F8D01308C4}" presName="spacerBetweenCircleAndCallout" presStyleCnt="0">
        <dgm:presLayoutVars/>
      </dgm:prSet>
      <dgm:spPr/>
    </dgm:pt>
    <dgm:pt modelId="{5D04E664-B6A5-424D-BA99-38401498F348}" type="pres">
      <dgm:prSet presAssocID="{6CB3A13E-B252-4E34-AA2E-0BFDEAC3DDC5}" presName="nodeText" presStyleLbl="alignAccFollowNode1" presStyleIdx="5" presStyleCnt="9">
        <dgm:presLayoutVars>
          <dgm:bulletEnabled val="1"/>
        </dgm:presLayoutVars>
      </dgm:prSet>
      <dgm:spPr/>
    </dgm:pt>
    <dgm:pt modelId="{14562B4B-E390-4C0D-B4C0-5F2D703BD0DA}" type="pres">
      <dgm:prSet presAssocID="{AF28888E-73E3-4C96-ABF9-75F8D01308C4}" presName="sibTransComposite" presStyleCnt="0"/>
      <dgm:spPr/>
    </dgm:pt>
    <dgm:pt modelId="{25C4F3CC-1381-44A7-B647-FA6D3400912B}" type="pres">
      <dgm:prSet presAssocID="{B50FF03E-886B-4849-92C3-AB4BC8CA56C3}" presName="compositeNode" presStyleCnt="0"/>
      <dgm:spPr/>
    </dgm:pt>
    <dgm:pt modelId="{F2350CBD-F1EB-4717-9A9B-68F1FB8DB2E7}" type="pres">
      <dgm:prSet presAssocID="{B50FF03E-886B-4849-92C3-AB4BC8CA56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AEE327-0C62-4FB8-A104-CE09909136D2}" type="pres">
      <dgm:prSet presAssocID="{B50FF03E-886B-4849-92C3-AB4BC8CA56C3}" presName="parSh" presStyleCnt="0"/>
      <dgm:spPr/>
    </dgm:pt>
    <dgm:pt modelId="{92E1FA0F-8128-46D0-A20D-11E428C46B52}" type="pres">
      <dgm:prSet presAssocID="{B50FF03E-886B-4849-92C3-AB4BC8CA56C3}" presName="lineNode" presStyleLbl="alignAccFollowNode1" presStyleIdx="6" presStyleCnt="9"/>
      <dgm:spPr/>
    </dgm:pt>
    <dgm:pt modelId="{4EFB238C-32D6-4469-8A7A-054DC84D4D72}" type="pres">
      <dgm:prSet presAssocID="{B50FF03E-886B-4849-92C3-AB4BC8CA56C3}" presName="lineArrowNode" presStyleLbl="alignAccFollowNode1" presStyleIdx="7" presStyleCnt="9"/>
      <dgm:spPr/>
    </dgm:pt>
    <dgm:pt modelId="{B725DFCC-3E94-4A03-964B-73090F8F8928}" type="pres">
      <dgm:prSet presAssocID="{58383359-177A-4690-B667-DB02A505C38B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CFFB509D-1A08-4FC0-AAAE-7FB9BEE678EB}" type="pres">
      <dgm:prSet presAssocID="{58383359-177A-4690-B667-DB02A505C38B}" presName="spacerBetweenCircleAndCallout" presStyleCnt="0">
        <dgm:presLayoutVars/>
      </dgm:prSet>
      <dgm:spPr/>
    </dgm:pt>
    <dgm:pt modelId="{5EC054B0-C53D-44AC-85FD-88D99B703927}" type="pres">
      <dgm:prSet presAssocID="{B50FF03E-886B-4849-92C3-AB4BC8CA56C3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21DD171C-D62F-437B-AD37-D3EDA760F1E2}" type="presOf" srcId="{2A28090A-6C66-488E-B8BE-B42C2494FE4F}" destId="{DE312553-CF3D-4B0A-A732-72AF87012470}" srcOrd="0" destOrd="0" presId="urn:microsoft.com/office/officeart/2016/7/layout/LinearArrowProcessNumbered"/>
    <dgm:cxn modelId="{84346838-7DF2-4E50-9E33-612BABB50715}" type="presOf" srcId="{AF28888E-73E3-4C96-ABF9-75F8D01308C4}" destId="{762716E6-60A7-477E-918E-EE9B91A23523}" srcOrd="0" destOrd="0" presId="urn:microsoft.com/office/officeart/2016/7/layout/LinearArrowProcessNumbered"/>
    <dgm:cxn modelId="{B3C7C247-2318-42EE-817E-4C7D4692245E}" srcId="{602196FE-71CC-48C2-8D16-A5B284360C4C}" destId="{6CB3A13E-B252-4E34-AA2E-0BFDEAC3DDC5}" srcOrd="1" destOrd="0" parTransId="{2527E6FF-5E9A-4E89-B73D-BB5BF6C9413D}" sibTransId="{AF28888E-73E3-4C96-ABF9-75F8D01308C4}"/>
    <dgm:cxn modelId="{28EB7F69-BBE8-4D01-8851-76D1EB32C444}" srcId="{602196FE-71CC-48C2-8D16-A5B284360C4C}" destId="{B50FF03E-886B-4849-92C3-AB4BC8CA56C3}" srcOrd="2" destOrd="0" parTransId="{1B60D593-45E0-4F19-89F9-FC402BAED324}" sibTransId="{58383359-177A-4690-B667-DB02A505C38B}"/>
    <dgm:cxn modelId="{5E59F89A-5E9E-47DB-A7C9-48F231C41539}" type="presOf" srcId="{6CB3A13E-B252-4E34-AA2E-0BFDEAC3DDC5}" destId="{5D04E664-B6A5-424D-BA99-38401498F348}" srcOrd="0" destOrd="0" presId="urn:microsoft.com/office/officeart/2016/7/layout/LinearArrowProcessNumbered"/>
    <dgm:cxn modelId="{7C751EA1-7646-45D4-B18F-03DEDC002100}" type="presOf" srcId="{B50FF03E-886B-4849-92C3-AB4BC8CA56C3}" destId="{5EC054B0-C53D-44AC-85FD-88D99B703927}" srcOrd="0" destOrd="0" presId="urn:microsoft.com/office/officeart/2016/7/layout/LinearArrowProcessNumbered"/>
    <dgm:cxn modelId="{1EC300AA-4D0B-423F-B838-C562B643F2D9}" type="presOf" srcId="{58383359-177A-4690-B667-DB02A505C38B}" destId="{B725DFCC-3E94-4A03-964B-73090F8F8928}" srcOrd="0" destOrd="0" presId="urn:microsoft.com/office/officeart/2016/7/layout/LinearArrowProcessNumbered"/>
    <dgm:cxn modelId="{B4FF87C3-1F7D-4D30-BFA3-0A18D9CFB140}" type="presOf" srcId="{A3EB5B93-E54A-4887-A460-110987039083}" destId="{34832E84-E25D-49FD-8945-3F2633D41A5A}" srcOrd="0" destOrd="0" presId="urn:microsoft.com/office/officeart/2016/7/layout/LinearArrowProcessNumbered"/>
    <dgm:cxn modelId="{9DC4C0D6-5263-4270-90C9-5390C3338293}" srcId="{602196FE-71CC-48C2-8D16-A5B284360C4C}" destId="{2A28090A-6C66-488E-B8BE-B42C2494FE4F}" srcOrd="0" destOrd="0" parTransId="{0CBA1452-873B-44DB-9E56-F8FEFCD23956}" sibTransId="{A3EB5B93-E54A-4887-A460-110987039083}"/>
    <dgm:cxn modelId="{D5DC64FC-582A-4178-8958-56D3DA7F8B3E}" type="presOf" srcId="{602196FE-71CC-48C2-8D16-A5B284360C4C}" destId="{E51BF5F2-AEFE-41AD-A260-7DDD33072D7D}" srcOrd="0" destOrd="0" presId="urn:microsoft.com/office/officeart/2016/7/layout/LinearArrowProcessNumbered"/>
    <dgm:cxn modelId="{04C8ED2E-6609-4795-8133-D3E1F4C5DC3D}" type="presParOf" srcId="{E51BF5F2-AEFE-41AD-A260-7DDD33072D7D}" destId="{B44AD3B9-7A5D-4BF6-8D01-7BBB6103BCEB}" srcOrd="0" destOrd="0" presId="urn:microsoft.com/office/officeart/2016/7/layout/LinearArrowProcessNumbered"/>
    <dgm:cxn modelId="{5BD88CC5-52D7-40F7-885E-BB4FBF6DF2CE}" type="presParOf" srcId="{B44AD3B9-7A5D-4BF6-8D01-7BBB6103BCEB}" destId="{CD46CD5F-E62A-42F4-B16E-E92D410ED7AF}" srcOrd="0" destOrd="0" presId="urn:microsoft.com/office/officeart/2016/7/layout/LinearArrowProcessNumbered"/>
    <dgm:cxn modelId="{0D3FBD95-F1FC-4501-8A90-D807D207D5C6}" type="presParOf" srcId="{B44AD3B9-7A5D-4BF6-8D01-7BBB6103BCEB}" destId="{1DC6BDA0-79F5-4F7F-BDED-624439DB49E1}" srcOrd="1" destOrd="0" presId="urn:microsoft.com/office/officeart/2016/7/layout/LinearArrowProcessNumbered"/>
    <dgm:cxn modelId="{DF0EC85B-1A11-4FDD-A528-599D05D47AAA}" type="presParOf" srcId="{1DC6BDA0-79F5-4F7F-BDED-624439DB49E1}" destId="{3B18B940-D8FC-4EF8-8A7C-70A9801FE2CF}" srcOrd="0" destOrd="0" presId="urn:microsoft.com/office/officeart/2016/7/layout/LinearArrowProcessNumbered"/>
    <dgm:cxn modelId="{73D51706-EC18-4C39-AA83-809645E3A7DA}" type="presParOf" srcId="{1DC6BDA0-79F5-4F7F-BDED-624439DB49E1}" destId="{0FB8F115-A85E-4BEB-9E8D-48A4B45F1699}" srcOrd="1" destOrd="0" presId="urn:microsoft.com/office/officeart/2016/7/layout/LinearArrowProcessNumbered"/>
    <dgm:cxn modelId="{7E5BD225-C2D7-42A1-A602-FBAFB392BAEB}" type="presParOf" srcId="{1DC6BDA0-79F5-4F7F-BDED-624439DB49E1}" destId="{34832E84-E25D-49FD-8945-3F2633D41A5A}" srcOrd="2" destOrd="0" presId="urn:microsoft.com/office/officeart/2016/7/layout/LinearArrowProcessNumbered"/>
    <dgm:cxn modelId="{260F49EA-D558-4815-883B-BED0E984112F}" type="presParOf" srcId="{1DC6BDA0-79F5-4F7F-BDED-624439DB49E1}" destId="{474E8D92-9EFD-4E93-BB8D-D0D4155F491F}" srcOrd="3" destOrd="0" presId="urn:microsoft.com/office/officeart/2016/7/layout/LinearArrowProcessNumbered"/>
    <dgm:cxn modelId="{0E9C4488-5091-4C51-A28C-863B955AB7F8}" type="presParOf" srcId="{B44AD3B9-7A5D-4BF6-8D01-7BBB6103BCEB}" destId="{DE312553-CF3D-4B0A-A732-72AF87012470}" srcOrd="2" destOrd="0" presId="urn:microsoft.com/office/officeart/2016/7/layout/LinearArrowProcessNumbered"/>
    <dgm:cxn modelId="{EDE44DEB-32AC-4ACA-8CDB-2BDD20227A41}" type="presParOf" srcId="{E51BF5F2-AEFE-41AD-A260-7DDD33072D7D}" destId="{ECDB8815-E5D2-445B-9241-062558625C4C}" srcOrd="1" destOrd="0" presId="urn:microsoft.com/office/officeart/2016/7/layout/LinearArrowProcessNumbered"/>
    <dgm:cxn modelId="{D0BFC99E-3E92-44E9-89C3-CFB29193526A}" type="presParOf" srcId="{E51BF5F2-AEFE-41AD-A260-7DDD33072D7D}" destId="{A8EB8A7F-673A-4179-860B-DA7513956483}" srcOrd="2" destOrd="0" presId="urn:microsoft.com/office/officeart/2016/7/layout/LinearArrowProcessNumbered"/>
    <dgm:cxn modelId="{9619D8A4-4012-4A2A-8934-E45438F7DB44}" type="presParOf" srcId="{A8EB8A7F-673A-4179-860B-DA7513956483}" destId="{2C3ABF55-2BB3-44CE-8692-03345CB4D92C}" srcOrd="0" destOrd="0" presId="urn:microsoft.com/office/officeart/2016/7/layout/LinearArrowProcessNumbered"/>
    <dgm:cxn modelId="{0F37E023-D1E0-4359-9B88-E9ADF4F911C7}" type="presParOf" srcId="{A8EB8A7F-673A-4179-860B-DA7513956483}" destId="{A9E85E21-EFAC-451F-8E5E-705CAB8A4CE2}" srcOrd="1" destOrd="0" presId="urn:microsoft.com/office/officeart/2016/7/layout/LinearArrowProcessNumbered"/>
    <dgm:cxn modelId="{0D3FFA40-2328-4099-85C8-5E7755C23C41}" type="presParOf" srcId="{A9E85E21-EFAC-451F-8E5E-705CAB8A4CE2}" destId="{07EDDC1D-79FA-4ABB-A1B8-977393C89A35}" srcOrd="0" destOrd="0" presId="urn:microsoft.com/office/officeart/2016/7/layout/LinearArrowProcessNumbered"/>
    <dgm:cxn modelId="{FB6E6F7C-BCBE-438A-86D3-F1DA348E7B19}" type="presParOf" srcId="{A9E85E21-EFAC-451F-8E5E-705CAB8A4CE2}" destId="{EC9B60EB-C759-4568-B1B5-EA8162421468}" srcOrd="1" destOrd="0" presId="urn:microsoft.com/office/officeart/2016/7/layout/LinearArrowProcessNumbered"/>
    <dgm:cxn modelId="{9F09EDDA-6A4A-4555-90FA-80A902B6768E}" type="presParOf" srcId="{A9E85E21-EFAC-451F-8E5E-705CAB8A4CE2}" destId="{762716E6-60A7-477E-918E-EE9B91A23523}" srcOrd="2" destOrd="0" presId="urn:microsoft.com/office/officeart/2016/7/layout/LinearArrowProcessNumbered"/>
    <dgm:cxn modelId="{BCCF0C29-2048-4571-BD8D-20AA7E1FF844}" type="presParOf" srcId="{A9E85E21-EFAC-451F-8E5E-705CAB8A4CE2}" destId="{292959BF-A3A9-45BF-950F-464E1DEBD3F0}" srcOrd="3" destOrd="0" presId="urn:microsoft.com/office/officeart/2016/7/layout/LinearArrowProcessNumbered"/>
    <dgm:cxn modelId="{240BF64A-823C-4BA3-BA9F-69770BA4DD2B}" type="presParOf" srcId="{A8EB8A7F-673A-4179-860B-DA7513956483}" destId="{5D04E664-B6A5-424D-BA99-38401498F348}" srcOrd="2" destOrd="0" presId="urn:microsoft.com/office/officeart/2016/7/layout/LinearArrowProcessNumbered"/>
    <dgm:cxn modelId="{FC15225E-D950-4000-B646-F1E62813BA75}" type="presParOf" srcId="{E51BF5F2-AEFE-41AD-A260-7DDD33072D7D}" destId="{14562B4B-E390-4C0D-B4C0-5F2D703BD0DA}" srcOrd="3" destOrd="0" presId="urn:microsoft.com/office/officeart/2016/7/layout/LinearArrowProcessNumbered"/>
    <dgm:cxn modelId="{216BE968-579B-488D-9C87-B019FFE87BC8}" type="presParOf" srcId="{E51BF5F2-AEFE-41AD-A260-7DDD33072D7D}" destId="{25C4F3CC-1381-44A7-B647-FA6D3400912B}" srcOrd="4" destOrd="0" presId="urn:microsoft.com/office/officeart/2016/7/layout/LinearArrowProcessNumbered"/>
    <dgm:cxn modelId="{E8373C1D-ABF9-4B80-891F-5C2FC0E2C6E9}" type="presParOf" srcId="{25C4F3CC-1381-44A7-B647-FA6D3400912B}" destId="{F2350CBD-F1EB-4717-9A9B-68F1FB8DB2E7}" srcOrd="0" destOrd="0" presId="urn:microsoft.com/office/officeart/2016/7/layout/LinearArrowProcessNumbered"/>
    <dgm:cxn modelId="{75B14DF5-BC59-474E-BFDB-6C496C452177}" type="presParOf" srcId="{25C4F3CC-1381-44A7-B647-FA6D3400912B}" destId="{81AEE327-0C62-4FB8-A104-CE09909136D2}" srcOrd="1" destOrd="0" presId="urn:microsoft.com/office/officeart/2016/7/layout/LinearArrowProcessNumbered"/>
    <dgm:cxn modelId="{01FA2655-9A0D-463D-A8C6-BBB52984E84E}" type="presParOf" srcId="{81AEE327-0C62-4FB8-A104-CE09909136D2}" destId="{92E1FA0F-8128-46D0-A20D-11E428C46B52}" srcOrd="0" destOrd="0" presId="urn:microsoft.com/office/officeart/2016/7/layout/LinearArrowProcessNumbered"/>
    <dgm:cxn modelId="{5B12DC36-8B23-4376-99BD-94B92C16A700}" type="presParOf" srcId="{81AEE327-0C62-4FB8-A104-CE09909136D2}" destId="{4EFB238C-32D6-4469-8A7A-054DC84D4D72}" srcOrd="1" destOrd="0" presId="urn:microsoft.com/office/officeart/2016/7/layout/LinearArrowProcessNumbered"/>
    <dgm:cxn modelId="{05049616-D1CB-4690-9FFD-5441A11550E1}" type="presParOf" srcId="{81AEE327-0C62-4FB8-A104-CE09909136D2}" destId="{B725DFCC-3E94-4A03-964B-73090F8F8928}" srcOrd="2" destOrd="0" presId="urn:microsoft.com/office/officeart/2016/7/layout/LinearArrowProcessNumbered"/>
    <dgm:cxn modelId="{0BFE1443-437F-427E-A86A-53A93750C135}" type="presParOf" srcId="{81AEE327-0C62-4FB8-A104-CE09909136D2}" destId="{CFFB509D-1A08-4FC0-AAAE-7FB9BEE678EB}" srcOrd="3" destOrd="0" presId="urn:microsoft.com/office/officeart/2016/7/layout/LinearArrowProcessNumbered"/>
    <dgm:cxn modelId="{9B953A27-43B4-4601-A91C-BADF6B95C6C8}" type="presParOf" srcId="{25C4F3CC-1381-44A7-B647-FA6D3400912B}" destId="{5EC054B0-C53D-44AC-85FD-88D99B70392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C9108-029D-42FE-9AC4-F8616ACD6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A9C063-C8C2-4BB7-BA89-42A49C5A6BD0}">
      <dgm:prSet/>
      <dgm:spPr/>
      <dgm:t>
        <a:bodyPr/>
        <a:lstStyle/>
        <a:p>
          <a:r>
            <a:rPr lang="en-US" dirty="0"/>
            <a:t>Flask facilitates quick web app creation</a:t>
          </a:r>
        </a:p>
      </dgm:t>
    </dgm:pt>
    <dgm:pt modelId="{C2505A41-2FEB-4D69-BDA1-261BFB038E8E}" type="parTrans" cxnId="{CEC51491-E8D2-436A-8B0F-C385F1F8C72D}">
      <dgm:prSet/>
      <dgm:spPr/>
      <dgm:t>
        <a:bodyPr/>
        <a:lstStyle/>
        <a:p>
          <a:endParaRPr lang="en-US"/>
        </a:p>
      </dgm:t>
    </dgm:pt>
    <dgm:pt modelId="{B6D3356B-AC08-4187-B283-4AFAE619BD9C}" type="sibTrans" cxnId="{CEC51491-E8D2-436A-8B0F-C385F1F8C72D}">
      <dgm:prSet/>
      <dgm:spPr/>
      <dgm:t>
        <a:bodyPr/>
        <a:lstStyle/>
        <a:p>
          <a:endParaRPr lang="en-US"/>
        </a:p>
      </dgm:t>
    </dgm:pt>
    <dgm:pt modelId="{136E6FC6-6748-4FAB-B05B-3764C9DFD664}">
      <dgm:prSet/>
      <dgm:spPr/>
      <dgm:t>
        <a:bodyPr/>
        <a:lstStyle/>
        <a:p>
          <a:r>
            <a:rPr lang="en-US" dirty="0"/>
            <a:t>Easy integration with HTML &amp; JavaScript</a:t>
          </a:r>
        </a:p>
      </dgm:t>
    </dgm:pt>
    <dgm:pt modelId="{EF6BC2F0-3778-411A-A838-C15A80AC9615}" type="parTrans" cxnId="{AE2AE6D2-7857-4915-BC1E-70230A0A798F}">
      <dgm:prSet/>
      <dgm:spPr/>
      <dgm:t>
        <a:bodyPr/>
        <a:lstStyle/>
        <a:p>
          <a:endParaRPr lang="en-US"/>
        </a:p>
      </dgm:t>
    </dgm:pt>
    <dgm:pt modelId="{EEF48338-DD6E-4280-AFAC-D9FC862E5C61}" type="sibTrans" cxnId="{AE2AE6D2-7857-4915-BC1E-70230A0A798F}">
      <dgm:prSet/>
      <dgm:spPr/>
      <dgm:t>
        <a:bodyPr/>
        <a:lstStyle/>
        <a:p>
          <a:endParaRPr lang="en-US"/>
        </a:p>
      </dgm:t>
    </dgm:pt>
    <dgm:pt modelId="{2F622C4C-EF9B-4812-A875-47230AAB58F6}">
      <dgm:prSet/>
      <dgm:spPr/>
      <dgm:t>
        <a:bodyPr/>
        <a:lstStyle/>
        <a:p>
          <a:r>
            <a:rPr lang="en-US" dirty="0"/>
            <a:t>Great for teaching software development fundamentals</a:t>
          </a:r>
        </a:p>
      </dgm:t>
    </dgm:pt>
    <dgm:pt modelId="{4117BC86-0AC7-454F-A7F5-B221B829E5A6}" type="parTrans" cxnId="{41A27A41-BBFC-433C-89AD-0AF8BDBFBCBA}">
      <dgm:prSet/>
      <dgm:spPr/>
      <dgm:t>
        <a:bodyPr/>
        <a:lstStyle/>
        <a:p>
          <a:endParaRPr lang="en-US"/>
        </a:p>
      </dgm:t>
    </dgm:pt>
    <dgm:pt modelId="{EE10B55D-429C-4CED-9875-5E622E47340F}" type="sibTrans" cxnId="{41A27A41-BBFC-433C-89AD-0AF8BDBFBCBA}">
      <dgm:prSet/>
      <dgm:spPr/>
      <dgm:t>
        <a:bodyPr/>
        <a:lstStyle/>
        <a:p>
          <a:endParaRPr lang="en-US"/>
        </a:p>
      </dgm:t>
    </dgm:pt>
    <dgm:pt modelId="{FA43EADA-2365-41A8-B1AA-6CF4BE49A9BF}" type="pres">
      <dgm:prSet presAssocID="{934C9108-029D-42FE-9AC4-F8616ACD6477}" presName="root" presStyleCnt="0">
        <dgm:presLayoutVars>
          <dgm:dir/>
          <dgm:resizeHandles val="exact"/>
        </dgm:presLayoutVars>
      </dgm:prSet>
      <dgm:spPr/>
    </dgm:pt>
    <dgm:pt modelId="{4AE743C2-3769-443B-903E-BBD2CCD5BD9B}" type="pres">
      <dgm:prSet presAssocID="{2FA9C063-C8C2-4BB7-BA89-42A49C5A6BD0}" presName="compNode" presStyleCnt="0"/>
      <dgm:spPr/>
    </dgm:pt>
    <dgm:pt modelId="{533CF2C2-2504-440B-A42C-0C9D1F3CAFB1}" type="pres">
      <dgm:prSet presAssocID="{2FA9C063-C8C2-4BB7-BA89-42A49C5A6BD0}" presName="bgRect" presStyleLbl="bgShp" presStyleIdx="0" presStyleCnt="3"/>
      <dgm:spPr/>
    </dgm:pt>
    <dgm:pt modelId="{A5FB4EB2-7C16-4AD4-AFE6-6FC2A8F60997}" type="pres">
      <dgm:prSet presAssocID="{2FA9C063-C8C2-4BB7-BA89-42A49C5A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C77A17D-9D5E-4B06-B9C6-75602640A332}" type="pres">
      <dgm:prSet presAssocID="{2FA9C063-C8C2-4BB7-BA89-42A49C5A6BD0}" presName="spaceRect" presStyleCnt="0"/>
      <dgm:spPr/>
    </dgm:pt>
    <dgm:pt modelId="{F3DE05FC-06CC-442E-B05F-06ABE12BA7A3}" type="pres">
      <dgm:prSet presAssocID="{2FA9C063-C8C2-4BB7-BA89-42A49C5A6BD0}" presName="parTx" presStyleLbl="revTx" presStyleIdx="0" presStyleCnt="3">
        <dgm:presLayoutVars>
          <dgm:chMax val="0"/>
          <dgm:chPref val="0"/>
        </dgm:presLayoutVars>
      </dgm:prSet>
      <dgm:spPr/>
    </dgm:pt>
    <dgm:pt modelId="{A4D30898-68F6-46E3-8FE0-9255ED737834}" type="pres">
      <dgm:prSet presAssocID="{B6D3356B-AC08-4187-B283-4AFAE619BD9C}" presName="sibTrans" presStyleCnt="0"/>
      <dgm:spPr/>
    </dgm:pt>
    <dgm:pt modelId="{896317D9-9AC3-4BA4-95B4-98CF92F2BDC4}" type="pres">
      <dgm:prSet presAssocID="{136E6FC6-6748-4FAB-B05B-3764C9DFD664}" presName="compNode" presStyleCnt="0"/>
      <dgm:spPr/>
    </dgm:pt>
    <dgm:pt modelId="{11542246-AB61-4945-92EA-70FB65C5E87B}" type="pres">
      <dgm:prSet presAssocID="{136E6FC6-6748-4FAB-B05B-3764C9DFD664}" presName="bgRect" presStyleLbl="bgShp" presStyleIdx="1" presStyleCnt="3"/>
      <dgm:spPr/>
    </dgm:pt>
    <dgm:pt modelId="{24E6AFC8-0422-4B37-9E0D-ED4E30AF04D6}" type="pres">
      <dgm:prSet presAssocID="{136E6FC6-6748-4FAB-B05B-3764C9DFD6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C25702-E93D-4FB7-A97D-F70FB828037D}" type="pres">
      <dgm:prSet presAssocID="{136E6FC6-6748-4FAB-B05B-3764C9DFD664}" presName="spaceRect" presStyleCnt="0"/>
      <dgm:spPr/>
    </dgm:pt>
    <dgm:pt modelId="{D823B5CB-3E62-4FD3-B033-8F6691261475}" type="pres">
      <dgm:prSet presAssocID="{136E6FC6-6748-4FAB-B05B-3764C9DFD664}" presName="parTx" presStyleLbl="revTx" presStyleIdx="1" presStyleCnt="3">
        <dgm:presLayoutVars>
          <dgm:chMax val="0"/>
          <dgm:chPref val="0"/>
        </dgm:presLayoutVars>
      </dgm:prSet>
      <dgm:spPr/>
    </dgm:pt>
    <dgm:pt modelId="{2D760AC3-2A53-426B-A38B-589856D8AFAF}" type="pres">
      <dgm:prSet presAssocID="{EEF48338-DD6E-4280-AFAC-D9FC862E5C61}" presName="sibTrans" presStyleCnt="0"/>
      <dgm:spPr/>
    </dgm:pt>
    <dgm:pt modelId="{C3D7681C-6354-4CE5-AB3C-FDB0D5223747}" type="pres">
      <dgm:prSet presAssocID="{2F622C4C-EF9B-4812-A875-47230AAB58F6}" presName="compNode" presStyleCnt="0"/>
      <dgm:spPr/>
    </dgm:pt>
    <dgm:pt modelId="{0CA607FF-C592-4041-821F-6691CB9C0DFE}" type="pres">
      <dgm:prSet presAssocID="{2F622C4C-EF9B-4812-A875-47230AAB58F6}" presName="bgRect" presStyleLbl="bgShp" presStyleIdx="2" presStyleCnt="3"/>
      <dgm:spPr/>
    </dgm:pt>
    <dgm:pt modelId="{961E0CCC-44D6-491C-9D2B-9404FDC35B55}" type="pres">
      <dgm:prSet presAssocID="{2F622C4C-EF9B-4812-A875-47230AAB5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132FCA9-43F8-4344-98AA-781F62938FCC}" type="pres">
      <dgm:prSet presAssocID="{2F622C4C-EF9B-4812-A875-47230AAB58F6}" presName="spaceRect" presStyleCnt="0"/>
      <dgm:spPr/>
    </dgm:pt>
    <dgm:pt modelId="{2012A71D-ED5F-48F9-B878-6E64E67D46E1}" type="pres">
      <dgm:prSet presAssocID="{2F622C4C-EF9B-4812-A875-47230AAB58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33BB32-FEBE-41E8-87A7-BFD394FB35E1}" type="presOf" srcId="{934C9108-029D-42FE-9AC4-F8616ACD6477}" destId="{FA43EADA-2365-41A8-B1AA-6CF4BE49A9BF}" srcOrd="0" destOrd="0" presId="urn:microsoft.com/office/officeart/2018/2/layout/IconVerticalSolidList"/>
    <dgm:cxn modelId="{41A27A41-BBFC-433C-89AD-0AF8BDBFBCBA}" srcId="{934C9108-029D-42FE-9AC4-F8616ACD6477}" destId="{2F622C4C-EF9B-4812-A875-47230AAB58F6}" srcOrd="2" destOrd="0" parTransId="{4117BC86-0AC7-454F-A7F5-B221B829E5A6}" sibTransId="{EE10B55D-429C-4CED-9875-5E622E47340F}"/>
    <dgm:cxn modelId="{20C58042-9942-431A-8E64-4B9D53FFCD2F}" type="presOf" srcId="{2FA9C063-C8C2-4BB7-BA89-42A49C5A6BD0}" destId="{F3DE05FC-06CC-442E-B05F-06ABE12BA7A3}" srcOrd="0" destOrd="0" presId="urn:microsoft.com/office/officeart/2018/2/layout/IconVerticalSolidList"/>
    <dgm:cxn modelId="{CEC51491-E8D2-436A-8B0F-C385F1F8C72D}" srcId="{934C9108-029D-42FE-9AC4-F8616ACD6477}" destId="{2FA9C063-C8C2-4BB7-BA89-42A49C5A6BD0}" srcOrd="0" destOrd="0" parTransId="{C2505A41-2FEB-4D69-BDA1-261BFB038E8E}" sibTransId="{B6D3356B-AC08-4187-B283-4AFAE619BD9C}"/>
    <dgm:cxn modelId="{8BE946AE-5285-478B-8A07-81E6C9570C02}" type="presOf" srcId="{136E6FC6-6748-4FAB-B05B-3764C9DFD664}" destId="{D823B5CB-3E62-4FD3-B033-8F6691261475}" srcOrd="0" destOrd="0" presId="urn:microsoft.com/office/officeart/2018/2/layout/IconVerticalSolidList"/>
    <dgm:cxn modelId="{AE2AE6D2-7857-4915-BC1E-70230A0A798F}" srcId="{934C9108-029D-42FE-9AC4-F8616ACD6477}" destId="{136E6FC6-6748-4FAB-B05B-3764C9DFD664}" srcOrd="1" destOrd="0" parTransId="{EF6BC2F0-3778-411A-A838-C15A80AC9615}" sibTransId="{EEF48338-DD6E-4280-AFAC-D9FC862E5C61}"/>
    <dgm:cxn modelId="{224D3AFC-C1A3-42F2-8698-EB954537A605}" type="presOf" srcId="{2F622C4C-EF9B-4812-A875-47230AAB58F6}" destId="{2012A71D-ED5F-48F9-B878-6E64E67D46E1}" srcOrd="0" destOrd="0" presId="urn:microsoft.com/office/officeart/2018/2/layout/IconVerticalSolidList"/>
    <dgm:cxn modelId="{DAED767B-DA2C-42DE-B29D-356BE72DCE73}" type="presParOf" srcId="{FA43EADA-2365-41A8-B1AA-6CF4BE49A9BF}" destId="{4AE743C2-3769-443B-903E-BBD2CCD5BD9B}" srcOrd="0" destOrd="0" presId="urn:microsoft.com/office/officeart/2018/2/layout/IconVerticalSolidList"/>
    <dgm:cxn modelId="{C6919855-1FF8-4E77-B77E-CEA88C69879D}" type="presParOf" srcId="{4AE743C2-3769-443B-903E-BBD2CCD5BD9B}" destId="{533CF2C2-2504-440B-A42C-0C9D1F3CAFB1}" srcOrd="0" destOrd="0" presId="urn:microsoft.com/office/officeart/2018/2/layout/IconVerticalSolidList"/>
    <dgm:cxn modelId="{F5EA7DD4-3102-4665-A6E5-16E2D5744BB9}" type="presParOf" srcId="{4AE743C2-3769-443B-903E-BBD2CCD5BD9B}" destId="{A5FB4EB2-7C16-4AD4-AFE6-6FC2A8F60997}" srcOrd="1" destOrd="0" presId="urn:microsoft.com/office/officeart/2018/2/layout/IconVerticalSolidList"/>
    <dgm:cxn modelId="{49615C7D-1542-4FD0-BA05-7AD2D6C06D61}" type="presParOf" srcId="{4AE743C2-3769-443B-903E-BBD2CCD5BD9B}" destId="{BC77A17D-9D5E-4B06-B9C6-75602640A332}" srcOrd="2" destOrd="0" presId="urn:microsoft.com/office/officeart/2018/2/layout/IconVerticalSolidList"/>
    <dgm:cxn modelId="{0FF55A0B-A792-4267-8997-32E9AB3D648F}" type="presParOf" srcId="{4AE743C2-3769-443B-903E-BBD2CCD5BD9B}" destId="{F3DE05FC-06CC-442E-B05F-06ABE12BA7A3}" srcOrd="3" destOrd="0" presId="urn:microsoft.com/office/officeart/2018/2/layout/IconVerticalSolidList"/>
    <dgm:cxn modelId="{84822FFF-352E-4A3A-A9B1-63D051B9F2B0}" type="presParOf" srcId="{FA43EADA-2365-41A8-B1AA-6CF4BE49A9BF}" destId="{A4D30898-68F6-46E3-8FE0-9255ED737834}" srcOrd="1" destOrd="0" presId="urn:microsoft.com/office/officeart/2018/2/layout/IconVerticalSolidList"/>
    <dgm:cxn modelId="{3FEE84A4-9790-4759-9C55-BCB926FBEA13}" type="presParOf" srcId="{FA43EADA-2365-41A8-B1AA-6CF4BE49A9BF}" destId="{896317D9-9AC3-4BA4-95B4-98CF92F2BDC4}" srcOrd="2" destOrd="0" presId="urn:microsoft.com/office/officeart/2018/2/layout/IconVerticalSolidList"/>
    <dgm:cxn modelId="{BF116235-149B-43ED-8265-8B5B9DB5B502}" type="presParOf" srcId="{896317D9-9AC3-4BA4-95B4-98CF92F2BDC4}" destId="{11542246-AB61-4945-92EA-70FB65C5E87B}" srcOrd="0" destOrd="0" presId="urn:microsoft.com/office/officeart/2018/2/layout/IconVerticalSolidList"/>
    <dgm:cxn modelId="{4A1BBE88-26E3-4DDA-B966-89A024CAC593}" type="presParOf" srcId="{896317D9-9AC3-4BA4-95B4-98CF92F2BDC4}" destId="{24E6AFC8-0422-4B37-9E0D-ED4E30AF04D6}" srcOrd="1" destOrd="0" presId="urn:microsoft.com/office/officeart/2018/2/layout/IconVerticalSolidList"/>
    <dgm:cxn modelId="{E36BD0F0-B6B8-4DE1-8A41-CF337DE92183}" type="presParOf" srcId="{896317D9-9AC3-4BA4-95B4-98CF92F2BDC4}" destId="{0EC25702-E93D-4FB7-A97D-F70FB828037D}" srcOrd="2" destOrd="0" presId="urn:microsoft.com/office/officeart/2018/2/layout/IconVerticalSolidList"/>
    <dgm:cxn modelId="{48E8EA6E-D93F-40EE-B6DB-67D652C49026}" type="presParOf" srcId="{896317D9-9AC3-4BA4-95B4-98CF92F2BDC4}" destId="{D823B5CB-3E62-4FD3-B033-8F6691261475}" srcOrd="3" destOrd="0" presId="urn:microsoft.com/office/officeart/2018/2/layout/IconVerticalSolidList"/>
    <dgm:cxn modelId="{CCA9084F-A09C-4002-A295-1E58190C74C1}" type="presParOf" srcId="{FA43EADA-2365-41A8-B1AA-6CF4BE49A9BF}" destId="{2D760AC3-2A53-426B-A38B-589856D8AFAF}" srcOrd="3" destOrd="0" presId="urn:microsoft.com/office/officeart/2018/2/layout/IconVerticalSolidList"/>
    <dgm:cxn modelId="{4BD3E19F-7C9A-4DB5-A555-1273B356AE11}" type="presParOf" srcId="{FA43EADA-2365-41A8-B1AA-6CF4BE49A9BF}" destId="{C3D7681C-6354-4CE5-AB3C-FDB0D5223747}" srcOrd="4" destOrd="0" presId="urn:microsoft.com/office/officeart/2018/2/layout/IconVerticalSolidList"/>
    <dgm:cxn modelId="{32CEFA01-77D2-4719-8BC5-57C789AE66B6}" type="presParOf" srcId="{C3D7681C-6354-4CE5-AB3C-FDB0D5223747}" destId="{0CA607FF-C592-4041-821F-6691CB9C0DFE}" srcOrd="0" destOrd="0" presId="urn:microsoft.com/office/officeart/2018/2/layout/IconVerticalSolidList"/>
    <dgm:cxn modelId="{9F79E480-A40D-4F94-9FA8-048F402351D5}" type="presParOf" srcId="{C3D7681C-6354-4CE5-AB3C-FDB0D5223747}" destId="{961E0CCC-44D6-491C-9D2B-9404FDC35B55}" srcOrd="1" destOrd="0" presId="urn:microsoft.com/office/officeart/2018/2/layout/IconVerticalSolidList"/>
    <dgm:cxn modelId="{3DE0F57A-0910-460E-B01B-1DE9F17F0EC0}" type="presParOf" srcId="{C3D7681C-6354-4CE5-AB3C-FDB0D5223747}" destId="{3132FCA9-43F8-4344-98AA-781F62938FCC}" srcOrd="2" destOrd="0" presId="urn:microsoft.com/office/officeart/2018/2/layout/IconVerticalSolidList"/>
    <dgm:cxn modelId="{8816AD56-8D95-4312-9AAC-60DBB1B6C9D7}" type="presParOf" srcId="{C3D7681C-6354-4CE5-AB3C-FDB0D5223747}" destId="{2012A71D-ED5F-48F9-B878-6E64E67D4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8B940-D8FC-4EF8-8A7C-70A9801FE2CF}">
      <dsp:nvSpPr>
        <dsp:cNvPr id="0" name=""/>
        <dsp:cNvSpPr/>
      </dsp:nvSpPr>
      <dsp:spPr>
        <a:xfrm>
          <a:off x="1368646" y="1030891"/>
          <a:ext cx="109171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8F115-A85E-4BEB-9E8D-48A4B45F1699}">
      <dsp:nvSpPr>
        <dsp:cNvPr id="0" name=""/>
        <dsp:cNvSpPr/>
      </dsp:nvSpPr>
      <dsp:spPr>
        <a:xfrm>
          <a:off x="2525864" y="939206"/>
          <a:ext cx="125547" cy="23545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628228"/>
            <a:satOff val="-547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628228"/>
              <a:satOff val="-54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2E84-E25D-49FD-8945-3F2633D41A5A}">
      <dsp:nvSpPr>
        <dsp:cNvPr id="0" name=""/>
        <dsp:cNvSpPr/>
      </dsp:nvSpPr>
      <dsp:spPr>
        <a:xfrm>
          <a:off x="659936" y="458682"/>
          <a:ext cx="1144490" cy="1144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27543" y="626289"/>
        <a:ext cx="809276" cy="809276"/>
      </dsp:txXfrm>
    </dsp:sp>
    <dsp:sp modelId="{DE312553-CF3D-4B0A-A732-72AF87012470}">
      <dsp:nvSpPr>
        <dsp:cNvPr id="0" name=""/>
        <dsp:cNvSpPr/>
      </dsp:nvSpPr>
      <dsp:spPr>
        <a:xfrm>
          <a:off x="4001" y="1768757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a Web-base project including two or three pages.</a:t>
          </a:r>
        </a:p>
      </dsp:txBody>
      <dsp:txXfrm>
        <a:off x="4001" y="2161877"/>
        <a:ext cx="2456360" cy="1572480"/>
      </dsp:txXfrm>
    </dsp:sp>
    <dsp:sp modelId="{07EDDC1D-79FA-4ABB-A1B8-977393C89A35}">
      <dsp:nvSpPr>
        <dsp:cNvPr id="0" name=""/>
        <dsp:cNvSpPr/>
      </dsp:nvSpPr>
      <dsp:spPr>
        <a:xfrm>
          <a:off x="2733290" y="1030657"/>
          <a:ext cx="2456360" cy="71"/>
        </a:xfrm>
        <a:prstGeom prst="rect">
          <a:avLst/>
        </a:prstGeom>
        <a:solidFill>
          <a:schemeClr val="accent2">
            <a:tint val="40000"/>
            <a:alpha val="90000"/>
            <a:hueOff val="1884683"/>
            <a:satOff val="-1642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884683"/>
              <a:satOff val="-1642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B60EB-C759-4568-B1B5-EA8162421468}">
      <dsp:nvSpPr>
        <dsp:cNvPr id="0" name=""/>
        <dsp:cNvSpPr/>
      </dsp:nvSpPr>
      <dsp:spPr>
        <a:xfrm>
          <a:off x="5255154" y="938988"/>
          <a:ext cx="125547" cy="2357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716E6-60A7-477E-918E-EE9B91A23523}">
      <dsp:nvSpPr>
        <dsp:cNvPr id="0" name=""/>
        <dsp:cNvSpPr/>
      </dsp:nvSpPr>
      <dsp:spPr>
        <a:xfrm>
          <a:off x="3389225" y="458447"/>
          <a:ext cx="1144490" cy="1144490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556832" y="626054"/>
        <a:ext cx="809276" cy="809276"/>
      </dsp:txXfrm>
    </dsp:sp>
    <dsp:sp modelId="{5D04E664-B6A5-424D-BA99-38401498F348}">
      <dsp:nvSpPr>
        <dsp:cNvPr id="0" name=""/>
        <dsp:cNvSpPr/>
      </dsp:nvSpPr>
      <dsp:spPr>
        <a:xfrm>
          <a:off x="2733290" y="1768506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141138"/>
            <a:satOff val="-2736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141138"/>
              <a:satOff val="-2736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one more feature to load an image into your “Home” page.</a:t>
          </a:r>
        </a:p>
      </dsp:txBody>
      <dsp:txXfrm>
        <a:off x="2733290" y="2161626"/>
        <a:ext cx="2456360" cy="1572480"/>
      </dsp:txXfrm>
    </dsp:sp>
    <dsp:sp modelId="{92E1FA0F-8128-46D0-A20D-11E428C46B52}">
      <dsp:nvSpPr>
        <dsp:cNvPr id="0" name=""/>
        <dsp:cNvSpPr/>
      </dsp:nvSpPr>
      <dsp:spPr>
        <a:xfrm>
          <a:off x="5462580" y="1030766"/>
          <a:ext cx="1228180" cy="7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DFCC-3E94-4A03-964B-73090F8F8928}">
      <dsp:nvSpPr>
        <dsp:cNvPr id="0" name=""/>
        <dsp:cNvSpPr/>
      </dsp:nvSpPr>
      <dsp:spPr>
        <a:xfrm>
          <a:off x="6118514" y="458557"/>
          <a:ext cx="1144490" cy="114449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286121" y="626164"/>
        <a:ext cx="809276" cy="809276"/>
      </dsp:txXfrm>
    </dsp:sp>
    <dsp:sp modelId="{5EC054B0-C53D-44AC-85FD-88D99B703927}">
      <dsp:nvSpPr>
        <dsp:cNvPr id="0" name=""/>
        <dsp:cNvSpPr/>
      </dsp:nvSpPr>
      <dsp:spPr>
        <a:xfrm>
          <a:off x="5462580" y="1768757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Browse an image from your local directory. </a:t>
          </a:r>
        </a:p>
      </dsp:txBody>
      <dsp:txXfrm>
        <a:off x="5462580" y="2161877"/>
        <a:ext cx="245636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CF2C2-2504-440B-A42C-0C9D1F3CAFB1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4EB2-7C16-4AD4-AFE6-6FC2A8F6099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E05FC-06CC-442E-B05F-06ABE12BA7A3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Flask facilitates quick web app creation</a:t>
          </a:r>
        </a:p>
      </dsp:txBody>
      <dsp:txXfrm>
        <a:off x="1939533" y="717"/>
        <a:ext cx="2786667" cy="1679249"/>
      </dsp:txXfrm>
    </dsp:sp>
    <dsp:sp modelId="{11542246-AB61-4945-92EA-70FB65C5E87B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AFC8-0422-4B37-9E0D-ED4E30AF04D6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3B5CB-3E62-4FD3-B033-8F6691261475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integration with HTML &amp; JavaScript</a:t>
          </a:r>
        </a:p>
      </dsp:txBody>
      <dsp:txXfrm>
        <a:off x="1939533" y="2099779"/>
        <a:ext cx="2786667" cy="1679249"/>
      </dsp:txXfrm>
    </dsp:sp>
    <dsp:sp modelId="{0CA607FF-C592-4041-821F-6691CB9C0DFE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E0CCC-44D6-491C-9D2B-9404FDC35B5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2A71D-ED5F-48F9-B878-6E64E67D46E1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Great for teaching software development fundamentals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0B83-E09B-48BD-B654-9DCE8DD1E32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5488-6EC2-400D-A534-0D32F87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95488-6EC2-400D-A534-0D32F876DA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658" y="1416581"/>
            <a:ext cx="6048817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Building a Web Application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8886" y="3764975"/>
            <a:ext cx="4569589" cy="21926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Using Flask (Python), JavaScript, and HTML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 err="1"/>
              <a:t>Yoobee</a:t>
            </a:r>
            <a:r>
              <a:rPr lang="en-US" sz="2700"/>
              <a:t> Colleges</a:t>
            </a:r>
            <a:endParaRPr lang="en-US" sz="2700" dirty="0"/>
          </a:p>
          <a:p>
            <a:pPr>
              <a:lnSpc>
                <a:spcPct val="90000"/>
              </a:lnSpc>
            </a:pPr>
            <a:endParaRPr lang="en-US" sz="27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102057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D8691C39-C793-5370-9D1A-089FBE36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74" y="3294720"/>
            <a:ext cx="2817207" cy="281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Lightweight Python web framework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Ideal for rapid web development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Simple routing and rendering templates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- Example (app.py):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from flask import Flask, </a:t>
            </a:r>
            <a:r>
              <a:rPr lang="en-US" sz="1300" dirty="0" err="1"/>
              <a:t>render_template</a:t>
            </a: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app = Flask(__name__)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@app.route('/')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def home():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return </a:t>
            </a:r>
            <a:r>
              <a:rPr lang="en-US" sz="1300" dirty="0" err="1"/>
              <a:t>render_template</a:t>
            </a:r>
            <a:r>
              <a:rPr lang="en-US" sz="1300" dirty="0"/>
              <a:t>('index.html')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if __name__ == '__main__':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</a:t>
            </a:r>
            <a:r>
              <a:rPr lang="en-US" sz="1300" dirty="0" err="1"/>
              <a:t>app.run</a:t>
            </a:r>
            <a:r>
              <a:rPr lang="en-US" sz="1300" dirty="0"/>
              <a:t>(debug=True)</a:t>
            </a:r>
          </a:p>
        </p:txBody>
      </p:sp>
      <p:pic>
        <p:nvPicPr>
          <p:cNvPr id="5" name="Picture 4" descr="Sheep going through pipes">
            <a:extLst>
              <a:ext uri="{FF2B5EF4-FFF2-40B4-BE49-F238E27FC236}">
                <a16:creationId xmlns:a16="http://schemas.microsoft.com/office/drawing/2014/main" id="{B492CF32-CF46-E39E-0F94-9D2333D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96" r="17786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HTML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Basic HTML structure (templates/index.html):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&lt;!DOCTYPE html&gt;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&lt;html lang='</a:t>
            </a:r>
            <a:r>
              <a:rPr lang="en-US" sz="1300" dirty="0" err="1"/>
              <a:t>en</a:t>
            </a:r>
            <a:r>
              <a:rPr lang="en-US" sz="1300" dirty="0"/>
              <a:t>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&lt;head&gt;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&lt;meta charset='UTF-8'&gt;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&lt;title&gt;</a:t>
            </a:r>
            <a:r>
              <a:rPr lang="en-US" sz="1000" b="1" dirty="0">
                <a:latin typeface="Consolas" panose="020B0609020204030204" pitchFamily="49" charset="0"/>
              </a:rPr>
              <a:t>Flask Web App</a:t>
            </a:r>
            <a:r>
              <a:rPr lang="en-US" sz="1300" dirty="0"/>
              <a:t>&lt;/title&gt;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&lt;/head&gt;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&lt;h1&gt;</a:t>
            </a:r>
            <a:r>
              <a:rPr lang="en-US" sz="1000" b="1" dirty="0">
                <a:effectLst/>
                <a:latin typeface="Consolas" panose="020B0609020204030204" pitchFamily="49" charset="0"/>
              </a:rPr>
              <a:t>Web Developing Project</a:t>
            </a:r>
            <a:r>
              <a:rPr lang="en-US" sz="1300" b="1" dirty="0"/>
              <a:t>!</a:t>
            </a:r>
            <a:r>
              <a:rPr lang="en-US" sz="1300" dirty="0"/>
              <a:t>&lt;/h1&gt;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&lt;button id='</a:t>
            </a:r>
            <a:r>
              <a:rPr lang="en-US" sz="1300" dirty="0" err="1"/>
              <a:t>alertBtn</a:t>
            </a:r>
            <a:r>
              <a:rPr lang="en-US" sz="1300" dirty="0"/>
              <a:t>'&gt;Click Me&lt;/button&gt;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    &lt;script </a:t>
            </a:r>
            <a:r>
              <a:rPr lang="en-US" sz="1300" dirty="0" err="1"/>
              <a:t>src</a:t>
            </a:r>
            <a:r>
              <a:rPr lang="en-US" sz="1300" dirty="0"/>
              <a:t>='/static/script.js'&gt;&lt;/script&gt;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&lt;/body&gt;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CE8AC-1F5C-AD43-C213-E50954B9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6" r="3863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JavaScript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Basic JavaScript interaction (static/script.js):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document.getElementById</a:t>
            </a:r>
            <a:r>
              <a:rPr lang="en-US" sz="1700" dirty="0"/>
              <a:t>('</a:t>
            </a:r>
            <a:r>
              <a:rPr lang="en-US" sz="1700" dirty="0" err="1"/>
              <a:t>alertBtn</a:t>
            </a:r>
            <a:r>
              <a:rPr lang="en-US" sz="1700" dirty="0"/>
              <a:t>').</a:t>
            </a:r>
            <a:r>
              <a:rPr lang="en-US" sz="1700" dirty="0" err="1"/>
              <a:t>addEventListener</a:t>
            </a:r>
            <a:r>
              <a:rPr lang="en-US" sz="1700" dirty="0"/>
              <a:t>('click', function() {</a:t>
            </a:r>
          </a:p>
          <a:p>
            <a:pPr marL="0" indent="0">
              <a:buNone/>
            </a:pPr>
            <a:r>
              <a:rPr lang="en-US" sz="1700" dirty="0"/>
              <a:t>    alert('Hello from JavaScript!');</a:t>
            </a:r>
          </a:p>
          <a:p>
            <a:pPr marL="0" indent="0">
              <a:buNone/>
            </a:pPr>
            <a:r>
              <a:rPr lang="en-US" sz="1700" dirty="0"/>
              <a:t>});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AD159D2D-3459-B878-CE78-67A6626A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02" r="30947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project_folder</a:t>
            </a:r>
            <a:r>
              <a:rPr lang="en-US" sz="1700" dirty="0"/>
              <a:t>/</a:t>
            </a:r>
          </a:p>
          <a:p>
            <a:pPr marL="0" indent="0">
              <a:buNone/>
            </a:pPr>
            <a:r>
              <a:rPr lang="en-US" sz="1700" dirty="0"/>
              <a:t>├── app.py</a:t>
            </a:r>
          </a:p>
          <a:p>
            <a:pPr marL="0" indent="0">
              <a:buNone/>
            </a:pPr>
            <a:r>
              <a:rPr lang="en-US" sz="1700" dirty="0"/>
              <a:t>├── templates/</a:t>
            </a:r>
          </a:p>
          <a:p>
            <a:pPr marL="0" indent="0">
              <a:buNone/>
            </a:pPr>
            <a:r>
              <a:rPr lang="en-US" sz="1700" dirty="0"/>
              <a:t>│   └── index.html</a:t>
            </a:r>
          </a:p>
          <a:p>
            <a:pPr marL="0" indent="0">
              <a:buNone/>
            </a:pPr>
            <a:r>
              <a:rPr lang="en-US" sz="1700" dirty="0"/>
              <a:t>└── static/</a:t>
            </a:r>
          </a:p>
          <a:p>
            <a:pPr marL="0" indent="0">
              <a:buNone/>
            </a:pPr>
            <a:r>
              <a:rPr lang="en-US" sz="1700" dirty="0"/>
              <a:t>    └── script.js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3866C-3A74-684B-556A-CFAA3F2B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1" r="43871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Install Flask:</a:t>
            </a:r>
          </a:p>
          <a:p>
            <a:pPr marL="0" indent="0">
              <a:buNone/>
            </a:pPr>
            <a:r>
              <a:rPr lang="en-US" sz="1700" dirty="0"/>
              <a:t>pip install flask</a:t>
            </a:r>
          </a:p>
          <a:p>
            <a:endParaRPr lang="en-US" sz="1700" dirty="0"/>
          </a:p>
          <a:p>
            <a:r>
              <a:rPr lang="en-US" sz="1700" dirty="0"/>
              <a:t>Run your Flask app:</a:t>
            </a:r>
          </a:p>
          <a:p>
            <a:pPr marL="0" indent="0">
              <a:buNone/>
            </a:pPr>
            <a:r>
              <a:rPr lang="en-US" sz="1700" dirty="0"/>
              <a:t>python app.py</a:t>
            </a:r>
          </a:p>
          <a:p>
            <a:endParaRPr lang="en-US" sz="1700" dirty="0"/>
          </a:p>
          <a:p>
            <a:r>
              <a:rPr lang="en-US" sz="1700" dirty="0"/>
              <a:t>Visit:</a:t>
            </a:r>
          </a:p>
          <a:p>
            <a:pPr marL="0" indent="0">
              <a:buNone/>
            </a:pPr>
            <a:r>
              <a:rPr lang="en-US" sz="1700" dirty="0"/>
              <a:t>http://127.0.0.1:5000/</a:t>
            </a:r>
          </a:p>
        </p:txBody>
      </p:sp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DB9A2204-3DB5-2E69-55A4-ED52F153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1" r="4740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4D43-D2CC-65B2-FED1-18B2948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Activity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9B461D-EF13-224B-3F89-86E37CCB2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675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5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470D5-48BB-D2E1-3B42-EF0D64EAC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0167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1F4C2-97B1-6A9E-348F-9EA91ED8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86" y="1416581"/>
            <a:ext cx="4569589" cy="2127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102057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D22E65F4-3194-874A-25B4-318723BDA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74" y="3294720"/>
            <a:ext cx="2817207" cy="281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322</Words>
  <Application>Microsoft Office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Consolas</vt:lpstr>
      <vt:lpstr>Helvetica Neue Medium</vt:lpstr>
      <vt:lpstr>Office Theme</vt:lpstr>
      <vt:lpstr>Building a Web Application </vt:lpstr>
      <vt:lpstr>Introduction to Flask</vt:lpstr>
      <vt:lpstr>HTML Template</vt:lpstr>
      <vt:lpstr>JavaScript Integration</vt:lpstr>
      <vt:lpstr>File Structure</vt:lpstr>
      <vt:lpstr>Running the Application</vt:lpstr>
      <vt:lpstr>Activity</vt:lpstr>
      <vt:lpstr>Conclusion</vt:lpstr>
      <vt:lpstr>Q&amp;A?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15</cp:revision>
  <dcterms:created xsi:type="dcterms:W3CDTF">2013-01-27T09:14:16Z</dcterms:created>
  <dcterms:modified xsi:type="dcterms:W3CDTF">2025-02-24T02:58:43Z</dcterms:modified>
  <cp:category/>
</cp:coreProperties>
</file>