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10" r:id="rId3"/>
    <p:sldId id="311" r:id="rId4"/>
    <p:sldId id="281" r:id="rId5"/>
    <p:sldId id="304" r:id="rId6"/>
    <p:sldId id="312" r:id="rId7"/>
    <p:sldId id="314" r:id="rId8"/>
    <p:sldId id="303" r:id="rId9"/>
    <p:sldId id="315" r:id="rId10"/>
    <p:sldId id="316" r:id="rId11"/>
    <p:sldId id="317" r:id="rId12"/>
    <p:sldId id="31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C6442-FD32-4F45-B077-D3EB15A150D7}" v="12" dt="2024-09-04T02:31:1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32" autoAdjust="0"/>
  </p:normalViewPr>
  <p:slideViewPr>
    <p:cSldViewPr snapToGrid="0">
      <p:cViewPr varScale="1">
        <p:scale>
          <a:sx n="118" d="100"/>
          <a:sy n="118" d="100"/>
        </p:scale>
        <p:origin x="692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6CA1D661-E710-4732-A574-53DC1917A09B}"/>
    <pc:docChg chg="delSld modSld">
      <pc:chgData name="Guan Wang" userId="5375c050-d6a4-4212-980e-f548dd476485" providerId="ADAL" clId="{6CA1D661-E710-4732-A574-53DC1917A09B}" dt="2024-08-05T09:58:21.903" v="10" actId="2696"/>
      <pc:docMkLst>
        <pc:docMk/>
      </pc:docMkLst>
      <pc:sldChg chg="modNotesTx">
        <pc:chgData name="Guan Wang" userId="5375c050-d6a4-4212-980e-f548dd476485" providerId="ADAL" clId="{6CA1D661-E710-4732-A574-53DC1917A09B}" dt="2024-08-05T09:57:39.080" v="0" actId="20577"/>
        <pc:sldMkLst>
          <pc:docMk/>
          <pc:sldMk cId="2177755052" sldId="280"/>
        </pc:sldMkLst>
      </pc:sldChg>
      <pc:sldChg chg="modNotesTx">
        <pc:chgData name="Guan Wang" userId="5375c050-d6a4-4212-980e-f548dd476485" providerId="ADAL" clId="{6CA1D661-E710-4732-A574-53DC1917A09B}" dt="2024-08-05T09:57:41.793" v="1" actId="20577"/>
        <pc:sldMkLst>
          <pc:docMk/>
          <pc:sldMk cId="2595837649" sldId="281"/>
        </pc:sldMkLst>
      </pc:sldChg>
      <pc:sldChg chg="modNotesTx">
        <pc:chgData name="Guan Wang" userId="5375c050-d6a4-4212-980e-f548dd476485" providerId="ADAL" clId="{6CA1D661-E710-4732-A574-53DC1917A09B}" dt="2024-08-05T09:57:47.360" v="3" actId="20577"/>
        <pc:sldMkLst>
          <pc:docMk/>
          <pc:sldMk cId="3588148702" sldId="282"/>
        </pc:sldMkLst>
      </pc:sldChg>
      <pc:sldChg chg="modNotesTx">
        <pc:chgData name="Guan Wang" userId="5375c050-d6a4-4212-980e-f548dd476485" providerId="ADAL" clId="{6CA1D661-E710-4732-A574-53DC1917A09B}" dt="2024-08-05T09:57:50.778" v="4" actId="20577"/>
        <pc:sldMkLst>
          <pc:docMk/>
          <pc:sldMk cId="3365077029" sldId="283"/>
        </pc:sldMkLst>
      </pc:sldChg>
      <pc:sldChg chg="modNotesTx">
        <pc:chgData name="Guan Wang" userId="5375c050-d6a4-4212-980e-f548dd476485" providerId="ADAL" clId="{6CA1D661-E710-4732-A574-53DC1917A09B}" dt="2024-08-05T09:57:54.397" v="5" actId="20577"/>
        <pc:sldMkLst>
          <pc:docMk/>
          <pc:sldMk cId="1032155478" sldId="284"/>
        </pc:sldMkLst>
      </pc:sldChg>
      <pc:sldChg chg="modNotesTx">
        <pc:chgData name="Guan Wang" userId="5375c050-d6a4-4212-980e-f548dd476485" providerId="ADAL" clId="{6CA1D661-E710-4732-A574-53DC1917A09B}" dt="2024-08-05T09:57:57.790" v="6" actId="20577"/>
        <pc:sldMkLst>
          <pc:docMk/>
          <pc:sldMk cId="1942940566" sldId="285"/>
        </pc:sldMkLst>
      </pc:sldChg>
      <pc:sldChg chg="modNotesTx">
        <pc:chgData name="Guan Wang" userId="5375c050-d6a4-4212-980e-f548dd476485" providerId="ADAL" clId="{6CA1D661-E710-4732-A574-53DC1917A09B}" dt="2024-08-05T09:58:01.334" v="7" actId="20577"/>
        <pc:sldMkLst>
          <pc:docMk/>
          <pc:sldMk cId="3321833285" sldId="286"/>
        </pc:sldMkLst>
      </pc:sldChg>
      <pc:sldChg chg="modNotesTx">
        <pc:chgData name="Guan Wang" userId="5375c050-d6a4-4212-980e-f548dd476485" providerId="ADAL" clId="{6CA1D661-E710-4732-A574-53DC1917A09B}" dt="2024-08-05T09:58:04.577" v="8" actId="20577"/>
        <pc:sldMkLst>
          <pc:docMk/>
          <pc:sldMk cId="3514588083" sldId="287"/>
        </pc:sldMkLst>
      </pc:sldChg>
      <pc:sldChg chg="modNotesTx">
        <pc:chgData name="Guan Wang" userId="5375c050-d6a4-4212-980e-f548dd476485" providerId="ADAL" clId="{6CA1D661-E710-4732-A574-53DC1917A09B}" dt="2024-08-05T09:58:08.065" v="9" actId="20577"/>
        <pc:sldMkLst>
          <pc:docMk/>
          <pc:sldMk cId="2334579186" sldId="291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884139968" sldId="295"/>
        </pc:sldMkLst>
      </pc:sldChg>
      <pc:sldChg chg="del">
        <pc:chgData name="Guan Wang" userId="5375c050-d6a4-4212-980e-f548dd476485" providerId="ADAL" clId="{6CA1D661-E710-4732-A574-53DC1917A09B}" dt="2024-08-05T09:58:21.903" v="10" actId="2696"/>
        <pc:sldMkLst>
          <pc:docMk/>
          <pc:sldMk cId="1786977950" sldId="296"/>
        </pc:sldMkLst>
      </pc:sldChg>
      <pc:sldChg chg="modNotesTx">
        <pc:chgData name="Guan Wang" userId="5375c050-d6a4-4212-980e-f548dd476485" providerId="ADAL" clId="{6CA1D661-E710-4732-A574-53DC1917A09B}" dt="2024-08-05T09:57:44.566" v="2" actId="20577"/>
        <pc:sldMkLst>
          <pc:docMk/>
          <pc:sldMk cId="2742174482" sldId="303"/>
        </pc:sldMkLst>
      </pc:sldChg>
    </pc:docChg>
  </pc:docChgLst>
  <pc:docChgLst>
    <pc:chgData name="Guan Wang" userId="5375c050-d6a4-4212-980e-f548dd476485" providerId="ADAL" clId="{798198A7-777D-46C1-87F6-6E635503B7DF}"/>
    <pc:docChg chg="custSel modSld">
      <pc:chgData name="Guan Wang" userId="5375c050-d6a4-4212-980e-f548dd476485" providerId="ADAL" clId="{798198A7-777D-46C1-87F6-6E635503B7DF}" dt="2024-05-03T14:00:55.771" v="15" actId="478"/>
      <pc:docMkLst>
        <pc:docMk/>
      </pc:docMkLst>
      <pc:sldChg chg="modSp">
        <pc:chgData name="Guan Wang" userId="5375c050-d6a4-4212-980e-f548dd476485" providerId="ADAL" clId="{798198A7-777D-46C1-87F6-6E635503B7DF}" dt="2024-05-03T14:00:40.202" v="12" actId="20577"/>
        <pc:sldMkLst>
          <pc:docMk/>
          <pc:sldMk cId="1942940566" sldId="285"/>
        </pc:sldMkLst>
        <pc:spChg chg="mod">
          <ac:chgData name="Guan Wang" userId="5375c050-d6a4-4212-980e-f548dd476485" providerId="ADAL" clId="{798198A7-777D-46C1-87F6-6E635503B7DF}" dt="2024-05-03T14:00:18.329" v="1" actId="20577"/>
          <ac:spMkLst>
            <pc:docMk/>
            <pc:sldMk cId="1942940566" sldId="285"/>
            <ac:spMk id="4" creationId="{162C6974-A20B-2CDB-8239-B14BFE32396C}"/>
          </ac:spMkLst>
        </pc:spChg>
        <pc:spChg chg="mod">
          <ac:chgData name="Guan Wang" userId="5375c050-d6a4-4212-980e-f548dd476485" providerId="ADAL" clId="{798198A7-777D-46C1-87F6-6E635503B7DF}" dt="2024-05-03T14:00:24.817" v="5" actId="20577"/>
          <ac:spMkLst>
            <pc:docMk/>
            <pc:sldMk cId="1942940566" sldId="285"/>
            <ac:spMk id="5" creationId="{F88D93F4-2B2B-5BA1-8631-A502B15B6E21}"/>
          </ac:spMkLst>
        </pc:spChg>
        <pc:spChg chg="mod">
          <ac:chgData name="Guan Wang" userId="5375c050-d6a4-4212-980e-f548dd476485" providerId="ADAL" clId="{798198A7-777D-46C1-87F6-6E635503B7DF}" dt="2024-05-03T14:00:40.202" v="12" actId="20577"/>
          <ac:spMkLst>
            <pc:docMk/>
            <pc:sldMk cId="1942940566" sldId="285"/>
            <ac:spMk id="6" creationId="{5B816D9D-B72A-C19F-9EE9-7E499A769470}"/>
          </ac:spMkLst>
        </pc:spChg>
      </pc:sldChg>
      <pc:sldChg chg="delSp modSp mod">
        <pc:chgData name="Guan Wang" userId="5375c050-d6a4-4212-980e-f548dd476485" providerId="ADAL" clId="{798198A7-777D-46C1-87F6-6E635503B7DF}" dt="2024-05-03T14:00:55.771" v="15" actId="478"/>
        <pc:sldMkLst>
          <pc:docMk/>
          <pc:sldMk cId="3321833285" sldId="286"/>
        </pc:sldMkLst>
        <pc:spChg chg="mod">
          <ac:chgData name="Guan Wang" userId="5375c050-d6a4-4212-980e-f548dd476485" providerId="ADAL" clId="{798198A7-777D-46C1-87F6-6E635503B7DF}" dt="2024-05-03T14:00:48.269" v="14" actId="20577"/>
          <ac:spMkLst>
            <pc:docMk/>
            <pc:sldMk cId="3321833285" sldId="286"/>
            <ac:spMk id="5" creationId="{DBF46E68-F8FC-8BD5-78B1-365D84672913}"/>
          </ac:spMkLst>
        </pc:spChg>
        <pc:spChg chg="del">
          <ac:chgData name="Guan Wang" userId="5375c050-d6a4-4212-980e-f548dd476485" providerId="ADAL" clId="{798198A7-777D-46C1-87F6-6E635503B7DF}" dt="2024-05-03T14:00:47.512" v="13" actId="478"/>
          <ac:spMkLst>
            <pc:docMk/>
            <pc:sldMk cId="3321833285" sldId="286"/>
            <ac:spMk id="6" creationId="{3466F0A0-D79A-B944-B8DA-844484A08E5E}"/>
          </ac:spMkLst>
        </pc:spChg>
        <pc:spChg chg="del">
          <ac:chgData name="Guan Wang" userId="5375c050-d6a4-4212-980e-f548dd476485" providerId="ADAL" clId="{798198A7-777D-46C1-87F6-6E635503B7DF}" dt="2024-05-03T14:00:55.771" v="15" actId="478"/>
          <ac:spMkLst>
            <pc:docMk/>
            <pc:sldMk cId="3321833285" sldId="286"/>
            <ac:spMk id="7" creationId="{19599172-6398-3774-A4D4-90CB0832E9FE}"/>
          </ac:spMkLst>
        </pc:spChg>
      </pc:sldChg>
    </pc:docChg>
  </pc:docChgLst>
  <pc:docChgLst>
    <pc:chgData name="Guan Wang" userId="5375c050-d6a4-4212-980e-f548dd476485" providerId="ADAL" clId="{DB9C6442-FD32-4F45-B077-D3EB15A150D7}"/>
    <pc:docChg chg="undo redo custSel addSld delSld modSld sldOrd">
      <pc:chgData name="Guan Wang" userId="5375c050-d6a4-4212-980e-f548dd476485" providerId="ADAL" clId="{DB9C6442-FD32-4F45-B077-D3EB15A150D7}" dt="2024-09-05T01:05:37.872" v="722" actId="20577"/>
      <pc:docMkLst>
        <pc:docMk/>
      </pc:docMkLst>
      <pc:sldChg chg="modSp mod">
        <pc:chgData name="Guan Wang" userId="5375c050-d6a4-4212-980e-f548dd476485" providerId="ADAL" clId="{DB9C6442-FD32-4F45-B077-D3EB15A150D7}" dt="2024-09-03T22:36:29.490" v="23" actId="20577"/>
        <pc:sldMkLst>
          <pc:docMk/>
          <pc:sldMk cId="0" sldId="256"/>
        </pc:sldMkLst>
        <pc:spChg chg="mod">
          <ac:chgData name="Guan Wang" userId="5375c050-d6a4-4212-980e-f548dd476485" providerId="ADAL" clId="{DB9C6442-FD32-4F45-B077-D3EB15A150D7}" dt="2024-09-03T22:36:29.490" v="23" actId="20577"/>
          <ac:spMkLst>
            <pc:docMk/>
            <pc:sldMk cId="0" sldId="256"/>
            <ac:spMk id="66" creationId="{00000000-0000-0000-0000-000000000000}"/>
          </ac:spMkLst>
        </pc:spChg>
      </pc:sldChg>
      <pc:sldChg chg="delSp modSp mod modNotesTx">
        <pc:chgData name="Guan Wang" userId="5375c050-d6a4-4212-980e-f548dd476485" providerId="ADAL" clId="{DB9C6442-FD32-4F45-B077-D3EB15A150D7}" dt="2024-09-05T01:05:12.296" v="713" actId="20577"/>
        <pc:sldMkLst>
          <pc:docMk/>
          <pc:sldMk cId="2177755052" sldId="280"/>
        </pc:sldMkLst>
        <pc:spChg chg="mod">
          <ac:chgData name="Guan Wang" userId="5375c050-d6a4-4212-980e-f548dd476485" providerId="ADAL" clId="{DB9C6442-FD32-4F45-B077-D3EB15A150D7}" dt="2024-09-04T00:09:10.120" v="65" actId="20577"/>
          <ac:spMkLst>
            <pc:docMk/>
            <pc:sldMk cId="2177755052" sldId="280"/>
            <ac:spMk id="2" creationId="{1F869767-417D-DC96-E74C-9FB2C1CAF52D}"/>
          </ac:spMkLst>
        </pc:spChg>
        <pc:spChg chg="mod">
          <ac:chgData name="Guan Wang" userId="5375c050-d6a4-4212-980e-f548dd476485" providerId="ADAL" clId="{DB9C6442-FD32-4F45-B077-D3EB15A150D7}" dt="2024-09-04T00:23:23.443" v="123" actId="20577"/>
          <ac:spMkLst>
            <pc:docMk/>
            <pc:sldMk cId="2177755052" sldId="280"/>
            <ac:spMk id="3" creationId="{D4EBDF1B-E892-1ACB-68AB-FF60F83C6D95}"/>
          </ac:spMkLst>
        </pc:spChg>
        <pc:spChg chg="del">
          <ac:chgData name="Guan Wang" userId="5375c050-d6a4-4212-980e-f548dd476485" providerId="ADAL" clId="{DB9C6442-FD32-4F45-B077-D3EB15A150D7}" dt="2024-09-04T00:09:19.517" v="66" actId="478"/>
          <ac:spMkLst>
            <pc:docMk/>
            <pc:sldMk cId="2177755052" sldId="280"/>
            <ac:spMk id="4" creationId="{3870F7DE-A0E7-C3FA-ABD3-DB18F7B66065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5" creationId="{66483AC8-29A3-0100-398B-21F76775D0A7}"/>
          </ac:spMkLst>
        </pc:spChg>
        <pc:spChg chg="del">
          <ac:chgData name="Guan Wang" userId="5375c050-d6a4-4212-980e-f548dd476485" providerId="ADAL" clId="{DB9C6442-FD32-4F45-B077-D3EB15A150D7}" dt="2024-09-04T00:09:20.450" v="67" actId="478"/>
          <ac:spMkLst>
            <pc:docMk/>
            <pc:sldMk cId="2177755052" sldId="280"/>
            <ac:spMk id="6" creationId="{844E2BB6-EACC-8A77-2599-70F5E652F76E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7" creationId="{B774C5F4-FF88-8B83-3A5E-3D7972BB5748}"/>
          </ac:spMkLst>
        </pc:spChg>
        <pc:spChg chg="del">
          <ac:chgData name="Guan Wang" userId="5375c050-d6a4-4212-980e-f548dd476485" providerId="ADAL" clId="{DB9C6442-FD32-4F45-B077-D3EB15A150D7}" dt="2024-09-04T00:09:22.591" v="68" actId="478"/>
          <ac:spMkLst>
            <pc:docMk/>
            <pc:sldMk cId="2177755052" sldId="280"/>
            <ac:spMk id="8" creationId="{7B45523B-8B5F-0469-86E6-1EDD9E0F710D}"/>
          </ac:spMkLst>
        </pc:spChg>
      </pc:sldChg>
      <pc:sldChg chg="addSp delSp modSp mod modNotesTx">
        <pc:chgData name="Guan Wang" userId="5375c050-d6a4-4212-980e-f548dd476485" providerId="ADAL" clId="{DB9C6442-FD32-4F45-B077-D3EB15A150D7}" dt="2024-09-05T01:05:14.879" v="714" actId="20577"/>
        <pc:sldMkLst>
          <pc:docMk/>
          <pc:sldMk cId="2595837649" sldId="281"/>
        </pc:sldMkLst>
        <pc:spChg chg="mod">
          <ac:chgData name="Guan Wang" userId="5375c050-d6a4-4212-980e-f548dd476485" providerId="ADAL" clId="{DB9C6442-FD32-4F45-B077-D3EB15A150D7}" dt="2024-09-04T02:24:39.943" v="552" actId="20577"/>
          <ac:spMkLst>
            <pc:docMk/>
            <pc:sldMk cId="2595837649" sldId="281"/>
            <ac:spMk id="2" creationId="{76B1FBE7-AF04-5F1C-B072-AA6FE22A59DD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4" creationId="{A34965FF-A4C1-6143-C648-10DC88BF0674}"/>
          </ac:spMkLst>
        </pc:spChg>
        <pc:spChg chg="add del mod">
          <ac:chgData name="Guan Wang" userId="5375c050-d6a4-4212-980e-f548dd476485" providerId="ADAL" clId="{DB9C6442-FD32-4F45-B077-D3EB15A150D7}" dt="2024-09-04T00:24:15.496" v="145" actId="478"/>
          <ac:spMkLst>
            <pc:docMk/>
            <pc:sldMk cId="2595837649" sldId="281"/>
            <ac:spMk id="5" creationId="{B2E12315-3351-DEB7-1A69-474A0603876F}"/>
          </ac:spMkLst>
        </pc:spChg>
        <pc:spChg chg="del">
          <ac:chgData name="Guan Wang" userId="5375c050-d6a4-4212-980e-f548dd476485" providerId="ADAL" clId="{DB9C6442-FD32-4F45-B077-D3EB15A150D7}" dt="2024-09-04T00:09:31.244" v="69" actId="478"/>
          <ac:spMkLst>
            <pc:docMk/>
            <pc:sldMk cId="2595837649" sldId="281"/>
            <ac:spMk id="6" creationId="{33399FC5-6C63-1725-92BF-B9324F952D11}"/>
          </ac:spMkLst>
        </pc:spChg>
        <pc:spChg chg="add mod">
          <ac:chgData name="Guan Wang" userId="5375c050-d6a4-4212-980e-f548dd476485" providerId="ADAL" clId="{DB9C6442-FD32-4F45-B077-D3EB15A150D7}" dt="2024-09-04T00:24:46.529" v="158" actId="20577"/>
          <ac:spMkLst>
            <pc:docMk/>
            <pc:sldMk cId="2595837649" sldId="281"/>
            <ac:spMk id="7" creationId="{B89E697D-205C-5D6C-E5E2-4E188D8089A8}"/>
          </ac:spMkLst>
        </pc:spChg>
        <pc:spChg chg="add mod">
          <ac:chgData name="Guan Wang" userId="5375c050-d6a4-4212-980e-f548dd476485" providerId="ADAL" clId="{DB9C6442-FD32-4F45-B077-D3EB15A150D7}" dt="2024-09-04T00:24:20.198" v="148"/>
          <ac:spMkLst>
            <pc:docMk/>
            <pc:sldMk cId="2595837649" sldId="281"/>
            <ac:spMk id="8" creationId="{6639B6E7-A2D8-95EF-ADAE-25FB305A12CE}"/>
          </ac:spMkLst>
        </pc:spChg>
      </pc:sldChg>
      <pc:sldChg chg="addSp delSp modSp mod delAnim modNotesTx">
        <pc:chgData name="Guan Wang" userId="5375c050-d6a4-4212-980e-f548dd476485" providerId="ADAL" clId="{DB9C6442-FD32-4F45-B077-D3EB15A150D7}" dt="2024-09-05T01:05:22.996" v="717" actId="20577"/>
        <pc:sldMkLst>
          <pc:docMk/>
          <pc:sldMk cId="3588148702" sldId="282"/>
        </pc:sldMkLst>
        <pc:spChg chg="mod">
          <ac:chgData name="Guan Wang" userId="5375c050-d6a4-4212-980e-f548dd476485" providerId="ADAL" clId="{DB9C6442-FD32-4F45-B077-D3EB15A150D7}" dt="2024-09-04T01:13:50.582" v="434" actId="20577"/>
          <ac:spMkLst>
            <pc:docMk/>
            <pc:sldMk cId="3588148702" sldId="282"/>
            <ac:spMk id="2" creationId="{F13A6E32-74D9-440D-4497-33FD78C31466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4" creationId="{9AB313DF-0EA2-D8FA-55CB-734309299B9F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5" creationId="{09E6EA62-E006-FC5E-2BE2-D82CBA94D28C}"/>
          </ac:spMkLst>
        </pc:spChg>
        <pc:spChg chg="add mod">
          <ac:chgData name="Guan Wang" userId="5375c050-d6a4-4212-980e-f548dd476485" providerId="ADAL" clId="{DB9C6442-FD32-4F45-B077-D3EB15A150D7}" dt="2024-09-04T02:20:46.617" v="547" actId="27636"/>
          <ac:spMkLst>
            <pc:docMk/>
            <pc:sldMk cId="3588148702" sldId="282"/>
            <ac:spMk id="6" creationId="{C335C02F-8A22-354C-925D-E1DEA6D1973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7" creationId="{1BBF98EB-E713-C946-2E22-318AC1ED8F49}"/>
          </ac:spMkLst>
        </pc:spChg>
        <pc:spChg chg="del mod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0" creationId="{77424632-FE78-47BD-4DCD-498B39343A48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1" creationId="{B7BD1FE3-D268-B3B1-2B05-F5333608B277}"/>
          </ac:spMkLst>
        </pc:spChg>
        <pc:spChg chg="del">
          <ac:chgData name="Guan Wang" userId="5375c050-d6a4-4212-980e-f548dd476485" providerId="ADAL" clId="{DB9C6442-FD32-4F45-B077-D3EB15A150D7}" dt="2024-09-04T01:13:55.897" v="436" actId="478"/>
          <ac:spMkLst>
            <pc:docMk/>
            <pc:sldMk cId="3588148702" sldId="282"/>
            <ac:spMk id="12" creationId="{9C36AFC1-1BAA-F556-1FFB-416F9A41F801}"/>
          </ac:spMkLst>
        </pc:spChg>
        <pc:cxnChg chg="del">
          <ac:chgData name="Guan Wang" userId="5375c050-d6a4-4212-980e-f548dd476485" providerId="ADAL" clId="{DB9C6442-FD32-4F45-B077-D3EB15A150D7}" dt="2024-09-04T01:13:55.897" v="436" actId="478"/>
          <ac:cxnSpMkLst>
            <pc:docMk/>
            <pc:sldMk cId="3588148702" sldId="282"/>
            <ac:cxnSpMk id="9" creationId="{64F70931-1C98-73D6-D954-14E79E4CC4F2}"/>
          </ac:cxnSpMkLst>
        </pc:cxnChg>
      </pc:sldChg>
      <pc:sldChg chg="addSp delSp modSp mod delAnim modNotesTx">
        <pc:chgData name="Guan Wang" userId="5375c050-d6a4-4212-980e-f548dd476485" providerId="ADAL" clId="{DB9C6442-FD32-4F45-B077-D3EB15A150D7}" dt="2024-09-05T01:05:27.800" v="719" actId="20577"/>
        <pc:sldMkLst>
          <pc:docMk/>
          <pc:sldMk cId="3365077029" sldId="283"/>
        </pc:sldMkLst>
        <pc:spChg chg="mod">
          <ac:chgData name="Guan Wang" userId="5375c050-d6a4-4212-980e-f548dd476485" providerId="ADAL" clId="{DB9C6442-FD32-4F45-B077-D3EB15A150D7}" dt="2024-09-04T01:16:06.652" v="441"/>
          <ac:spMkLst>
            <pc:docMk/>
            <pc:sldMk cId="3365077029" sldId="283"/>
            <ac:spMk id="2" creationId="{F213B960-41F9-44B9-61CB-2F41D485E1C8}"/>
          </ac:spMkLst>
        </pc:spChg>
        <pc:spChg chg="add mod">
          <ac:chgData name="Guan Wang" userId="5375c050-d6a4-4212-980e-f548dd476485" providerId="ADAL" clId="{DB9C6442-FD32-4F45-B077-D3EB15A150D7}" dt="2024-09-04T02:12:59.238" v="528" actId="113"/>
          <ac:spMkLst>
            <pc:docMk/>
            <pc:sldMk cId="3365077029" sldId="283"/>
            <ac:spMk id="3" creationId="{06053286-EA58-9744-905C-CEB01BE50C16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4" creationId="{D71DA607-497C-9C9C-BDBE-C6AB075C257A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6" creationId="{47E0A9BF-EAF3-AEAA-EBE4-9291AAB66100}"/>
          </ac:spMkLst>
        </pc:spChg>
        <pc:spChg chg="del">
          <ac:chgData name="Guan Wang" userId="5375c050-d6a4-4212-980e-f548dd476485" providerId="ADAL" clId="{DB9C6442-FD32-4F45-B077-D3EB15A150D7}" dt="2024-09-04T01:15:57.494" v="437" actId="478"/>
          <ac:spMkLst>
            <pc:docMk/>
            <pc:sldMk cId="3365077029" sldId="283"/>
            <ac:spMk id="7" creationId="{B2F68E05-8EC5-E93C-59B1-345A9BF24251}"/>
          </ac:spMkLst>
        </pc:spChg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32155478" sldId="28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42940566" sldId="285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321833285" sldId="286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14588083" sldId="287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495510654" sldId="28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719067496" sldId="28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269289117" sldId="29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334579186" sldId="29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891483167" sldId="292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46620841" sldId="293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075832456" sldId="294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06825921" sldId="298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3567890721" sldId="299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1919871670" sldId="300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2001709094" sldId="301"/>
        </pc:sldMkLst>
      </pc:sldChg>
      <pc:sldChg chg="del">
        <pc:chgData name="Guan Wang" userId="5375c050-d6a4-4212-980e-f548dd476485" providerId="ADAL" clId="{DB9C6442-FD32-4F45-B077-D3EB15A150D7}" dt="2024-09-04T02:19:09.340" v="529" actId="2696"/>
        <pc:sldMkLst>
          <pc:docMk/>
          <pc:sldMk cId="6353875" sldId="302"/>
        </pc:sldMkLst>
      </pc:sldChg>
      <pc:sldChg chg="delSp modSp mod modNotesTx">
        <pc:chgData name="Guan Wang" userId="5375c050-d6a4-4212-980e-f548dd476485" providerId="ADAL" clId="{DB9C6442-FD32-4F45-B077-D3EB15A150D7}" dt="2024-09-05T01:05:19.897" v="716" actId="20577"/>
        <pc:sldMkLst>
          <pc:docMk/>
          <pc:sldMk cId="2742174482" sldId="303"/>
        </pc:sldMkLst>
        <pc:spChg chg="mod">
          <ac:chgData name="Guan Wang" userId="5375c050-d6a4-4212-980e-f548dd476485" providerId="ADAL" clId="{DB9C6442-FD32-4F45-B077-D3EB15A150D7}" dt="2024-09-04T01:08:00.699" v="305"/>
          <ac:spMkLst>
            <pc:docMk/>
            <pc:sldMk cId="2742174482" sldId="303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0:53:27.787" v="249" actId="27636"/>
          <ac:spMkLst>
            <pc:docMk/>
            <pc:sldMk cId="2742174482" sldId="303"/>
            <ac:spMk id="3" creationId="{91441BD1-D9D5-4059-FA2C-4D2DCD0E1ABC}"/>
          </ac:spMkLst>
        </pc:spChg>
        <pc:spChg chg="del">
          <ac:chgData name="Guan Wang" userId="5375c050-d6a4-4212-980e-f548dd476485" providerId="ADAL" clId="{DB9C6442-FD32-4F45-B077-D3EB15A150D7}" dt="2024-09-04T00:52:11.978" v="202" actId="478"/>
          <ac:spMkLst>
            <pc:docMk/>
            <pc:sldMk cId="2742174482" sldId="303"/>
            <ac:spMk id="4" creationId="{CB7EB004-1E13-7045-817A-C4C426FF66C2}"/>
          </ac:spMkLst>
        </pc:spChg>
      </pc:sldChg>
      <pc:sldChg chg="modSp add mod ord modNotesTx">
        <pc:chgData name="Guan Wang" userId="5375c050-d6a4-4212-980e-f548dd476485" providerId="ADAL" clId="{DB9C6442-FD32-4F45-B077-D3EB15A150D7}" dt="2024-09-05T01:05:17.242" v="715" actId="20577"/>
        <pc:sldMkLst>
          <pc:docMk/>
          <pc:sldMk cId="2387761674" sldId="304"/>
        </pc:sldMkLst>
        <pc:spChg chg="mod">
          <ac:chgData name="Guan Wang" userId="5375c050-d6a4-4212-980e-f548dd476485" providerId="ADAL" clId="{DB9C6442-FD32-4F45-B077-D3EB15A150D7}" dt="2024-09-04T01:07:55.306" v="303" actId="20577"/>
          <ac:spMkLst>
            <pc:docMk/>
            <pc:sldMk cId="2387761674" sldId="304"/>
            <ac:spMk id="2" creationId="{65B1F3D8-2F43-BF71-5170-4A6F17F020B0}"/>
          </ac:spMkLst>
        </pc:spChg>
        <pc:spChg chg="mod">
          <ac:chgData name="Guan Wang" userId="5375c050-d6a4-4212-980e-f548dd476485" providerId="ADAL" clId="{DB9C6442-FD32-4F45-B077-D3EB15A150D7}" dt="2024-09-04T01:05:52.087" v="294" actId="1035"/>
          <ac:spMkLst>
            <pc:docMk/>
            <pc:sldMk cId="2387761674" sldId="304"/>
            <ac:spMk id="3" creationId="{91441BD1-D9D5-4059-FA2C-4D2DCD0E1ABC}"/>
          </ac:spMkLst>
        </pc:spChg>
      </pc:sldChg>
      <pc:sldChg chg="modSp new mod modNotesTx">
        <pc:chgData name="Guan Wang" userId="5375c050-d6a4-4212-980e-f548dd476485" providerId="ADAL" clId="{DB9C6442-FD32-4F45-B077-D3EB15A150D7}" dt="2024-09-05T01:05:25.342" v="718" actId="20577"/>
        <pc:sldMkLst>
          <pc:docMk/>
          <pc:sldMk cId="3239294112" sldId="305"/>
        </pc:sldMkLst>
        <pc:spChg chg="mod">
          <ac:chgData name="Guan Wang" userId="5375c050-d6a4-4212-980e-f548dd476485" providerId="ADAL" clId="{DB9C6442-FD32-4F45-B077-D3EB15A150D7}" dt="2024-09-04T01:16:43.444" v="448" actId="27636"/>
          <ac:spMkLst>
            <pc:docMk/>
            <pc:sldMk cId="3239294112" sldId="305"/>
            <ac:spMk id="2" creationId="{F25DBC5D-D1C6-F58D-32D4-B6FDCD10B2A4}"/>
          </ac:spMkLst>
        </pc:spChg>
        <pc:spChg chg="mod">
          <ac:chgData name="Guan Wang" userId="5375c050-d6a4-4212-980e-f548dd476485" providerId="ADAL" clId="{DB9C6442-FD32-4F45-B077-D3EB15A150D7}" dt="2024-09-04T01:38:36.612" v="474" actId="20577"/>
          <ac:spMkLst>
            <pc:docMk/>
            <pc:sldMk cId="3239294112" sldId="305"/>
            <ac:spMk id="3" creationId="{A2916622-75D7-12EF-E14F-D486E6D5D97E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5T01:05:30.839" v="720" actId="20577"/>
        <pc:sldMkLst>
          <pc:docMk/>
          <pc:sldMk cId="2607068914" sldId="306"/>
        </pc:sldMkLst>
        <pc:spChg chg="mod">
          <ac:chgData name="Guan Wang" userId="5375c050-d6a4-4212-980e-f548dd476485" providerId="ADAL" clId="{DB9C6442-FD32-4F45-B077-D3EB15A150D7}" dt="2024-09-04T02:25:32.144" v="558" actId="27636"/>
          <ac:spMkLst>
            <pc:docMk/>
            <pc:sldMk cId="2607068914" sldId="306"/>
            <ac:spMk id="2" creationId="{125AEBD5-37D8-B483-D258-63B3C2C97B95}"/>
          </ac:spMkLst>
        </pc:spChg>
        <pc:spChg chg="add del mod">
          <ac:chgData name="Guan Wang" userId="5375c050-d6a4-4212-980e-f548dd476485" providerId="ADAL" clId="{DB9C6442-FD32-4F45-B077-D3EB15A150D7}" dt="2024-09-04T02:27:30.065" v="592" actId="113"/>
          <ac:spMkLst>
            <pc:docMk/>
            <pc:sldMk cId="2607068914" sldId="306"/>
            <ac:spMk id="3" creationId="{F4831383-E682-DC91-2C9A-54DE737F96B7}"/>
          </ac:spMkLst>
        </pc:spChg>
        <pc:spChg chg="add mod">
          <ac:chgData name="Guan Wang" userId="5375c050-d6a4-4212-980e-f548dd476485" providerId="ADAL" clId="{DB9C6442-FD32-4F45-B077-D3EB15A150D7}" dt="2024-09-04T02:25:47.422" v="560"/>
          <ac:spMkLst>
            <pc:docMk/>
            <pc:sldMk cId="2607068914" sldId="306"/>
            <ac:spMk id="4" creationId="{1C76D0D3-FF19-7029-ABE7-A3048735F8E2}"/>
          </ac:spMkLst>
        </pc:spChg>
      </pc:sldChg>
      <pc:sldChg chg="modSp add mod modNotesTx">
        <pc:chgData name="Guan Wang" userId="5375c050-d6a4-4212-980e-f548dd476485" providerId="ADAL" clId="{DB9C6442-FD32-4F45-B077-D3EB15A150D7}" dt="2024-09-05T01:05:33.997" v="721" actId="20577"/>
        <pc:sldMkLst>
          <pc:docMk/>
          <pc:sldMk cId="2670312189" sldId="307"/>
        </pc:sldMkLst>
        <pc:spChg chg="mod">
          <ac:chgData name="Guan Wang" userId="5375c050-d6a4-4212-980e-f548dd476485" providerId="ADAL" clId="{DB9C6442-FD32-4F45-B077-D3EB15A150D7}" dt="2024-09-04T02:29:16.198" v="618" actId="20577"/>
          <ac:spMkLst>
            <pc:docMk/>
            <pc:sldMk cId="2670312189" sldId="307"/>
            <ac:spMk id="3" creationId="{F4831383-E682-DC91-2C9A-54DE737F96B7}"/>
          </ac:spMkLst>
        </pc:spChg>
      </pc:sldChg>
      <pc:sldChg chg="addSp delSp modSp new mod modNotesTx">
        <pc:chgData name="Guan Wang" userId="5375c050-d6a4-4212-980e-f548dd476485" providerId="ADAL" clId="{DB9C6442-FD32-4F45-B077-D3EB15A150D7}" dt="2024-09-04T02:35:56.650" v="671" actId="20577"/>
        <pc:sldMkLst>
          <pc:docMk/>
          <pc:sldMk cId="99621904" sldId="308"/>
        </pc:sldMkLst>
        <pc:spChg chg="mod">
          <ac:chgData name="Guan Wang" userId="5375c050-d6a4-4212-980e-f548dd476485" providerId="ADAL" clId="{DB9C6442-FD32-4F45-B077-D3EB15A150D7}" dt="2024-09-04T02:31:26.043" v="629"/>
          <ac:spMkLst>
            <pc:docMk/>
            <pc:sldMk cId="99621904" sldId="308"/>
            <ac:spMk id="2" creationId="{B0DDCB5A-04FB-F043-5BDB-54195FF1BFF9}"/>
          </ac:spMkLst>
        </pc:spChg>
        <pc:spChg chg="add del mod">
          <ac:chgData name="Guan Wang" userId="5375c050-d6a4-4212-980e-f548dd476485" providerId="ADAL" clId="{DB9C6442-FD32-4F45-B077-D3EB15A150D7}" dt="2024-09-04T02:35:56.650" v="671" actId="20577"/>
          <ac:spMkLst>
            <pc:docMk/>
            <pc:sldMk cId="99621904" sldId="308"/>
            <ac:spMk id="3" creationId="{59BD5A1B-D8FD-3543-BC86-3CB0801FA937}"/>
          </ac:spMkLst>
        </pc:spChg>
        <pc:spChg chg="add mod">
          <ac:chgData name="Guan Wang" userId="5375c050-d6a4-4212-980e-f548dd476485" providerId="ADAL" clId="{DB9C6442-FD32-4F45-B077-D3EB15A150D7}" dt="2024-09-04T02:31:14.936" v="625"/>
          <ac:spMkLst>
            <pc:docMk/>
            <pc:sldMk cId="99621904" sldId="308"/>
            <ac:spMk id="4" creationId="{891A4D3D-3004-59D0-ACE7-13EB9F969FCD}"/>
          </ac:spMkLst>
        </pc:spChg>
      </pc:sldChg>
      <pc:sldChg chg="modSp new mod modNotesTx">
        <pc:chgData name="Guan Wang" userId="5375c050-d6a4-4212-980e-f548dd476485" providerId="ADAL" clId="{DB9C6442-FD32-4F45-B077-D3EB15A150D7}" dt="2024-09-05T01:05:37.872" v="722" actId="20577"/>
        <pc:sldMkLst>
          <pc:docMk/>
          <pc:sldMk cId="1453151608" sldId="309"/>
        </pc:sldMkLst>
        <pc:spChg chg="mod">
          <ac:chgData name="Guan Wang" userId="5375c050-d6a4-4212-980e-f548dd476485" providerId="ADAL" clId="{DB9C6442-FD32-4F45-B077-D3EB15A150D7}" dt="2024-09-04T02:36:31.122" v="677" actId="27636"/>
          <ac:spMkLst>
            <pc:docMk/>
            <pc:sldMk cId="1453151608" sldId="309"/>
            <ac:spMk id="2" creationId="{BC80DADB-00DC-0134-9C6B-A1AB286929F2}"/>
          </ac:spMkLst>
        </pc:spChg>
        <pc:spChg chg="mod">
          <ac:chgData name="Guan Wang" userId="5375c050-d6a4-4212-980e-f548dd476485" providerId="ADAL" clId="{DB9C6442-FD32-4F45-B077-D3EB15A150D7}" dt="2024-09-04T02:38:39.181" v="710" actId="20577"/>
          <ac:spMkLst>
            <pc:docMk/>
            <pc:sldMk cId="1453151608" sldId="309"/>
            <ac:spMk id="3" creationId="{379D8CCF-034B-AD33-10B8-83F6A45F57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9EC0E-8575-3A1B-D804-8B192CA51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4605C4-6D0A-EEE4-08C5-0C6D56C93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5C18B-B803-0CB7-0F44-FE029723E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CN" altLang="en-US" dirty="0"/>
              <a:t>两个支付系统合并，一个用</a:t>
            </a:r>
            <a:r>
              <a:rPr lang="en-US" altLang="zh-CN" dirty="0"/>
              <a:t>pay</a:t>
            </a:r>
            <a:r>
              <a:rPr lang="zh-CN" altLang="en-US" dirty="0"/>
              <a:t>方法，一共</a:t>
            </a:r>
            <a:r>
              <a:rPr lang="en-US" altLang="zh-CN" dirty="0"/>
              <a:t>cost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089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38690-F79F-D924-948F-391027F0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4833F-4458-267F-57F7-5893922CC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156E7-DF13-CFF1-57B3-D8BB0CC05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Rules to follow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14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410401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3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67C1C-54BE-F28B-01DD-EBC2EC44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16CFE-3CC4-6C6A-0656-46E396CEB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2D57F2-8F8D-08A8-57A0-C3C048674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创建一套产品的模式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12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/>
              <a:t>Use id() to check two instances to see if they are the same one.</a:t>
            </a:r>
          </a:p>
          <a:p>
            <a:pPr marL="158750" indent="0">
              <a:buNone/>
            </a:pPr>
            <a:r>
              <a:rPr lang="zh-CN" altLang="en-US" dirty="0"/>
              <a:t>数据库的连接器</a:t>
            </a:r>
            <a:endParaRPr lang="en-US" altLang="zh-CN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操作系统里的文件系统</a:t>
            </a:r>
          </a:p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29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BAFF3-8B39-6FCC-2CBF-1CADE3F4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47E63-659A-64F7-B7D7-6AA2ABADE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CD389C-D866-B7A0-B5C3-B4D4A1142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/>
              <a:t>Director </a:t>
            </a:r>
            <a:r>
              <a:rPr lang="zh-CN" altLang="en-US" dirty="0"/>
              <a:t>控制顺序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404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7AB5-E03F-885E-D723-A4A033B2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395FE-32B5-956C-957A-F0FEE1A41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77E2C-5935-5D4D-ADD9-6AA71FE8B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/>
              <a:t>Director </a:t>
            </a:r>
            <a:r>
              <a:rPr lang="zh-CN" altLang="en-US" dirty="0"/>
              <a:t>控制顺序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823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8768-703F-C213-5751-8EC4857D4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E5AFC-1B0D-5286-D85F-1463224CA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B82FF6-6A02-D34E-1EAC-80677CD10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CN" altLang="en-US" dirty="0"/>
              <a:t>两个支付系统合并，一个用</a:t>
            </a:r>
            <a:r>
              <a:rPr lang="en-US" altLang="zh-CN" dirty="0"/>
              <a:t>pay</a:t>
            </a:r>
            <a:r>
              <a:rPr lang="zh-CN" altLang="en-US" dirty="0"/>
              <a:t>方法，一共</a:t>
            </a:r>
            <a:r>
              <a:rPr lang="en-US" altLang="zh-CN" dirty="0"/>
              <a:t>cost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958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factoring.gur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Design Patterns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2FDD-308D-6790-4BCE-3C8B33D02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CF6D-CE9A-A548-DFA9-D95BC546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Decorator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AC1B-B885-B7F4-5485-987CE9D7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Attach additional responsibilities to an object dynamically. Decorators provide a flexible alternative to subclassing for extending functionality.</a:t>
            </a:r>
          </a:p>
          <a:p>
            <a:endParaRPr lang="en-US" altLang="zh-CN" dirty="0"/>
          </a:p>
          <a:p>
            <a:r>
              <a:rPr lang="en-US" altLang="zh-CN" dirty="0"/>
              <a:t>Roles:</a:t>
            </a:r>
          </a:p>
          <a:p>
            <a:pPr lvl="1"/>
            <a:r>
              <a:rPr lang="en-US" altLang="zh-CN" dirty="0"/>
              <a:t>Decorator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D26B1-74EB-243C-8794-00EEC20339EA}"/>
              </a:ext>
            </a:extLst>
          </p:cNvPr>
          <p:cNvSpPr txBox="1"/>
          <p:nvPr/>
        </p:nvSpPr>
        <p:spPr>
          <a:xfrm>
            <a:off x="6979740" y="4698475"/>
            <a:ext cx="207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sng" dirty="0">
                <a:effectLst/>
                <a:latin typeface="sohne"/>
                <a:hlinkClick r:id="rId3"/>
              </a:rPr>
              <a:t>https://refactoring.guru/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E4EA2B-9252-8E39-1054-BDAC6589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17" y="2199538"/>
            <a:ext cx="3787005" cy="23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5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309CD-E35F-92CC-1902-C3B82C54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A6E6-425C-AF8A-9866-BACEC36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Adapter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F488-2FDB-65FA-B4B7-480E7883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Convert the interface of a class into another interface clients expect. Adapter lets classes work together that couldn’t otherwise because of incompatible interfaces.</a:t>
            </a:r>
          </a:p>
          <a:p>
            <a:endParaRPr lang="en-US" altLang="zh-CN" dirty="0"/>
          </a:p>
          <a:p>
            <a:r>
              <a:rPr lang="en-US" altLang="zh-CN" dirty="0"/>
              <a:t>Roles:</a:t>
            </a:r>
          </a:p>
          <a:p>
            <a:pPr lvl="1"/>
            <a:r>
              <a:rPr lang="en-US" altLang="zh-CN" dirty="0"/>
              <a:t>Adapter</a:t>
            </a:r>
          </a:p>
          <a:p>
            <a:pPr lvl="1"/>
            <a:r>
              <a:rPr lang="en-US" altLang="zh-CN" dirty="0"/>
              <a:t>Target</a:t>
            </a:r>
          </a:p>
          <a:p>
            <a:pPr lvl="1"/>
            <a:r>
              <a:rPr lang="en-US" altLang="zh-CN" dirty="0" err="1"/>
              <a:t>Adaptee</a:t>
            </a:r>
            <a:endParaRPr lang="en-US" altLang="zh-CN" dirty="0"/>
          </a:p>
          <a:p>
            <a:r>
              <a:rPr lang="en-US" altLang="zh-CN" dirty="0"/>
              <a:t>Two ways:</a:t>
            </a:r>
          </a:p>
          <a:p>
            <a:pPr lvl="1"/>
            <a:r>
              <a:rPr lang="en-US" altLang="zh-CN" dirty="0"/>
              <a:t>Multiple Inheritance</a:t>
            </a:r>
          </a:p>
          <a:p>
            <a:pPr lvl="1"/>
            <a:r>
              <a:rPr lang="en-US" altLang="zh-CN" dirty="0"/>
              <a:t>Combination</a:t>
            </a:r>
          </a:p>
          <a:p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706E3-DD62-EDC0-6568-27E176F896E8}"/>
              </a:ext>
            </a:extLst>
          </p:cNvPr>
          <p:cNvSpPr txBox="1"/>
          <p:nvPr/>
        </p:nvSpPr>
        <p:spPr>
          <a:xfrm>
            <a:off x="6979740" y="4698475"/>
            <a:ext cx="207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sng" dirty="0">
                <a:effectLst/>
                <a:latin typeface="sohne"/>
                <a:hlinkClick r:id="rId3"/>
              </a:rPr>
              <a:t>https://refactoring.guru/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83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CB01B-EFCD-3858-3405-201D5901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B0AA-97A0-2359-E784-DCFD2A80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Observer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3918-5688-DCED-F373-92B36A09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Define a one-to-many dependency between objects so that when one object changes state, all its dependents are notified and updated automatically.</a:t>
            </a:r>
          </a:p>
          <a:p>
            <a:endParaRPr lang="en-US" altLang="zh-CN" dirty="0"/>
          </a:p>
          <a:p>
            <a:r>
              <a:rPr lang="en-US" altLang="zh-CN" dirty="0"/>
              <a:t>Roles:</a:t>
            </a:r>
          </a:p>
          <a:p>
            <a:pPr lvl="1"/>
            <a:r>
              <a:rPr lang="en-US" altLang="zh-CN" dirty="0"/>
              <a:t>Observer</a:t>
            </a:r>
          </a:p>
          <a:p>
            <a:pPr lvl="1"/>
            <a:r>
              <a:rPr lang="en-US" altLang="zh-CN" dirty="0"/>
              <a:t>Concrete Observer</a:t>
            </a:r>
          </a:p>
          <a:p>
            <a:pPr lvl="1"/>
            <a:r>
              <a:rPr lang="en-US" altLang="zh-CN" dirty="0"/>
              <a:t>Subject</a:t>
            </a:r>
          </a:p>
          <a:p>
            <a:pPr lvl="1"/>
            <a:r>
              <a:rPr lang="en-US" altLang="zh-CN" dirty="0"/>
              <a:t>Concrete Subject</a:t>
            </a:r>
          </a:p>
          <a:p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22B6C-AAEE-D1A6-5FDB-C00F40411BB2}"/>
              </a:ext>
            </a:extLst>
          </p:cNvPr>
          <p:cNvSpPr txBox="1"/>
          <p:nvPr/>
        </p:nvSpPr>
        <p:spPr>
          <a:xfrm>
            <a:off x="6979740" y="4698475"/>
            <a:ext cx="207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sng" dirty="0">
                <a:effectLst/>
                <a:latin typeface="sohne"/>
                <a:hlinkClick r:id="rId3"/>
              </a:rPr>
              <a:t>https://refactoring.guru/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34381D-A977-EE83-5E16-091D0BB45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98" y="2158511"/>
            <a:ext cx="3475441" cy="21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B617-B875-3A46-93D1-C73FF1223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E79C-9AA4-B8E5-9B78-710F03E8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Design Pattern?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0B98-FFB0-DE97-6D3C-E7279A34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432150"/>
          </a:xfrm>
        </p:spPr>
        <p:txBody>
          <a:bodyPr>
            <a:normAutofit/>
          </a:bodyPr>
          <a:lstStyle/>
          <a:p>
            <a:r>
              <a:rPr lang="en-US" altLang="zh-CN" dirty="0"/>
              <a:t>Design Patterns are </a:t>
            </a:r>
            <a:r>
              <a:rPr lang="en-US" altLang="zh-CN" b="1" dirty="0"/>
              <a:t>models</a:t>
            </a:r>
            <a:r>
              <a:rPr lang="en-US" altLang="zh-CN" dirty="0"/>
              <a:t> of code that solve classic problems. They are solutions to software design problems that you can find in a real-world application. </a:t>
            </a:r>
          </a:p>
          <a:p>
            <a:endParaRPr lang="en-US" altLang="zh-CN" dirty="0"/>
          </a:p>
          <a:p>
            <a:r>
              <a:rPr lang="en-US" altLang="zh-CN" dirty="0"/>
              <a:t>A Design Pattern is </a:t>
            </a:r>
            <a:r>
              <a:rPr lang="en-US" altLang="zh-CN" b="1" dirty="0"/>
              <a:t>not</a:t>
            </a:r>
            <a:r>
              <a:rPr lang="en-US" altLang="zh-CN" dirty="0"/>
              <a:t> a code that is ready to be used in your application, but it is a </a:t>
            </a:r>
            <a:r>
              <a:rPr lang="en-US" altLang="zh-CN" b="1" dirty="0"/>
              <a:t>model</a:t>
            </a:r>
            <a:r>
              <a:rPr lang="en-US" altLang="zh-CN" dirty="0"/>
              <a:t> that you can use to solve a problem.</a:t>
            </a:r>
          </a:p>
          <a:p>
            <a:endParaRPr lang="en-US" altLang="zh-CN" dirty="0"/>
          </a:p>
          <a:p>
            <a:r>
              <a:rPr lang="en-US" altLang="zh-CN" dirty="0"/>
              <a:t>Sometimes you do not need a design pattern, we should just </a:t>
            </a:r>
            <a:r>
              <a:rPr lang="en-US" altLang="zh-CN" b="1" dirty="0"/>
              <a:t>use it when it is necessary.</a:t>
            </a:r>
          </a:p>
          <a:p>
            <a:pPr marL="5969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92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4292-5A1F-3835-030D-7129869D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Elements of a Design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8CAA-9DF1-6A83-02CC-D12E2D85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36898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 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that is used to describe a design problem, the solution and the consequences.</a:t>
            </a:r>
          </a:p>
          <a:p>
            <a:endParaRPr lang="en-US" altLang="zh-CN" b="0" i="0" dirty="0">
              <a:solidFill>
                <a:schemeClr val="bg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 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that describes when we need to apply the pattern, explaining the problem and its context.</a:t>
            </a:r>
          </a:p>
          <a:p>
            <a:endParaRPr lang="en-US" altLang="zh-CN" b="0" i="0" dirty="0">
              <a:solidFill>
                <a:schemeClr val="bg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 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that describes the elements that make up the design, the relationships, the responsibilities and collaborations. The solutions do not describe a concrete implementation, because a pattern is like a template which can be applied in many different situations, but provides an abstract description of a design to solve a problem and how a general arrangement of elements (classes and objects) solves it.</a:t>
            </a:r>
          </a:p>
          <a:p>
            <a:endParaRPr lang="en-US" altLang="zh-CN" b="0" i="0" dirty="0">
              <a:solidFill>
                <a:schemeClr val="bg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consequences 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that are the results of applying the pattern.</a:t>
            </a:r>
          </a:p>
          <a:p>
            <a:endParaRPr lang="zh-CN" altLang="en-US" dirty="0">
              <a:solidFill>
                <a:schemeClr val="bg2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4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FBE7-AF04-5F1C-B072-AA6FE22A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Patterns (23)</a:t>
            </a:r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9E697D-205C-5D6C-E5E2-4E188D80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9524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Creation Pattern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Factory 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— Provide an interface for creating families of related or dependent objects without specifying their concrete classes.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Singleton 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— Ensure a class only has one instance, and provide a global point of access to it.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Builder 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— Separate the construction of a complex object from its representation so that the same construction process can create different representations.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Structural Pattern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Decorator 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— Attach additional responsibilities to an object dynamically. Decorators provide a flexible alternative to subclassing for extending functionality.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Adapter 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— Convert the interface of a class into another interface clients expect. Adapter lets classes work together that couldn’t otherwise because of incompatible interfaces.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Behavioral Pattern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Observer 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— Define a one-to-many dependency between objects so that when one object changes state, all its dependents are notified and updated automatically.</a:t>
            </a:r>
          </a:p>
          <a:p>
            <a:pPr lvl="1"/>
            <a:r>
              <a:rPr lang="en-US" altLang="zh-CN" b="1" i="0" dirty="0">
                <a:solidFill>
                  <a:srgbClr val="242424"/>
                </a:solidFill>
                <a:effectLst/>
                <a:latin typeface="source-serif-pro"/>
              </a:rPr>
              <a:t>Chain of Responsibility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serif-pro"/>
              </a:rPr>
              <a:t> — Avoid coupling the sender of a request to its receiver by giving more than one object a chance to handle the request. Chain the receiving objects and pass the request along the chain until an object handles it.</a:t>
            </a:r>
          </a:p>
        </p:txBody>
      </p:sp>
    </p:spTree>
    <p:extLst>
      <p:ext uri="{BB962C8B-B14F-4D97-AF65-F5344CB8AC3E}">
        <p14:creationId xmlns:p14="http://schemas.microsoft.com/office/powerpoint/2010/main" val="259583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3D8-2F43-BF71-5170-4A6F17F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Factory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1BD1-D9D5-4059-FA2C-4D2DCD0E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2437"/>
            <a:ext cx="8520600" cy="36649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Provide an interface for creating independent objects without specifying their concrete classes.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Roles:</a:t>
            </a:r>
          </a:p>
          <a:p>
            <a:pPr lvl="1"/>
            <a:r>
              <a:rPr lang="en-US" altLang="zh-CN" dirty="0"/>
              <a:t>Factory (Creator)</a:t>
            </a:r>
          </a:p>
          <a:p>
            <a:pPr lvl="1"/>
            <a:r>
              <a:rPr lang="en-US" altLang="zh-CN" dirty="0"/>
              <a:t>Abstract Product</a:t>
            </a:r>
          </a:p>
          <a:p>
            <a:pPr lvl="1"/>
            <a:r>
              <a:rPr lang="en-US" altLang="zh-CN" dirty="0"/>
              <a:t>Concrete Product</a:t>
            </a:r>
          </a:p>
          <a:p>
            <a:endParaRPr lang="en-US" altLang="zh-CN" dirty="0"/>
          </a:p>
          <a:p>
            <a:r>
              <a:rPr lang="en-US" altLang="zh-CN" b="1" dirty="0"/>
              <a:t>Pros and cons:</a:t>
            </a:r>
          </a:p>
          <a:p>
            <a:pPr lvl="1"/>
            <a:r>
              <a:rPr lang="en-US" altLang="zh-CN" dirty="0"/>
              <a:t>Pros: Details used to initiate products are hidden from the client. Client does not need to modify the code.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Cons: It puts all creation logics in one factory. When a new product is needed, the factory should be modified.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7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E20-53FB-2D07-8879-E9F76924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Factory Method Pattern</a:t>
            </a:r>
            <a:endParaRPr lang="zh-CN" alt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ECCA3C-B49C-1004-8673-7763EA66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2437"/>
            <a:ext cx="8520600" cy="36649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Define an interface for creating an factory, but let subclasses decide which class to instantiate. Factory Method lets a class defer instantiation to subclasses.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Roles:</a:t>
            </a:r>
          </a:p>
          <a:p>
            <a:pPr lvl="1"/>
            <a:r>
              <a:rPr lang="en-US" altLang="zh-CN" dirty="0"/>
              <a:t>Abstractive Factory (Creator)</a:t>
            </a:r>
          </a:p>
          <a:p>
            <a:pPr lvl="1"/>
            <a:r>
              <a:rPr lang="en-US" altLang="zh-CN" dirty="0"/>
              <a:t>Concrete Factory (Concrete Creator)</a:t>
            </a:r>
          </a:p>
          <a:p>
            <a:pPr lvl="1"/>
            <a:r>
              <a:rPr lang="en-US" altLang="zh-CN" dirty="0"/>
              <a:t>Abstractive Product (Product)</a:t>
            </a:r>
          </a:p>
          <a:p>
            <a:pPr lvl="1"/>
            <a:r>
              <a:rPr lang="en-US" altLang="zh-CN" dirty="0"/>
              <a:t>Concrete Product</a:t>
            </a:r>
          </a:p>
          <a:p>
            <a:endParaRPr lang="en-US" altLang="zh-CN" dirty="0"/>
          </a:p>
          <a:p>
            <a:r>
              <a:rPr lang="en-US" altLang="zh-CN" b="1" dirty="0"/>
              <a:t>Pros and Cons:</a:t>
            </a:r>
          </a:p>
          <a:p>
            <a:pPr lvl="1"/>
            <a:r>
              <a:rPr lang="en-US" altLang="zh-CN" dirty="0"/>
              <a:t>Pros: Every concrete product has a corresponding concrete factory, no need to modify the factory class. Details used to initiate products are hidden from the client.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Cons: A new concrete factory class is needed when a new concrete product is needed.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09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0BC7C-96B3-E65A-DC18-2457D88F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8CDB-0F53-DA15-BA82-34E84565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Abstract Factory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D759-5E3C-74BE-E34E-C760D033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2437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Provide an interface for creating families of related or dependent objects without specifying their concrete classes.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60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3D8-2F43-BF71-5170-4A6F17F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Singleton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1BD1-D9D5-4059-FA2C-4D2DCD0E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Ensure a class only has one instance, and provide a global point of access to it.</a:t>
            </a:r>
          </a:p>
          <a:p>
            <a:endParaRPr lang="en-US" altLang="zh-CN" dirty="0"/>
          </a:p>
          <a:p>
            <a:r>
              <a:rPr lang="en-US" altLang="zh-CN" b="1" dirty="0"/>
              <a:t>Roles:</a:t>
            </a:r>
          </a:p>
          <a:p>
            <a:pPr lvl="1"/>
            <a:r>
              <a:rPr lang="en-US" altLang="zh-CN" dirty="0"/>
              <a:t>Singleton</a:t>
            </a:r>
          </a:p>
          <a:p>
            <a:endParaRPr lang="en-US" altLang="zh-CN" dirty="0"/>
          </a:p>
          <a:p>
            <a:r>
              <a:rPr lang="en-US" altLang="zh-CN" b="1" dirty="0"/>
              <a:t>Pros and no Cons:</a:t>
            </a:r>
          </a:p>
          <a:p>
            <a:pPr lvl="1"/>
            <a:r>
              <a:rPr lang="en-US" altLang="zh-CN" dirty="0"/>
              <a:t>Easy to control the access</a:t>
            </a:r>
          </a:p>
          <a:p>
            <a:pPr lvl="1"/>
            <a:r>
              <a:rPr lang="en-US" altLang="zh-CN" dirty="0"/>
              <a:t>Equivalent to</a:t>
            </a:r>
            <a:r>
              <a:rPr lang="zh-CN" altLang="en-US" dirty="0"/>
              <a:t> </a:t>
            </a:r>
            <a:r>
              <a:rPr lang="en-US" altLang="zh-CN" dirty="0"/>
              <a:t>global variable</a:t>
            </a:r>
          </a:p>
          <a:p>
            <a:pPr lvl="1"/>
            <a:r>
              <a:rPr lang="en-US" altLang="zh-CN" dirty="0"/>
              <a:t>prevents the naming space pollution</a:t>
            </a: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B52E7D-756D-EC0C-E380-C6A47B7F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45" y="1770290"/>
            <a:ext cx="3371016" cy="21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3BBBA-3D05-DDF2-5846-B4302F606244}"/>
              </a:ext>
            </a:extLst>
          </p:cNvPr>
          <p:cNvSpPr txBox="1"/>
          <p:nvPr/>
        </p:nvSpPr>
        <p:spPr>
          <a:xfrm>
            <a:off x="6979740" y="4698475"/>
            <a:ext cx="207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sng" dirty="0">
                <a:effectLst/>
                <a:latin typeface="sohne"/>
                <a:hlinkClick r:id="rId4"/>
              </a:rPr>
              <a:t>https://refactoring.guru/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1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50B5-D707-BF98-A352-E1094184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F6AB-F5AA-C798-12D3-307E9A1A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Builder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049F-A1A8-7610-AF59-C2DE6DEA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6649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Separate the construction of a complex object from its representation so that the same construction process can create different representations.</a:t>
            </a:r>
          </a:p>
          <a:p>
            <a:endParaRPr lang="en-US" altLang="zh-CN" dirty="0"/>
          </a:p>
          <a:p>
            <a:r>
              <a:rPr lang="en-US" altLang="zh-CN" dirty="0"/>
              <a:t>Roles:</a:t>
            </a:r>
          </a:p>
          <a:p>
            <a:pPr lvl="1"/>
            <a:r>
              <a:rPr lang="en-US" altLang="zh-CN" dirty="0"/>
              <a:t>Director</a:t>
            </a:r>
          </a:p>
          <a:p>
            <a:pPr lvl="1"/>
            <a:r>
              <a:rPr lang="en-US" altLang="zh-CN" dirty="0"/>
              <a:t>Builder</a:t>
            </a:r>
          </a:p>
          <a:p>
            <a:pPr lvl="1"/>
            <a:r>
              <a:rPr lang="en-US" altLang="zh-CN" dirty="0"/>
              <a:t>Concrete Builder</a:t>
            </a:r>
          </a:p>
          <a:p>
            <a:pPr lvl="1"/>
            <a:r>
              <a:rPr lang="en-US" altLang="zh-CN" dirty="0"/>
              <a:t>Product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49602-7866-879C-9E35-61A9FD23DE1D}"/>
              </a:ext>
            </a:extLst>
          </p:cNvPr>
          <p:cNvSpPr txBox="1"/>
          <p:nvPr/>
        </p:nvSpPr>
        <p:spPr>
          <a:xfrm>
            <a:off x="6979740" y="4698475"/>
            <a:ext cx="207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sng" dirty="0">
                <a:effectLst/>
                <a:latin typeface="sohne"/>
                <a:hlinkClick r:id="rId3"/>
              </a:rPr>
              <a:t>https://refactoring.guru/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35F463-2F02-4349-346C-BB334A9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85" y="2088511"/>
            <a:ext cx="2861862" cy="178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940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865</Words>
  <Application>Microsoft Office PowerPoint</Application>
  <PresentationFormat>On-screen Show (16:9)</PresentationFormat>
  <Paragraphs>112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OpenSans</vt:lpstr>
      <vt:lpstr>sohne</vt:lpstr>
      <vt:lpstr>source-serif-pro</vt:lpstr>
      <vt:lpstr>Arial</vt:lpstr>
      <vt:lpstr>Open Sans</vt:lpstr>
      <vt:lpstr>PT Sans Narrow</vt:lpstr>
      <vt:lpstr>Tropic</vt:lpstr>
      <vt:lpstr>Design Patterns</vt:lpstr>
      <vt:lpstr>What is Design Pattern?</vt:lpstr>
      <vt:lpstr>Elements of a Design Pattern</vt:lpstr>
      <vt:lpstr>Design Patterns (23)</vt:lpstr>
      <vt:lpstr>Factory Pattern</vt:lpstr>
      <vt:lpstr>Factory Method Pattern</vt:lpstr>
      <vt:lpstr>Abstract Factory Pattern</vt:lpstr>
      <vt:lpstr>Singleton Pattern</vt:lpstr>
      <vt:lpstr>Builder Pattern</vt:lpstr>
      <vt:lpstr>Decorator Pattern</vt:lpstr>
      <vt:lpstr>Adapter Pattern</vt:lpstr>
      <vt:lpstr>Observer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479</cp:revision>
  <dcterms:modified xsi:type="dcterms:W3CDTF">2025-01-18T21:33:27Z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2024-07-29T14:31:05Z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c236b290-3a88-4761-afeb-60995b5717ce</vt:lpwstr>
  </property>
  <property fmtid="{D5CDD505-2E9C-101B-9397-08002B2CF9AE}" pid="8" name="MSIP_Label_c96ed6d7-747c-41fd-b042-ff14484edc24_ContentBits">
    <vt:lpwstr>0</vt:lpwstr>
  </property>
</Properties>
</file>