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4"/>
  </p:notesMasterIdLst>
  <p:sldIdLst>
    <p:sldId id="256" r:id="rId2"/>
    <p:sldId id="280" r:id="rId3"/>
    <p:sldId id="281" r:id="rId4"/>
    <p:sldId id="304" r:id="rId5"/>
    <p:sldId id="303" r:id="rId6"/>
    <p:sldId id="282" r:id="rId7"/>
    <p:sldId id="305" r:id="rId8"/>
    <p:sldId id="283" r:id="rId9"/>
    <p:sldId id="306" r:id="rId10"/>
    <p:sldId id="307" r:id="rId11"/>
    <p:sldId id="308" r:id="rId12"/>
    <p:sldId id="309" r:id="rId13"/>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B9C6442-FD32-4F45-B077-D3EB15A150D7}" v="12" dt="2024-09-04T02:31:14.93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46566" autoAdjust="0"/>
  </p:normalViewPr>
  <p:slideViewPr>
    <p:cSldViewPr snapToGrid="0">
      <p:cViewPr varScale="1">
        <p:scale>
          <a:sx n="59" d="100"/>
          <a:sy n="59" d="100"/>
        </p:scale>
        <p:origin x="2392" y="4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an Wang" userId="5375c050-d6a4-4212-980e-f548dd476485" providerId="ADAL" clId="{798198A7-777D-46C1-87F6-6E635503B7DF}"/>
    <pc:docChg chg="custSel modSld">
      <pc:chgData name="Guan Wang" userId="5375c050-d6a4-4212-980e-f548dd476485" providerId="ADAL" clId="{798198A7-777D-46C1-87F6-6E635503B7DF}" dt="2024-05-03T14:00:55.771" v="15" actId="478"/>
      <pc:docMkLst>
        <pc:docMk/>
      </pc:docMkLst>
      <pc:sldChg chg="modSp">
        <pc:chgData name="Guan Wang" userId="5375c050-d6a4-4212-980e-f548dd476485" providerId="ADAL" clId="{798198A7-777D-46C1-87F6-6E635503B7DF}" dt="2024-05-03T14:00:40.202" v="12" actId="20577"/>
        <pc:sldMkLst>
          <pc:docMk/>
          <pc:sldMk cId="1942940566" sldId="285"/>
        </pc:sldMkLst>
        <pc:spChg chg="mod">
          <ac:chgData name="Guan Wang" userId="5375c050-d6a4-4212-980e-f548dd476485" providerId="ADAL" clId="{798198A7-777D-46C1-87F6-6E635503B7DF}" dt="2024-05-03T14:00:18.329" v="1" actId="20577"/>
          <ac:spMkLst>
            <pc:docMk/>
            <pc:sldMk cId="1942940566" sldId="285"/>
            <ac:spMk id="4" creationId="{162C6974-A20B-2CDB-8239-B14BFE32396C}"/>
          </ac:spMkLst>
        </pc:spChg>
        <pc:spChg chg="mod">
          <ac:chgData name="Guan Wang" userId="5375c050-d6a4-4212-980e-f548dd476485" providerId="ADAL" clId="{798198A7-777D-46C1-87F6-6E635503B7DF}" dt="2024-05-03T14:00:24.817" v="5" actId="20577"/>
          <ac:spMkLst>
            <pc:docMk/>
            <pc:sldMk cId="1942940566" sldId="285"/>
            <ac:spMk id="5" creationId="{F88D93F4-2B2B-5BA1-8631-A502B15B6E21}"/>
          </ac:spMkLst>
        </pc:spChg>
        <pc:spChg chg="mod">
          <ac:chgData name="Guan Wang" userId="5375c050-d6a4-4212-980e-f548dd476485" providerId="ADAL" clId="{798198A7-777D-46C1-87F6-6E635503B7DF}" dt="2024-05-03T14:00:40.202" v="12" actId="20577"/>
          <ac:spMkLst>
            <pc:docMk/>
            <pc:sldMk cId="1942940566" sldId="285"/>
            <ac:spMk id="6" creationId="{5B816D9D-B72A-C19F-9EE9-7E499A769470}"/>
          </ac:spMkLst>
        </pc:spChg>
      </pc:sldChg>
      <pc:sldChg chg="delSp modSp mod">
        <pc:chgData name="Guan Wang" userId="5375c050-d6a4-4212-980e-f548dd476485" providerId="ADAL" clId="{798198A7-777D-46C1-87F6-6E635503B7DF}" dt="2024-05-03T14:00:55.771" v="15" actId="478"/>
        <pc:sldMkLst>
          <pc:docMk/>
          <pc:sldMk cId="3321833285" sldId="286"/>
        </pc:sldMkLst>
        <pc:spChg chg="mod">
          <ac:chgData name="Guan Wang" userId="5375c050-d6a4-4212-980e-f548dd476485" providerId="ADAL" clId="{798198A7-777D-46C1-87F6-6E635503B7DF}" dt="2024-05-03T14:00:48.269" v="14" actId="20577"/>
          <ac:spMkLst>
            <pc:docMk/>
            <pc:sldMk cId="3321833285" sldId="286"/>
            <ac:spMk id="5" creationId="{DBF46E68-F8FC-8BD5-78B1-365D84672913}"/>
          </ac:spMkLst>
        </pc:spChg>
        <pc:spChg chg="del">
          <ac:chgData name="Guan Wang" userId="5375c050-d6a4-4212-980e-f548dd476485" providerId="ADAL" clId="{798198A7-777D-46C1-87F6-6E635503B7DF}" dt="2024-05-03T14:00:47.512" v="13" actId="478"/>
          <ac:spMkLst>
            <pc:docMk/>
            <pc:sldMk cId="3321833285" sldId="286"/>
            <ac:spMk id="6" creationId="{3466F0A0-D79A-B944-B8DA-844484A08E5E}"/>
          </ac:spMkLst>
        </pc:spChg>
        <pc:spChg chg="del">
          <ac:chgData name="Guan Wang" userId="5375c050-d6a4-4212-980e-f548dd476485" providerId="ADAL" clId="{798198A7-777D-46C1-87F6-6E635503B7DF}" dt="2024-05-03T14:00:55.771" v="15" actId="478"/>
          <ac:spMkLst>
            <pc:docMk/>
            <pc:sldMk cId="3321833285" sldId="286"/>
            <ac:spMk id="7" creationId="{19599172-6398-3774-A4D4-90CB0832E9FE}"/>
          </ac:spMkLst>
        </pc:spChg>
      </pc:sldChg>
    </pc:docChg>
  </pc:docChgLst>
  <pc:docChgLst>
    <pc:chgData name="Guan Wang" userId="5375c050-d6a4-4212-980e-f548dd476485" providerId="ADAL" clId="{6CA1D661-E710-4732-A574-53DC1917A09B}"/>
    <pc:docChg chg="delSld modSld">
      <pc:chgData name="Guan Wang" userId="5375c050-d6a4-4212-980e-f548dd476485" providerId="ADAL" clId="{6CA1D661-E710-4732-A574-53DC1917A09B}" dt="2024-08-05T09:58:21.903" v="10" actId="2696"/>
      <pc:docMkLst>
        <pc:docMk/>
      </pc:docMkLst>
      <pc:sldChg chg="modNotesTx">
        <pc:chgData name="Guan Wang" userId="5375c050-d6a4-4212-980e-f548dd476485" providerId="ADAL" clId="{6CA1D661-E710-4732-A574-53DC1917A09B}" dt="2024-08-05T09:57:39.080" v="0" actId="20577"/>
        <pc:sldMkLst>
          <pc:docMk/>
          <pc:sldMk cId="2177755052" sldId="280"/>
        </pc:sldMkLst>
      </pc:sldChg>
      <pc:sldChg chg="modNotesTx">
        <pc:chgData name="Guan Wang" userId="5375c050-d6a4-4212-980e-f548dd476485" providerId="ADAL" clId="{6CA1D661-E710-4732-A574-53DC1917A09B}" dt="2024-08-05T09:57:41.793" v="1" actId="20577"/>
        <pc:sldMkLst>
          <pc:docMk/>
          <pc:sldMk cId="2595837649" sldId="281"/>
        </pc:sldMkLst>
      </pc:sldChg>
      <pc:sldChg chg="modNotesTx">
        <pc:chgData name="Guan Wang" userId="5375c050-d6a4-4212-980e-f548dd476485" providerId="ADAL" clId="{6CA1D661-E710-4732-A574-53DC1917A09B}" dt="2024-08-05T09:57:47.360" v="3" actId="20577"/>
        <pc:sldMkLst>
          <pc:docMk/>
          <pc:sldMk cId="3588148702" sldId="282"/>
        </pc:sldMkLst>
      </pc:sldChg>
      <pc:sldChg chg="modNotesTx">
        <pc:chgData name="Guan Wang" userId="5375c050-d6a4-4212-980e-f548dd476485" providerId="ADAL" clId="{6CA1D661-E710-4732-A574-53DC1917A09B}" dt="2024-08-05T09:57:50.778" v="4" actId="20577"/>
        <pc:sldMkLst>
          <pc:docMk/>
          <pc:sldMk cId="3365077029" sldId="283"/>
        </pc:sldMkLst>
      </pc:sldChg>
      <pc:sldChg chg="modNotesTx">
        <pc:chgData name="Guan Wang" userId="5375c050-d6a4-4212-980e-f548dd476485" providerId="ADAL" clId="{6CA1D661-E710-4732-A574-53DC1917A09B}" dt="2024-08-05T09:57:54.397" v="5" actId="20577"/>
        <pc:sldMkLst>
          <pc:docMk/>
          <pc:sldMk cId="1032155478" sldId="284"/>
        </pc:sldMkLst>
      </pc:sldChg>
      <pc:sldChg chg="modNotesTx">
        <pc:chgData name="Guan Wang" userId="5375c050-d6a4-4212-980e-f548dd476485" providerId="ADAL" clId="{6CA1D661-E710-4732-A574-53DC1917A09B}" dt="2024-08-05T09:57:57.790" v="6" actId="20577"/>
        <pc:sldMkLst>
          <pc:docMk/>
          <pc:sldMk cId="1942940566" sldId="285"/>
        </pc:sldMkLst>
      </pc:sldChg>
      <pc:sldChg chg="modNotesTx">
        <pc:chgData name="Guan Wang" userId="5375c050-d6a4-4212-980e-f548dd476485" providerId="ADAL" clId="{6CA1D661-E710-4732-A574-53DC1917A09B}" dt="2024-08-05T09:58:01.334" v="7" actId="20577"/>
        <pc:sldMkLst>
          <pc:docMk/>
          <pc:sldMk cId="3321833285" sldId="286"/>
        </pc:sldMkLst>
      </pc:sldChg>
      <pc:sldChg chg="modNotesTx">
        <pc:chgData name="Guan Wang" userId="5375c050-d6a4-4212-980e-f548dd476485" providerId="ADAL" clId="{6CA1D661-E710-4732-A574-53DC1917A09B}" dt="2024-08-05T09:58:04.577" v="8" actId="20577"/>
        <pc:sldMkLst>
          <pc:docMk/>
          <pc:sldMk cId="3514588083" sldId="287"/>
        </pc:sldMkLst>
      </pc:sldChg>
      <pc:sldChg chg="modNotesTx">
        <pc:chgData name="Guan Wang" userId="5375c050-d6a4-4212-980e-f548dd476485" providerId="ADAL" clId="{6CA1D661-E710-4732-A574-53DC1917A09B}" dt="2024-08-05T09:58:08.065" v="9" actId="20577"/>
        <pc:sldMkLst>
          <pc:docMk/>
          <pc:sldMk cId="2334579186" sldId="291"/>
        </pc:sldMkLst>
      </pc:sldChg>
      <pc:sldChg chg="del">
        <pc:chgData name="Guan Wang" userId="5375c050-d6a4-4212-980e-f548dd476485" providerId="ADAL" clId="{6CA1D661-E710-4732-A574-53DC1917A09B}" dt="2024-08-05T09:58:21.903" v="10" actId="2696"/>
        <pc:sldMkLst>
          <pc:docMk/>
          <pc:sldMk cId="884139968" sldId="295"/>
        </pc:sldMkLst>
      </pc:sldChg>
      <pc:sldChg chg="del">
        <pc:chgData name="Guan Wang" userId="5375c050-d6a4-4212-980e-f548dd476485" providerId="ADAL" clId="{6CA1D661-E710-4732-A574-53DC1917A09B}" dt="2024-08-05T09:58:21.903" v="10" actId="2696"/>
        <pc:sldMkLst>
          <pc:docMk/>
          <pc:sldMk cId="1786977950" sldId="296"/>
        </pc:sldMkLst>
      </pc:sldChg>
      <pc:sldChg chg="modNotesTx">
        <pc:chgData name="Guan Wang" userId="5375c050-d6a4-4212-980e-f548dd476485" providerId="ADAL" clId="{6CA1D661-E710-4732-A574-53DC1917A09B}" dt="2024-08-05T09:57:44.566" v="2" actId="20577"/>
        <pc:sldMkLst>
          <pc:docMk/>
          <pc:sldMk cId="2742174482" sldId="303"/>
        </pc:sldMkLst>
      </pc:sldChg>
    </pc:docChg>
  </pc:docChgLst>
  <pc:docChgLst>
    <pc:chgData name="Guan Wang" userId="5375c050-d6a4-4212-980e-f548dd476485" providerId="ADAL" clId="{DB9C6442-FD32-4F45-B077-D3EB15A150D7}"/>
    <pc:docChg chg="undo redo custSel addSld delSld modSld sldOrd">
      <pc:chgData name="Guan Wang" userId="5375c050-d6a4-4212-980e-f548dd476485" providerId="ADAL" clId="{DB9C6442-FD32-4F45-B077-D3EB15A150D7}" dt="2024-09-05T01:05:37.872" v="722" actId="20577"/>
      <pc:docMkLst>
        <pc:docMk/>
      </pc:docMkLst>
      <pc:sldChg chg="modSp mod">
        <pc:chgData name="Guan Wang" userId="5375c050-d6a4-4212-980e-f548dd476485" providerId="ADAL" clId="{DB9C6442-FD32-4F45-B077-D3EB15A150D7}" dt="2024-09-03T22:36:29.490" v="23" actId="20577"/>
        <pc:sldMkLst>
          <pc:docMk/>
          <pc:sldMk cId="0" sldId="256"/>
        </pc:sldMkLst>
        <pc:spChg chg="mod">
          <ac:chgData name="Guan Wang" userId="5375c050-d6a4-4212-980e-f548dd476485" providerId="ADAL" clId="{DB9C6442-FD32-4F45-B077-D3EB15A150D7}" dt="2024-09-03T22:36:29.490" v="23" actId="20577"/>
          <ac:spMkLst>
            <pc:docMk/>
            <pc:sldMk cId="0" sldId="256"/>
            <ac:spMk id="66" creationId="{00000000-0000-0000-0000-000000000000}"/>
          </ac:spMkLst>
        </pc:spChg>
      </pc:sldChg>
      <pc:sldChg chg="delSp modSp mod modNotesTx">
        <pc:chgData name="Guan Wang" userId="5375c050-d6a4-4212-980e-f548dd476485" providerId="ADAL" clId="{DB9C6442-FD32-4F45-B077-D3EB15A150D7}" dt="2024-09-05T01:05:12.296" v="713" actId="20577"/>
        <pc:sldMkLst>
          <pc:docMk/>
          <pc:sldMk cId="2177755052" sldId="280"/>
        </pc:sldMkLst>
        <pc:spChg chg="mod">
          <ac:chgData name="Guan Wang" userId="5375c050-d6a4-4212-980e-f548dd476485" providerId="ADAL" clId="{DB9C6442-FD32-4F45-B077-D3EB15A150D7}" dt="2024-09-04T00:09:10.120" v="65" actId="20577"/>
          <ac:spMkLst>
            <pc:docMk/>
            <pc:sldMk cId="2177755052" sldId="280"/>
            <ac:spMk id="2" creationId="{1F869767-417D-DC96-E74C-9FB2C1CAF52D}"/>
          </ac:spMkLst>
        </pc:spChg>
        <pc:spChg chg="mod">
          <ac:chgData name="Guan Wang" userId="5375c050-d6a4-4212-980e-f548dd476485" providerId="ADAL" clId="{DB9C6442-FD32-4F45-B077-D3EB15A150D7}" dt="2024-09-04T00:23:23.443" v="123" actId="20577"/>
          <ac:spMkLst>
            <pc:docMk/>
            <pc:sldMk cId="2177755052" sldId="280"/>
            <ac:spMk id="3" creationId="{D4EBDF1B-E892-1ACB-68AB-FF60F83C6D95}"/>
          </ac:spMkLst>
        </pc:spChg>
        <pc:spChg chg="del">
          <ac:chgData name="Guan Wang" userId="5375c050-d6a4-4212-980e-f548dd476485" providerId="ADAL" clId="{DB9C6442-FD32-4F45-B077-D3EB15A150D7}" dt="2024-09-04T00:09:19.517" v="66" actId="478"/>
          <ac:spMkLst>
            <pc:docMk/>
            <pc:sldMk cId="2177755052" sldId="280"/>
            <ac:spMk id="4" creationId="{3870F7DE-A0E7-C3FA-ABD3-DB18F7B66065}"/>
          </ac:spMkLst>
        </pc:spChg>
        <pc:spChg chg="del">
          <ac:chgData name="Guan Wang" userId="5375c050-d6a4-4212-980e-f548dd476485" providerId="ADAL" clId="{DB9C6442-FD32-4F45-B077-D3EB15A150D7}" dt="2024-09-04T00:09:22.591" v="68" actId="478"/>
          <ac:spMkLst>
            <pc:docMk/>
            <pc:sldMk cId="2177755052" sldId="280"/>
            <ac:spMk id="5" creationId="{66483AC8-29A3-0100-398B-21F76775D0A7}"/>
          </ac:spMkLst>
        </pc:spChg>
        <pc:spChg chg="del">
          <ac:chgData name="Guan Wang" userId="5375c050-d6a4-4212-980e-f548dd476485" providerId="ADAL" clId="{DB9C6442-FD32-4F45-B077-D3EB15A150D7}" dt="2024-09-04T00:09:20.450" v="67" actId="478"/>
          <ac:spMkLst>
            <pc:docMk/>
            <pc:sldMk cId="2177755052" sldId="280"/>
            <ac:spMk id="6" creationId="{844E2BB6-EACC-8A77-2599-70F5E652F76E}"/>
          </ac:spMkLst>
        </pc:spChg>
        <pc:spChg chg="del">
          <ac:chgData name="Guan Wang" userId="5375c050-d6a4-4212-980e-f548dd476485" providerId="ADAL" clId="{DB9C6442-FD32-4F45-B077-D3EB15A150D7}" dt="2024-09-04T00:09:22.591" v="68" actId="478"/>
          <ac:spMkLst>
            <pc:docMk/>
            <pc:sldMk cId="2177755052" sldId="280"/>
            <ac:spMk id="7" creationId="{B774C5F4-FF88-8B83-3A5E-3D7972BB5748}"/>
          </ac:spMkLst>
        </pc:spChg>
        <pc:spChg chg="del">
          <ac:chgData name="Guan Wang" userId="5375c050-d6a4-4212-980e-f548dd476485" providerId="ADAL" clId="{DB9C6442-FD32-4F45-B077-D3EB15A150D7}" dt="2024-09-04T00:09:22.591" v="68" actId="478"/>
          <ac:spMkLst>
            <pc:docMk/>
            <pc:sldMk cId="2177755052" sldId="280"/>
            <ac:spMk id="8" creationId="{7B45523B-8B5F-0469-86E6-1EDD9E0F710D}"/>
          </ac:spMkLst>
        </pc:spChg>
      </pc:sldChg>
      <pc:sldChg chg="addSp delSp modSp mod modNotesTx">
        <pc:chgData name="Guan Wang" userId="5375c050-d6a4-4212-980e-f548dd476485" providerId="ADAL" clId="{DB9C6442-FD32-4F45-B077-D3EB15A150D7}" dt="2024-09-05T01:05:14.879" v="714" actId="20577"/>
        <pc:sldMkLst>
          <pc:docMk/>
          <pc:sldMk cId="2595837649" sldId="281"/>
        </pc:sldMkLst>
        <pc:spChg chg="mod">
          <ac:chgData name="Guan Wang" userId="5375c050-d6a4-4212-980e-f548dd476485" providerId="ADAL" clId="{DB9C6442-FD32-4F45-B077-D3EB15A150D7}" dt="2024-09-04T02:24:39.943" v="552" actId="20577"/>
          <ac:spMkLst>
            <pc:docMk/>
            <pc:sldMk cId="2595837649" sldId="281"/>
            <ac:spMk id="2" creationId="{76B1FBE7-AF04-5F1C-B072-AA6FE22A59DD}"/>
          </ac:spMkLst>
        </pc:spChg>
        <pc:spChg chg="del">
          <ac:chgData name="Guan Wang" userId="5375c050-d6a4-4212-980e-f548dd476485" providerId="ADAL" clId="{DB9C6442-FD32-4F45-B077-D3EB15A150D7}" dt="2024-09-04T00:09:31.244" v="69" actId="478"/>
          <ac:spMkLst>
            <pc:docMk/>
            <pc:sldMk cId="2595837649" sldId="281"/>
            <ac:spMk id="4" creationId="{A34965FF-A4C1-6143-C648-10DC88BF0674}"/>
          </ac:spMkLst>
        </pc:spChg>
        <pc:spChg chg="add del mod">
          <ac:chgData name="Guan Wang" userId="5375c050-d6a4-4212-980e-f548dd476485" providerId="ADAL" clId="{DB9C6442-FD32-4F45-B077-D3EB15A150D7}" dt="2024-09-04T00:24:15.496" v="145" actId="478"/>
          <ac:spMkLst>
            <pc:docMk/>
            <pc:sldMk cId="2595837649" sldId="281"/>
            <ac:spMk id="5" creationId="{B2E12315-3351-DEB7-1A69-474A0603876F}"/>
          </ac:spMkLst>
        </pc:spChg>
        <pc:spChg chg="del">
          <ac:chgData name="Guan Wang" userId="5375c050-d6a4-4212-980e-f548dd476485" providerId="ADAL" clId="{DB9C6442-FD32-4F45-B077-D3EB15A150D7}" dt="2024-09-04T00:09:31.244" v="69" actId="478"/>
          <ac:spMkLst>
            <pc:docMk/>
            <pc:sldMk cId="2595837649" sldId="281"/>
            <ac:spMk id="6" creationId="{33399FC5-6C63-1725-92BF-B9324F952D11}"/>
          </ac:spMkLst>
        </pc:spChg>
        <pc:spChg chg="add mod">
          <ac:chgData name="Guan Wang" userId="5375c050-d6a4-4212-980e-f548dd476485" providerId="ADAL" clId="{DB9C6442-FD32-4F45-B077-D3EB15A150D7}" dt="2024-09-04T00:24:46.529" v="158" actId="20577"/>
          <ac:spMkLst>
            <pc:docMk/>
            <pc:sldMk cId="2595837649" sldId="281"/>
            <ac:spMk id="7" creationId="{B89E697D-205C-5D6C-E5E2-4E188D8089A8}"/>
          </ac:spMkLst>
        </pc:spChg>
        <pc:spChg chg="add mod">
          <ac:chgData name="Guan Wang" userId="5375c050-d6a4-4212-980e-f548dd476485" providerId="ADAL" clId="{DB9C6442-FD32-4F45-B077-D3EB15A150D7}" dt="2024-09-04T00:24:20.198" v="148"/>
          <ac:spMkLst>
            <pc:docMk/>
            <pc:sldMk cId="2595837649" sldId="281"/>
            <ac:spMk id="8" creationId="{6639B6E7-A2D8-95EF-ADAE-25FB305A12CE}"/>
          </ac:spMkLst>
        </pc:spChg>
      </pc:sldChg>
      <pc:sldChg chg="addSp delSp modSp mod delAnim modNotesTx">
        <pc:chgData name="Guan Wang" userId="5375c050-d6a4-4212-980e-f548dd476485" providerId="ADAL" clId="{DB9C6442-FD32-4F45-B077-D3EB15A150D7}" dt="2024-09-05T01:05:22.996" v="717" actId="20577"/>
        <pc:sldMkLst>
          <pc:docMk/>
          <pc:sldMk cId="3588148702" sldId="282"/>
        </pc:sldMkLst>
        <pc:spChg chg="mod">
          <ac:chgData name="Guan Wang" userId="5375c050-d6a4-4212-980e-f548dd476485" providerId="ADAL" clId="{DB9C6442-FD32-4F45-B077-D3EB15A150D7}" dt="2024-09-04T01:13:50.582" v="434" actId="20577"/>
          <ac:spMkLst>
            <pc:docMk/>
            <pc:sldMk cId="3588148702" sldId="282"/>
            <ac:spMk id="2" creationId="{F13A6E32-74D9-440D-4497-33FD78C31466}"/>
          </ac:spMkLst>
        </pc:spChg>
        <pc:spChg chg="del">
          <ac:chgData name="Guan Wang" userId="5375c050-d6a4-4212-980e-f548dd476485" providerId="ADAL" clId="{DB9C6442-FD32-4F45-B077-D3EB15A150D7}" dt="2024-09-04T01:13:55.897" v="436" actId="478"/>
          <ac:spMkLst>
            <pc:docMk/>
            <pc:sldMk cId="3588148702" sldId="282"/>
            <ac:spMk id="4" creationId="{9AB313DF-0EA2-D8FA-55CB-734309299B9F}"/>
          </ac:spMkLst>
        </pc:spChg>
        <pc:spChg chg="del">
          <ac:chgData name="Guan Wang" userId="5375c050-d6a4-4212-980e-f548dd476485" providerId="ADAL" clId="{DB9C6442-FD32-4F45-B077-D3EB15A150D7}" dt="2024-09-04T01:13:55.897" v="436" actId="478"/>
          <ac:spMkLst>
            <pc:docMk/>
            <pc:sldMk cId="3588148702" sldId="282"/>
            <ac:spMk id="5" creationId="{09E6EA62-E006-FC5E-2BE2-D82CBA94D28C}"/>
          </ac:spMkLst>
        </pc:spChg>
        <pc:spChg chg="add mod">
          <ac:chgData name="Guan Wang" userId="5375c050-d6a4-4212-980e-f548dd476485" providerId="ADAL" clId="{DB9C6442-FD32-4F45-B077-D3EB15A150D7}" dt="2024-09-04T02:20:46.617" v="547" actId="27636"/>
          <ac:spMkLst>
            <pc:docMk/>
            <pc:sldMk cId="3588148702" sldId="282"/>
            <ac:spMk id="6" creationId="{C335C02F-8A22-354C-925D-E1DEA6D19738}"/>
          </ac:spMkLst>
        </pc:spChg>
        <pc:spChg chg="del">
          <ac:chgData name="Guan Wang" userId="5375c050-d6a4-4212-980e-f548dd476485" providerId="ADAL" clId="{DB9C6442-FD32-4F45-B077-D3EB15A150D7}" dt="2024-09-04T01:13:55.897" v="436" actId="478"/>
          <ac:spMkLst>
            <pc:docMk/>
            <pc:sldMk cId="3588148702" sldId="282"/>
            <ac:spMk id="7" creationId="{1BBF98EB-E713-C946-2E22-318AC1ED8F49}"/>
          </ac:spMkLst>
        </pc:spChg>
        <pc:spChg chg="del mod">
          <ac:chgData name="Guan Wang" userId="5375c050-d6a4-4212-980e-f548dd476485" providerId="ADAL" clId="{DB9C6442-FD32-4F45-B077-D3EB15A150D7}" dt="2024-09-04T01:13:55.897" v="436" actId="478"/>
          <ac:spMkLst>
            <pc:docMk/>
            <pc:sldMk cId="3588148702" sldId="282"/>
            <ac:spMk id="10" creationId="{77424632-FE78-47BD-4DCD-498B39343A48}"/>
          </ac:spMkLst>
        </pc:spChg>
        <pc:spChg chg="del">
          <ac:chgData name="Guan Wang" userId="5375c050-d6a4-4212-980e-f548dd476485" providerId="ADAL" clId="{DB9C6442-FD32-4F45-B077-D3EB15A150D7}" dt="2024-09-04T01:13:55.897" v="436" actId="478"/>
          <ac:spMkLst>
            <pc:docMk/>
            <pc:sldMk cId="3588148702" sldId="282"/>
            <ac:spMk id="11" creationId="{B7BD1FE3-D268-B3B1-2B05-F5333608B277}"/>
          </ac:spMkLst>
        </pc:spChg>
        <pc:spChg chg="del">
          <ac:chgData name="Guan Wang" userId="5375c050-d6a4-4212-980e-f548dd476485" providerId="ADAL" clId="{DB9C6442-FD32-4F45-B077-D3EB15A150D7}" dt="2024-09-04T01:13:55.897" v="436" actId="478"/>
          <ac:spMkLst>
            <pc:docMk/>
            <pc:sldMk cId="3588148702" sldId="282"/>
            <ac:spMk id="12" creationId="{9C36AFC1-1BAA-F556-1FFB-416F9A41F801}"/>
          </ac:spMkLst>
        </pc:spChg>
        <pc:cxnChg chg="del">
          <ac:chgData name="Guan Wang" userId="5375c050-d6a4-4212-980e-f548dd476485" providerId="ADAL" clId="{DB9C6442-FD32-4F45-B077-D3EB15A150D7}" dt="2024-09-04T01:13:55.897" v="436" actId="478"/>
          <ac:cxnSpMkLst>
            <pc:docMk/>
            <pc:sldMk cId="3588148702" sldId="282"/>
            <ac:cxnSpMk id="9" creationId="{64F70931-1C98-73D6-D954-14E79E4CC4F2}"/>
          </ac:cxnSpMkLst>
        </pc:cxnChg>
      </pc:sldChg>
      <pc:sldChg chg="addSp delSp modSp mod delAnim modNotesTx">
        <pc:chgData name="Guan Wang" userId="5375c050-d6a4-4212-980e-f548dd476485" providerId="ADAL" clId="{DB9C6442-FD32-4F45-B077-D3EB15A150D7}" dt="2024-09-05T01:05:27.800" v="719" actId="20577"/>
        <pc:sldMkLst>
          <pc:docMk/>
          <pc:sldMk cId="3365077029" sldId="283"/>
        </pc:sldMkLst>
        <pc:spChg chg="mod">
          <ac:chgData name="Guan Wang" userId="5375c050-d6a4-4212-980e-f548dd476485" providerId="ADAL" clId="{DB9C6442-FD32-4F45-B077-D3EB15A150D7}" dt="2024-09-04T01:16:06.652" v="441"/>
          <ac:spMkLst>
            <pc:docMk/>
            <pc:sldMk cId="3365077029" sldId="283"/>
            <ac:spMk id="2" creationId="{F213B960-41F9-44B9-61CB-2F41D485E1C8}"/>
          </ac:spMkLst>
        </pc:spChg>
        <pc:spChg chg="add mod">
          <ac:chgData name="Guan Wang" userId="5375c050-d6a4-4212-980e-f548dd476485" providerId="ADAL" clId="{DB9C6442-FD32-4F45-B077-D3EB15A150D7}" dt="2024-09-04T02:12:59.238" v="528" actId="113"/>
          <ac:spMkLst>
            <pc:docMk/>
            <pc:sldMk cId="3365077029" sldId="283"/>
            <ac:spMk id="3" creationId="{06053286-EA58-9744-905C-CEB01BE50C16}"/>
          </ac:spMkLst>
        </pc:spChg>
        <pc:spChg chg="del">
          <ac:chgData name="Guan Wang" userId="5375c050-d6a4-4212-980e-f548dd476485" providerId="ADAL" clId="{DB9C6442-FD32-4F45-B077-D3EB15A150D7}" dt="2024-09-04T01:15:57.494" v="437" actId="478"/>
          <ac:spMkLst>
            <pc:docMk/>
            <pc:sldMk cId="3365077029" sldId="283"/>
            <ac:spMk id="4" creationId="{D71DA607-497C-9C9C-BDBE-C6AB075C257A}"/>
          </ac:spMkLst>
        </pc:spChg>
        <pc:spChg chg="del">
          <ac:chgData name="Guan Wang" userId="5375c050-d6a4-4212-980e-f548dd476485" providerId="ADAL" clId="{DB9C6442-FD32-4F45-B077-D3EB15A150D7}" dt="2024-09-04T01:15:57.494" v="437" actId="478"/>
          <ac:spMkLst>
            <pc:docMk/>
            <pc:sldMk cId="3365077029" sldId="283"/>
            <ac:spMk id="6" creationId="{47E0A9BF-EAF3-AEAA-EBE4-9291AAB66100}"/>
          </ac:spMkLst>
        </pc:spChg>
        <pc:spChg chg="del">
          <ac:chgData name="Guan Wang" userId="5375c050-d6a4-4212-980e-f548dd476485" providerId="ADAL" clId="{DB9C6442-FD32-4F45-B077-D3EB15A150D7}" dt="2024-09-04T01:15:57.494" v="437" actId="478"/>
          <ac:spMkLst>
            <pc:docMk/>
            <pc:sldMk cId="3365077029" sldId="283"/>
            <ac:spMk id="7" creationId="{B2F68E05-8EC5-E93C-59B1-345A9BF24251}"/>
          </ac:spMkLst>
        </pc:spChg>
      </pc:sldChg>
      <pc:sldChg chg="del">
        <pc:chgData name="Guan Wang" userId="5375c050-d6a4-4212-980e-f548dd476485" providerId="ADAL" clId="{DB9C6442-FD32-4F45-B077-D3EB15A150D7}" dt="2024-09-04T02:19:09.340" v="529" actId="2696"/>
        <pc:sldMkLst>
          <pc:docMk/>
          <pc:sldMk cId="1032155478" sldId="284"/>
        </pc:sldMkLst>
      </pc:sldChg>
      <pc:sldChg chg="del">
        <pc:chgData name="Guan Wang" userId="5375c050-d6a4-4212-980e-f548dd476485" providerId="ADAL" clId="{DB9C6442-FD32-4F45-B077-D3EB15A150D7}" dt="2024-09-04T02:19:09.340" v="529" actId="2696"/>
        <pc:sldMkLst>
          <pc:docMk/>
          <pc:sldMk cId="1942940566" sldId="285"/>
        </pc:sldMkLst>
      </pc:sldChg>
      <pc:sldChg chg="del">
        <pc:chgData name="Guan Wang" userId="5375c050-d6a4-4212-980e-f548dd476485" providerId="ADAL" clId="{DB9C6442-FD32-4F45-B077-D3EB15A150D7}" dt="2024-09-04T02:19:09.340" v="529" actId="2696"/>
        <pc:sldMkLst>
          <pc:docMk/>
          <pc:sldMk cId="3321833285" sldId="286"/>
        </pc:sldMkLst>
      </pc:sldChg>
      <pc:sldChg chg="del">
        <pc:chgData name="Guan Wang" userId="5375c050-d6a4-4212-980e-f548dd476485" providerId="ADAL" clId="{DB9C6442-FD32-4F45-B077-D3EB15A150D7}" dt="2024-09-04T02:19:09.340" v="529" actId="2696"/>
        <pc:sldMkLst>
          <pc:docMk/>
          <pc:sldMk cId="3514588083" sldId="287"/>
        </pc:sldMkLst>
      </pc:sldChg>
      <pc:sldChg chg="del">
        <pc:chgData name="Guan Wang" userId="5375c050-d6a4-4212-980e-f548dd476485" providerId="ADAL" clId="{DB9C6442-FD32-4F45-B077-D3EB15A150D7}" dt="2024-09-04T02:19:09.340" v="529" actId="2696"/>
        <pc:sldMkLst>
          <pc:docMk/>
          <pc:sldMk cId="1495510654" sldId="288"/>
        </pc:sldMkLst>
      </pc:sldChg>
      <pc:sldChg chg="del">
        <pc:chgData name="Guan Wang" userId="5375c050-d6a4-4212-980e-f548dd476485" providerId="ADAL" clId="{DB9C6442-FD32-4F45-B077-D3EB15A150D7}" dt="2024-09-04T02:19:09.340" v="529" actId="2696"/>
        <pc:sldMkLst>
          <pc:docMk/>
          <pc:sldMk cId="3719067496" sldId="289"/>
        </pc:sldMkLst>
      </pc:sldChg>
      <pc:sldChg chg="del">
        <pc:chgData name="Guan Wang" userId="5375c050-d6a4-4212-980e-f548dd476485" providerId="ADAL" clId="{DB9C6442-FD32-4F45-B077-D3EB15A150D7}" dt="2024-09-04T02:19:09.340" v="529" actId="2696"/>
        <pc:sldMkLst>
          <pc:docMk/>
          <pc:sldMk cId="1269289117" sldId="290"/>
        </pc:sldMkLst>
      </pc:sldChg>
      <pc:sldChg chg="del">
        <pc:chgData name="Guan Wang" userId="5375c050-d6a4-4212-980e-f548dd476485" providerId="ADAL" clId="{DB9C6442-FD32-4F45-B077-D3EB15A150D7}" dt="2024-09-04T02:19:09.340" v="529" actId="2696"/>
        <pc:sldMkLst>
          <pc:docMk/>
          <pc:sldMk cId="2334579186" sldId="291"/>
        </pc:sldMkLst>
      </pc:sldChg>
      <pc:sldChg chg="del">
        <pc:chgData name="Guan Wang" userId="5375c050-d6a4-4212-980e-f548dd476485" providerId="ADAL" clId="{DB9C6442-FD32-4F45-B077-D3EB15A150D7}" dt="2024-09-04T02:19:09.340" v="529" actId="2696"/>
        <pc:sldMkLst>
          <pc:docMk/>
          <pc:sldMk cId="3891483167" sldId="292"/>
        </pc:sldMkLst>
      </pc:sldChg>
      <pc:sldChg chg="del">
        <pc:chgData name="Guan Wang" userId="5375c050-d6a4-4212-980e-f548dd476485" providerId="ADAL" clId="{DB9C6442-FD32-4F45-B077-D3EB15A150D7}" dt="2024-09-04T02:19:09.340" v="529" actId="2696"/>
        <pc:sldMkLst>
          <pc:docMk/>
          <pc:sldMk cId="1046620841" sldId="293"/>
        </pc:sldMkLst>
      </pc:sldChg>
      <pc:sldChg chg="del">
        <pc:chgData name="Guan Wang" userId="5375c050-d6a4-4212-980e-f548dd476485" providerId="ADAL" clId="{DB9C6442-FD32-4F45-B077-D3EB15A150D7}" dt="2024-09-04T02:19:09.340" v="529" actId="2696"/>
        <pc:sldMkLst>
          <pc:docMk/>
          <pc:sldMk cId="1075832456" sldId="294"/>
        </pc:sldMkLst>
      </pc:sldChg>
      <pc:sldChg chg="del">
        <pc:chgData name="Guan Wang" userId="5375c050-d6a4-4212-980e-f548dd476485" providerId="ADAL" clId="{DB9C6442-FD32-4F45-B077-D3EB15A150D7}" dt="2024-09-04T02:19:09.340" v="529" actId="2696"/>
        <pc:sldMkLst>
          <pc:docMk/>
          <pc:sldMk cId="3506825921" sldId="298"/>
        </pc:sldMkLst>
      </pc:sldChg>
      <pc:sldChg chg="del">
        <pc:chgData name="Guan Wang" userId="5375c050-d6a4-4212-980e-f548dd476485" providerId="ADAL" clId="{DB9C6442-FD32-4F45-B077-D3EB15A150D7}" dt="2024-09-04T02:19:09.340" v="529" actId="2696"/>
        <pc:sldMkLst>
          <pc:docMk/>
          <pc:sldMk cId="3567890721" sldId="299"/>
        </pc:sldMkLst>
      </pc:sldChg>
      <pc:sldChg chg="del">
        <pc:chgData name="Guan Wang" userId="5375c050-d6a4-4212-980e-f548dd476485" providerId="ADAL" clId="{DB9C6442-FD32-4F45-B077-D3EB15A150D7}" dt="2024-09-04T02:19:09.340" v="529" actId="2696"/>
        <pc:sldMkLst>
          <pc:docMk/>
          <pc:sldMk cId="1919871670" sldId="300"/>
        </pc:sldMkLst>
      </pc:sldChg>
      <pc:sldChg chg="del">
        <pc:chgData name="Guan Wang" userId="5375c050-d6a4-4212-980e-f548dd476485" providerId="ADAL" clId="{DB9C6442-FD32-4F45-B077-D3EB15A150D7}" dt="2024-09-04T02:19:09.340" v="529" actId="2696"/>
        <pc:sldMkLst>
          <pc:docMk/>
          <pc:sldMk cId="2001709094" sldId="301"/>
        </pc:sldMkLst>
      </pc:sldChg>
      <pc:sldChg chg="del">
        <pc:chgData name="Guan Wang" userId="5375c050-d6a4-4212-980e-f548dd476485" providerId="ADAL" clId="{DB9C6442-FD32-4F45-B077-D3EB15A150D7}" dt="2024-09-04T02:19:09.340" v="529" actId="2696"/>
        <pc:sldMkLst>
          <pc:docMk/>
          <pc:sldMk cId="6353875" sldId="302"/>
        </pc:sldMkLst>
      </pc:sldChg>
      <pc:sldChg chg="delSp modSp mod modNotesTx">
        <pc:chgData name="Guan Wang" userId="5375c050-d6a4-4212-980e-f548dd476485" providerId="ADAL" clId="{DB9C6442-FD32-4F45-B077-D3EB15A150D7}" dt="2024-09-05T01:05:19.897" v="716" actId="20577"/>
        <pc:sldMkLst>
          <pc:docMk/>
          <pc:sldMk cId="2742174482" sldId="303"/>
        </pc:sldMkLst>
        <pc:spChg chg="mod">
          <ac:chgData name="Guan Wang" userId="5375c050-d6a4-4212-980e-f548dd476485" providerId="ADAL" clId="{DB9C6442-FD32-4F45-B077-D3EB15A150D7}" dt="2024-09-04T01:08:00.699" v="305"/>
          <ac:spMkLst>
            <pc:docMk/>
            <pc:sldMk cId="2742174482" sldId="303"/>
            <ac:spMk id="2" creationId="{65B1F3D8-2F43-BF71-5170-4A6F17F020B0}"/>
          </ac:spMkLst>
        </pc:spChg>
        <pc:spChg chg="mod">
          <ac:chgData name="Guan Wang" userId="5375c050-d6a4-4212-980e-f548dd476485" providerId="ADAL" clId="{DB9C6442-FD32-4F45-B077-D3EB15A150D7}" dt="2024-09-04T00:53:27.787" v="249" actId="27636"/>
          <ac:spMkLst>
            <pc:docMk/>
            <pc:sldMk cId="2742174482" sldId="303"/>
            <ac:spMk id="3" creationId="{91441BD1-D9D5-4059-FA2C-4D2DCD0E1ABC}"/>
          </ac:spMkLst>
        </pc:spChg>
        <pc:spChg chg="del">
          <ac:chgData name="Guan Wang" userId="5375c050-d6a4-4212-980e-f548dd476485" providerId="ADAL" clId="{DB9C6442-FD32-4F45-B077-D3EB15A150D7}" dt="2024-09-04T00:52:11.978" v="202" actId="478"/>
          <ac:spMkLst>
            <pc:docMk/>
            <pc:sldMk cId="2742174482" sldId="303"/>
            <ac:spMk id="4" creationId="{CB7EB004-1E13-7045-817A-C4C426FF66C2}"/>
          </ac:spMkLst>
        </pc:spChg>
      </pc:sldChg>
      <pc:sldChg chg="modSp add mod ord modNotesTx">
        <pc:chgData name="Guan Wang" userId="5375c050-d6a4-4212-980e-f548dd476485" providerId="ADAL" clId="{DB9C6442-FD32-4F45-B077-D3EB15A150D7}" dt="2024-09-05T01:05:17.242" v="715" actId="20577"/>
        <pc:sldMkLst>
          <pc:docMk/>
          <pc:sldMk cId="2387761674" sldId="304"/>
        </pc:sldMkLst>
        <pc:spChg chg="mod">
          <ac:chgData name="Guan Wang" userId="5375c050-d6a4-4212-980e-f548dd476485" providerId="ADAL" clId="{DB9C6442-FD32-4F45-B077-D3EB15A150D7}" dt="2024-09-04T01:07:55.306" v="303" actId="20577"/>
          <ac:spMkLst>
            <pc:docMk/>
            <pc:sldMk cId="2387761674" sldId="304"/>
            <ac:spMk id="2" creationId="{65B1F3D8-2F43-BF71-5170-4A6F17F020B0}"/>
          </ac:spMkLst>
        </pc:spChg>
        <pc:spChg chg="mod">
          <ac:chgData name="Guan Wang" userId="5375c050-d6a4-4212-980e-f548dd476485" providerId="ADAL" clId="{DB9C6442-FD32-4F45-B077-D3EB15A150D7}" dt="2024-09-04T01:05:52.087" v="294" actId="1035"/>
          <ac:spMkLst>
            <pc:docMk/>
            <pc:sldMk cId="2387761674" sldId="304"/>
            <ac:spMk id="3" creationId="{91441BD1-D9D5-4059-FA2C-4D2DCD0E1ABC}"/>
          </ac:spMkLst>
        </pc:spChg>
      </pc:sldChg>
      <pc:sldChg chg="modSp new mod modNotesTx">
        <pc:chgData name="Guan Wang" userId="5375c050-d6a4-4212-980e-f548dd476485" providerId="ADAL" clId="{DB9C6442-FD32-4F45-B077-D3EB15A150D7}" dt="2024-09-05T01:05:25.342" v="718" actId="20577"/>
        <pc:sldMkLst>
          <pc:docMk/>
          <pc:sldMk cId="3239294112" sldId="305"/>
        </pc:sldMkLst>
        <pc:spChg chg="mod">
          <ac:chgData name="Guan Wang" userId="5375c050-d6a4-4212-980e-f548dd476485" providerId="ADAL" clId="{DB9C6442-FD32-4F45-B077-D3EB15A150D7}" dt="2024-09-04T01:16:43.444" v="448" actId="27636"/>
          <ac:spMkLst>
            <pc:docMk/>
            <pc:sldMk cId="3239294112" sldId="305"/>
            <ac:spMk id="2" creationId="{F25DBC5D-D1C6-F58D-32D4-B6FDCD10B2A4}"/>
          </ac:spMkLst>
        </pc:spChg>
        <pc:spChg chg="mod">
          <ac:chgData name="Guan Wang" userId="5375c050-d6a4-4212-980e-f548dd476485" providerId="ADAL" clId="{DB9C6442-FD32-4F45-B077-D3EB15A150D7}" dt="2024-09-04T01:38:36.612" v="474" actId="20577"/>
          <ac:spMkLst>
            <pc:docMk/>
            <pc:sldMk cId="3239294112" sldId="305"/>
            <ac:spMk id="3" creationId="{A2916622-75D7-12EF-E14F-D486E6D5D97E}"/>
          </ac:spMkLst>
        </pc:spChg>
      </pc:sldChg>
      <pc:sldChg chg="addSp delSp modSp new mod modNotesTx">
        <pc:chgData name="Guan Wang" userId="5375c050-d6a4-4212-980e-f548dd476485" providerId="ADAL" clId="{DB9C6442-FD32-4F45-B077-D3EB15A150D7}" dt="2024-09-05T01:05:30.839" v="720" actId="20577"/>
        <pc:sldMkLst>
          <pc:docMk/>
          <pc:sldMk cId="2607068914" sldId="306"/>
        </pc:sldMkLst>
        <pc:spChg chg="mod">
          <ac:chgData name="Guan Wang" userId="5375c050-d6a4-4212-980e-f548dd476485" providerId="ADAL" clId="{DB9C6442-FD32-4F45-B077-D3EB15A150D7}" dt="2024-09-04T02:25:32.144" v="558" actId="27636"/>
          <ac:spMkLst>
            <pc:docMk/>
            <pc:sldMk cId="2607068914" sldId="306"/>
            <ac:spMk id="2" creationId="{125AEBD5-37D8-B483-D258-63B3C2C97B95}"/>
          </ac:spMkLst>
        </pc:spChg>
        <pc:spChg chg="add del mod">
          <ac:chgData name="Guan Wang" userId="5375c050-d6a4-4212-980e-f548dd476485" providerId="ADAL" clId="{DB9C6442-FD32-4F45-B077-D3EB15A150D7}" dt="2024-09-04T02:27:30.065" v="592" actId="113"/>
          <ac:spMkLst>
            <pc:docMk/>
            <pc:sldMk cId="2607068914" sldId="306"/>
            <ac:spMk id="3" creationId="{F4831383-E682-DC91-2C9A-54DE737F96B7}"/>
          </ac:spMkLst>
        </pc:spChg>
        <pc:spChg chg="add mod">
          <ac:chgData name="Guan Wang" userId="5375c050-d6a4-4212-980e-f548dd476485" providerId="ADAL" clId="{DB9C6442-FD32-4F45-B077-D3EB15A150D7}" dt="2024-09-04T02:25:47.422" v="560"/>
          <ac:spMkLst>
            <pc:docMk/>
            <pc:sldMk cId="2607068914" sldId="306"/>
            <ac:spMk id="4" creationId="{1C76D0D3-FF19-7029-ABE7-A3048735F8E2}"/>
          </ac:spMkLst>
        </pc:spChg>
      </pc:sldChg>
      <pc:sldChg chg="modSp add mod modNotesTx">
        <pc:chgData name="Guan Wang" userId="5375c050-d6a4-4212-980e-f548dd476485" providerId="ADAL" clId="{DB9C6442-FD32-4F45-B077-D3EB15A150D7}" dt="2024-09-05T01:05:33.997" v="721" actId="20577"/>
        <pc:sldMkLst>
          <pc:docMk/>
          <pc:sldMk cId="2670312189" sldId="307"/>
        </pc:sldMkLst>
        <pc:spChg chg="mod">
          <ac:chgData name="Guan Wang" userId="5375c050-d6a4-4212-980e-f548dd476485" providerId="ADAL" clId="{DB9C6442-FD32-4F45-B077-D3EB15A150D7}" dt="2024-09-04T02:29:16.198" v="618" actId="20577"/>
          <ac:spMkLst>
            <pc:docMk/>
            <pc:sldMk cId="2670312189" sldId="307"/>
            <ac:spMk id="3" creationId="{F4831383-E682-DC91-2C9A-54DE737F96B7}"/>
          </ac:spMkLst>
        </pc:spChg>
      </pc:sldChg>
      <pc:sldChg chg="addSp delSp modSp new mod modNotesTx">
        <pc:chgData name="Guan Wang" userId="5375c050-d6a4-4212-980e-f548dd476485" providerId="ADAL" clId="{DB9C6442-FD32-4F45-B077-D3EB15A150D7}" dt="2024-09-04T02:35:56.650" v="671" actId="20577"/>
        <pc:sldMkLst>
          <pc:docMk/>
          <pc:sldMk cId="99621904" sldId="308"/>
        </pc:sldMkLst>
        <pc:spChg chg="mod">
          <ac:chgData name="Guan Wang" userId="5375c050-d6a4-4212-980e-f548dd476485" providerId="ADAL" clId="{DB9C6442-FD32-4F45-B077-D3EB15A150D7}" dt="2024-09-04T02:31:26.043" v="629"/>
          <ac:spMkLst>
            <pc:docMk/>
            <pc:sldMk cId="99621904" sldId="308"/>
            <ac:spMk id="2" creationId="{B0DDCB5A-04FB-F043-5BDB-54195FF1BFF9}"/>
          </ac:spMkLst>
        </pc:spChg>
        <pc:spChg chg="add del mod">
          <ac:chgData name="Guan Wang" userId="5375c050-d6a4-4212-980e-f548dd476485" providerId="ADAL" clId="{DB9C6442-FD32-4F45-B077-D3EB15A150D7}" dt="2024-09-04T02:35:56.650" v="671" actId="20577"/>
          <ac:spMkLst>
            <pc:docMk/>
            <pc:sldMk cId="99621904" sldId="308"/>
            <ac:spMk id="3" creationId="{59BD5A1B-D8FD-3543-BC86-3CB0801FA937}"/>
          </ac:spMkLst>
        </pc:spChg>
        <pc:spChg chg="add mod">
          <ac:chgData name="Guan Wang" userId="5375c050-d6a4-4212-980e-f548dd476485" providerId="ADAL" clId="{DB9C6442-FD32-4F45-B077-D3EB15A150D7}" dt="2024-09-04T02:31:14.936" v="625"/>
          <ac:spMkLst>
            <pc:docMk/>
            <pc:sldMk cId="99621904" sldId="308"/>
            <ac:spMk id="4" creationId="{891A4D3D-3004-59D0-ACE7-13EB9F969FCD}"/>
          </ac:spMkLst>
        </pc:spChg>
      </pc:sldChg>
      <pc:sldChg chg="modSp new mod modNotesTx">
        <pc:chgData name="Guan Wang" userId="5375c050-d6a4-4212-980e-f548dd476485" providerId="ADAL" clId="{DB9C6442-FD32-4F45-B077-D3EB15A150D7}" dt="2024-09-05T01:05:37.872" v="722" actId="20577"/>
        <pc:sldMkLst>
          <pc:docMk/>
          <pc:sldMk cId="1453151608" sldId="309"/>
        </pc:sldMkLst>
        <pc:spChg chg="mod">
          <ac:chgData name="Guan Wang" userId="5375c050-d6a4-4212-980e-f548dd476485" providerId="ADAL" clId="{DB9C6442-FD32-4F45-B077-D3EB15A150D7}" dt="2024-09-04T02:36:31.122" v="677" actId="27636"/>
          <ac:spMkLst>
            <pc:docMk/>
            <pc:sldMk cId="1453151608" sldId="309"/>
            <ac:spMk id="2" creationId="{BC80DADB-00DC-0134-9C6B-A1AB286929F2}"/>
          </ac:spMkLst>
        </pc:spChg>
        <pc:spChg chg="mod">
          <ac:chgData name="Guan Wang" userId="5375c050-d6a4-4212-980e-f548dd476485" providerId="ADAL" clId="{DB9C6442-FD32-4F45-B077-D3EB15A150D7}" dt="2024-09-04T02:38:39.181" v="710" actId="20577"/>
          <ac:spMkLst>
            <pc:docMk/>
            <pc:sldMk cId="1453151608" sldId="309"/>
            <ac:spMk id="3" creationId="{379D8CCF-034B-AD33-10B8-83F6A45F5787}"/>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5904948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altLang="zh-CN" dirty="0">
                <a:effectLst/>
              </a:rPr>
              <a:t># download a repository on GitHub to our machine</a:t>
            </a:r>
            <a:r>
              <a:rPr lang="en-US" altLang="zh-CN" dirty="0"/>
              <a:t> </a:t>
            </a:r>
          </a:p>
          <a:p>
            <a:r>
              <a:rPr lang="en-US" altLang="zh-CN" dirty="0">
                <a:effectLst/>
              </a:rPr>
              <a:t># Replace `owner/repo` with the owner and name of the repository to clone</a:t>
            </a:r>
            <a:r>
              <a:rPr lang="en-US" altLang="zh-CN" dirty="0"/>
              <a:t> </a:t>
            </a:r>
          </a:p>
          <a:p>
            <a:r>
              <a:rPr lang="en-US" altLang="zh-CN" dirty="0"/>
              <a:t>git </a:t>
            </a:r>
            <a:r>
              <a:rPr lang="en-US" altLang="zh-CN" dirty="0">
                <a:effectLst/>
              </a:rPr>
              <a:t>clone</a:t>
            </a:r>
            <a:r>
              <a:rPr lang="en-US" altLang="zh-CN" dirty="0"/>
              <a:t> https://github.com/owner/repo.git </a:t>
            </a:r>
          </a:p>
          <a:p>
            <a:endParaRPr lang="en-US" altLang="zh-CN" dirty="0">
              <a:effectLst/>
            </a:endParaRPr>
          </a:p>
          <a:p>
            <a:r>
              <a:rPr lang="en-US" altLang="zh-CN" dirty="0">
                <a:effectLst/>
              </a:rPr>
              <a:t># change into the `repo` directory</a:t>
            </a:r>
            <a:r>
              <a:rPr lang="en-US" altLang="zh-CN" dirty="0"/>
              <a:t> </a:t>
            </a:r>
          </a:p>
          <a:p>
            <a:r>
              <a:rPr lang="en-US" altLang="zh-CN" dirty="0">
                <a:effectLst/>
              </a:rPr>
              <a:t>cd</a:t>
            </a:r>
            <a:r>
              <a:rPr lang="en-US" altLang="zh-CN" dirty="0"/>
              <a:t> repo </a:t>
            </a:r>
          </a:p>
          <a:p>
            <a:endParaRPr lang="en-US" altLang="zh-CN" dirty="0">
              <a:effectLst/>
            </a:endParaRPr>
          </a:p>
          <a:p>
            <a:r>
              <a:rPr lang="en-US" altLang="zh-CN" dirty="0">
                <a:effectLst/>
              </a:rPr>
              <a:t># create a new branch to store any new changes</a:t>
            </a:r>
            <a:r>
              <a:rPr lang="en-US" altLang="zh-CN" dirty="0"/>
              <a:t> </a:t>
            </a:r>
          </a:p>
          <a:p>
            <a:r>
              <a:rPr lang="en-US" altLang="zh-CN" dirty="0"/>
              <a:t>git branch my-branch </a:t>
            </a:r>
          </a:p>
          <a:p>
            <a:endParaRPr lang="en-US" altLang="zh-CN" dirty="0"/>
          </a:p>
          <a:p>
            <a:r>
              <a:rPr lang="en-US" altLang="zh-CN" dirty="0">
                <a:effectLst/>
              </a:rPr>
              <a:t># switch to that branch (line of development)</a:t>
            </a:r>
            <a:r>
              <a:rPr lang="en-US" altLang="zh-CN" dirty="0"/>
              <a:t> </a:t>
            </a:r>
          </a:p>
          <a:p>
            <a:r>
              <a:rPr lang="en-US" altLang="zh-CN" dirty="0"/>
              <a:t>git checkout my-branch </a:t>
            </a:r>
          </a:p>
          <a:p>
            <a:endParaRPr lang="en-US" altLang="zh-CN" dirty="0"/>
          </a:p>
          <a:p>
            <a:r>
              <a:rPr lang="en-US" altLang="zh-CN" dirty="0">
                <a:effectLst/>
              </a:rPr>
              <a:t># make changes, for example, edit `file1.md` and `file2.md` using the text editor</a:t>
            </a:r>
            <a:r>
              <a:rPr lang="en-US" altLang="zh-CN" dirty="0"/>
              <a:t> </a:t>
            </a:r>
          </a:p>
          <a:p>
            <a:endParaRPr lang="en-US" altLang="zh-CN" dirty="0"/>
          </a:p>
          <a:p>
            <a:r>
              <a:rPr lang="en-US" altLang="zh-CN" dirty="0">
                <a:effectLst/>
              </a:rPr>
              <a:t># stage the changed files</a:t>
            </a:r>
            <a:r>
              <a:rPr lang="en-US" altLang="zh-CN" dirty="0"/>
              <a:t> </a:t>
            </a:r>
          </a:p>
          <a:p>
            <a:r>
              <a:rPr lang="en-US" altLang="zh-CN" dirty="0"/>
              <a:t>git add file1.md file2.md </a:t>
            </a:r>
          </a:p>
          <a:p>
            <a:endParaRPr lang="en-US" altLang="zh-CN" dirty="0"/>
          </a:p>
          <a:p>
            <a:r>
              <a:rPr lang="en-US" altLang="zh-CN" dirty="0">
                <a:effectLst/>
              </a:rPr>
              <a:t># take a snapshot of the staging area (anything that's been added)</a:t>
            </a:r>
            <a:r>
              <a:rPr lang="en-US" altLang="zh-CN" dirty="0"/>
              <a:t> </a:t>
            </a:r>
          </a:p>
          <a:p>
            <a:r>
              <a:rPr lang="en-US" altLang="zh-CN" dirty="0"/>
              <a:t>git commit -m </a:t>
            </a:r>
            <a:r>
              <a:rPr lang="en-US" altLang="zh-CN" dirty="0">
                <a:effectLst/>
              </a:rPr>
              <a:t>"my snapshot"</a:t>
            </a:r>
            <a:r>
              <a:rPr lang="en-US" altLang="zh-CN" dirty="0"/>
              <a:t> </a:t>
            </a:r>
          </a:p>
          <a:p>
            <a:endParaRPr lang="en-US" altLang="zh-CN" dirty="0"/>
          </a:p>
          <a:p>
            <a:r>
              <a:rPr lang="en-US" altLang="zh-CN" dirty="0">
                <a:effectLst/>
              </a:rPr>
              <a:t># push changes to </a:t>
            </a:r>
            <a:r>
              <a:rPr lang="en-US" altLang="zh-CN" dirty="0" err="1">
                <a:effectLst/>
              </a:rPr>
              <a:t>github</a:t>
            </a:r>
            <a:r>
              <a:rPr lang="en-US" altLang="zh-CN" dirty="0"/>
              <a:t> </a:t>
            </a:r>
          </a:p>
          <a:p>
            <a:r>
              <a:rPr lang="en-US" altLang="zh-CN" dirty="0"/>
              <a:t>git push --set-upstream origin my-branch</a:t>
            </a:r>
            <a:endParaRPr lang="zh-CN" altLang="en-US" dirty="0"/>
          </a:p>
        </p:txBody>
      </p:sp>
    </p:spTree>
    <p:extLst>
      <p:ext uri="{BB962C8B-B14F-4D97-AF65-F5344CB8AC3E}">
        <p14:creationId xmlns:p14="http://schemas.microsoft.com/office/powerpoint/2010/main" val="11963277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8296548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524543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lgn="l">
              <a:buNone/>
            </a:pPr>
            <a:endParaRPr lang="en-US" altLang="zh-CN" b="0" i="0" dirty="0">
              <a:solidFill>
                <a:srgbClr val="333333"/>
              </a:solidFill>
              <a:effectLst/>
              <a:highlight>
                <a:srgbClr val="FFFFFF"/>
              </a:highlight>
              <a:latin typeface="OpenSans"/>
            </a:endParaRPr>
          </a:p>
        </p:txBody>
      </p:sp>
    </p:spTree>
    <p:extLst>
      <p:ext uri="{BB962C8B-B14F-4D97-AF65-F5344CB8AC3E}">
        <p14:creationId xmlns:p14="http://schemas.microsoft.com/office/powerpoint/2010/main" val="41040196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0222312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zh-CN" altLang="en-US" dirty="0"/>
          </a:p>
        </p:txBody>
      </p:sp>
    </p:spTree>
    <p:extLst>
      <p:ext uri="{BB962C8B-B14F-4D97-AF65-F5344CB8AC3E}">
        <p14:creationId xmlns:p14="http://schemas.microsoft.com/office/powerpoint/2010/main" val="33902964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l"/>
            <a:endParaRPr lang="en-US" altLang="zh-CN" b="0" i="0" dirty="0">
              <a:solidFill>
                <a:srgbClr val="333333"/>
              </a:solidFill>
              <a:effectLst/>
              <a:highlight>
                <a:srgbClr val="FFFFFF"/>
              </a:highlight>
              <a:latin typeface="OpenSans"/>
            </a:endParaRPr>
          </a:p>
        </p:txBody>
      </p:sp>
    </p:spTree>
    <p:extLst>
      <p:ext uri="{BB962C8B-B14F-4D97-AF65-F5344CB8AC3E}">
        <p14:creationId xmlns:p14="http://schemas.microsoft.com/office/powerpoint/2010/main" val="31138412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4957705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7707960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l">
              <a:buFont typeface="Arial" panose="020B0604020202020204" pitchFamily="34" charset="0"/>
              <a:buChar char="•"/>
            </a:pPr>
            <a:endParaRPr lang="en-US" altLang="zh-CN" b="0" i="0" dirty="0">
              <a:solidFill>
                <a:srgbClr val="1F2328"/>
              </a:solidFill>
              <a:effectLst/>
              <a:highlight>
                <a:srgbClr val="FFFFFF"/>
              </a:highlight>
              <a:latin typeface="-apple-system"/>
            </a:endParaRPr>
          </a:p>
        </p:txBody>
      </p:sp>
    </p:spTree>
    <p:extLst>
      <p:ext uri="{BB962C8B-B14F-4D97-AF65-F5344CB8AC3E}">
        <p14:creationId xmlns:p14="http://schemas.microsoft.com/office/powerpoint/2010/main" val="5394996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w="76200" cap="flat" cmpd="sng">
            <a:solidFill>
              <a:schemeClr val="lt2"/>
            </a:solidFill>
            <a:prstDash val="solid"/>
            <a:round/>
            <a:headEnd type="none" w="sm" len="sm"/>
            <a:tailEnd type="none" w="sm" len="sm"/>
          </a:ln>
        </p:spPr>
      </p:cxnSp>
      <p:cxnSp>
        <p:nvCxnSpPr>
          <p:cNvPr id="11" name="Google Shape;11;p2"/>
          <p:cNvCxnSpPr/>
          <p:nvPr/>
        </p:nvCxnSpPr>
        <p:spPr>
          <a:xfrm>
            <a:off x="1575035" y="3158252"/>
            <a:ext cx="562200" cy="0"/>
          </a:xfrm>
          <a:prstGeom prst="straightConnector1">
            <a:avLst/>
          </a:prstGeom>
          <a:noFill/>
          <a:ln w="76200" cap="flat" cmpd="sng">
            <a:solidFill>
              <a:schemeClr val="lt2"/>
            </a:solidFill>
            <a:prstDash val="solid"/>
            <a:round/>
            <a:headEnd type="none" w="sm" len="sm"/>
            <a:tailEnd type="none" w="sm" len="sm"/>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4" name="Google Shape;14;p2"/>
            <p:cNvCxnSpPr/>
            <p:nvPr/>
          </p:nvCxnSpPr>
          <p:spPr>
            <a:xfrm rot="10800000">
              <a:off x="1346429" y="1163700"/>
              <a:ext cx="6452100" cy="0"/>
            </a:xfrm>
            <a:prstGeom prst="straightConnector1">
              <a:avLst/>
            </a:prstGeom>
            <a:noFill/>
            <a:ln w="9525" cap="flat" cmpd="sng">
              <a:solidFill>
                <a:schemeClr val="accent3"/>
              </a:solidFill>
              <a:prstDash val="solid"/>
              <a:round/>
              <a:headEnd type="none" w="sm" len="sm"/>
              <a:tailEnd type="none" w="sm" len="sm"/>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7" name="Google Shape;17;p2"/>
            <p:cNvCxnSpPr/>
            <p:nvPr/>
          </p:nvCxnSpPr>
          <p:spPr>
            <a:xfrm>
              <a:off x="1346435" y="3969088"/>
              <a:ext cx="6452100" cy="0"/>
            </a:xfrm>
            <a:prstGeom prst="straightConnector1">
              <a:avLst/>
            </a:prstGeom>
            <a:noFill/>
            <a:ln w="9525" cap="flat" cmpd="sng">
              <a:solidFill>
                <a:schemeClr val="accent3"/>
              </a:solidFill>
              <a:prstDash val="solid"/>
              <a:round/>
              <a:headEnd type="none" w="sm" len="sm"/>
              <a:tailEnd type="none" w="sm" len="sm"/>
            </a:ln>
          </p:spPr>
        </p:cxnSp>
      </p:grpSp>
      <p:sp>
        <p:nvSpPr>
          <p:cNvPr id="18" name="Google Shape;18;p2"/>
          <p:cNvSpPr txBox="1">
            <a:spLocks noGrp="1"/>
          </p:cNvSpPr>
          <p:nvPr>
            <p:ph type="ctrTitle"/>
          </p:nvPr>
        </p:nvSpPr>
        <p:spPr>
          <a:xfrm>
            <a:off x="1004150" y="1751764"/>
            <a:ext cx="7136700" cy="1022400"/>
          </a:xfrm>
          <a:prstGeom prst="rect">
            <a:avLst/>
          </a:prstGeom>
        </p:spPr>
        <p:txBody>
          <a:bodyPr spcFirstLastPara="1" wrap="square" lIns="91425" tIns="91425" rIns="91425" bIns="91425" anchor="b" anchorCtr="0">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a:endParaRPr/>
          </a:p>
        </p:txBody>
      </p:sp>
      <p:sp>
        <p:nvSpPr>
          <p:cNvPr id="19" name="Google Shape;19;p2"/>
          <p:cNvSpPr txBox="1">
            <a:spLocks noGrp="1"/>
          </p:cNvSpPr>
          <p:nvPr>
            <p:ph type="subTitle" idx="1"/>
          </p:nvPr>
        </p:nvSpPr>
        <p:spPr>
          <a:xfrm>
            <a:off x="2137225" y="2850039"/>
            <a:ext cx="48705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20" name="Google Shape;20;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1"/>
          <p:cNvSpPr txBox="1">
            <a:spLocks noGrp="1"/>
          </p:cNvSpPr>
          <p:nvPr>
            <p:ph type="title" hasCustomPrompt="1"/>
          </p:nvPr>
        </p:nvSpPr>
        <p:spPr>
          <a:xfrm>
            <a:off x="311700" y="1304850"/>
            <a:ext cx="8520600" cy="15384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a:spLocks noGrp="1"/>
          </p:cNvSpPr>
          <p:nvPr>
            <p:ph type="body" idx="1"/>
          </p:nvPr>
        </p:nvSpPr>
        <p:spPr>
          <a:xfrm>
            <a:off x="311700" y="2995650"/>
            <a:ext cx="85206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9" name="Google Shape;5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0"/>
        <p:cNvGrpSpPr/>
        <p:nvPr/>
      </p:nvGrpSpPr>
      <p:grpSpPr>
        <a:xfrm>
          <a:off x="0" y="0"/>
          <a:ext cx="0" cy="0"/>
          <a:chOff x="0" y="0"/>
          <a:chExt cx="0" cy="0"/>
        </a:xfrm>
      </p:grpSpPr>
      <p:sp>
        <p:nvSpPr>
          <p:cNvPr id="61" name="Google Shape;6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txBox="1">
            <a:spLocks noGrp="1"/>
          </p:cNvSpPr>
          <p:nvPr>
            <p:ph type="title"/>
          </p:nvPr>
        </p:nvSpPr>
        <p:spPr>
          <a:xfrm>
            <a:off x="311700" y="814800"/>
            <a:ext cx="8571300" cy="9420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a:endParaRPr/>
          </a:p>
        </p:txBody>
      </p:sp>
      <p:sp>
        <p:nvSpPr>
          <p:cNvPr id="24" name="Google Shape;24;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28" name="Google Shape;28;p4"/>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9" name="Google Shape;2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0"/>
        <p:cNvGrpSpPr/>
        <p:nvPr/>
      </p:nvGrpSpPr>
      <p:grpSpPr>
        <a:xfrm>
          <a:off x="0" y="0"/>
          <a:ext cx="0" cy="0"/>
          <a:chOff x="0" y="0"/>
          <a:chExt cx="0" cy="0"/>
        </a:xfrm>
      </p:grpSpPr>
      <p:sp>
        <p:nvSpPr>
          <p:cNvPr id="31" name="Google Shape;31;p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2" name="Google Shape;32;p5"/>
          <p:cNvSpPr txBox="1">
            <a:spLocks noGrp="1"/>
          </p:cNvSpPr>
          <p:nvPr>
            <p:ph type="body" idx="1"/>
          </p:nvPr>
        </p:nvSpPr>
        <p:spPr>
          <a:xfrm>
            <a:off x="311700" y="1266175"/>
            <a:ext cx="3999900" cy="33027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3" name="Google Shape;33;p5"/>
          <p:cNvSpPr txBox="1">
            <a:spLocks noGrp="1"/>
          </p:cNvSpPr>
          <p:nvPr>
            <p:ph type="body" idx="2"/>
          </p:nvPr>
        </p:nvSpPr>
        <p:spPr>
          <a:xfrm>
            <a:off x="4832400" y="1266175"/>
            <a:ext cx="3999900" cy="33027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4" name="Google Shape;3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5"/>
        <p:cNvGrpSpPr/>
        <p:nvPr/>
      </p:nvGrpSpPr>
      <p:grpSpPr>
        <a:xfrm>
          <a:off x="0" y="0"/>
          <a:ext cx="0" cy="0"/>
          <a:chOff x="0" y="0"/>
          <a:chExt cx="0" cy="0"/>
        </a:xfrm>
      </p:grpSpPr>
      <p:sp>
        <p:nvSpPr>
          <p:cNvPr id="36" name="Google Shape;36;p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7" name="Google Shape;3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8"/>
        <p:cNvGrpSpPr/>
        <p:nvPr/>
      </p:nvGrpSpPr>
      <p:grpSpPr>
        <a:xfrm>
          <a:off x="0" y="0"/>
          <a:ext cx="0" cy="0"/>
          <a:chOff x="0" y="0"/>
          <a:chExt cx="0" cy="0"/>
        </a:xfrm>
      </p:grpSpPr>
      <p:sp>
        <p:nvSpPr>
          <p:cNvPr id="39" name="Google Shape;3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0" name="Google Shape;4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1" name="Google Shape;4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6"/>
        </a:solidFill>
        <a:effectLst/>
      </p:bgPr>
    </p:bg>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490250" y="526350"/>
            <a:ext cx="56136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dk2"/>
              </a:buClr>
              <a:buSzPts val="5400"/>
              <a:buNone/>
              <a:defRPr sz="5400" b="0">
                <a:solidFill>
                  <a:schemeClr val="dk2"/>
                </a:solidFill>
              </a:defRPr>
            </a:lvl1pPr>
            <a:lvl2pPr lvl="1">
              <a:spcBef>
                <a:spcPts val="0"/>
              </a:spcBef>
              <a:spcAft>
                <a:spcPts val="0"/>
              </a:spcAft>
              <a:buClr>
                <a:schemeClr val="dk2"/>
              </a:buClr>
              <a:buSzPts val="5400"/>
              <a:buNone/>
              <a:defRPr sz="5400" b="0">
                <a:solidFill>
                  <a:schemeClr val="dk2"/>
                </a:solidFill>
              </a:defRPr>
            </a:lvl2pPr>
            <a:lvl3pPr lvl="2">
              <a:spcBef>
                <a:spcPts val="0"/>
              </a:spcBef>
              <a:spcAft>
                <a:spcPts val="0"/>
              </a:spcAft>
              <a:buClr>
                <a:schemeClr val="dk2"/>
              </a:buClr>
              <a:buSzPts val="5400"/>
              <a:buNone/>
              <a:defRPr sz="5400" b="0">
                <a:solidFill>
                  <a:schemeClr val="dk2"/>
                </a:solidFill>
              </a:defRPr>
            </a:lvl3pPr>
            <a:lvl4pPr lvl="3">
              <a:spcBef>
                <a:spcPts val="0"/>
              </a:spcBef>
              <a:spcAft>
                <a:spcPts val="0"/>
              </a:spcAft>
              <a:buClr>
                <a:schemeClr val="dk2"/>
              </a:buClr>
              <a:buSzPts val="5400"/>
              <a:buNone/>
              <a:defRPr sz="5400" b="0">
                <a:solidFill>
                  <a:schemeClr val="dk2"/>
                </a:solidFill>
              </a:defRPr>
            </a:lvl4pPr>
            <a:lvl5pPr lvl="4">
              <a:spcBef>
                <a:spcPts val="0"/>
              </a:spcBef>
              <a:spcAft>
                <a:spcPts val="0"/>
              </a:spcAft>
              <a:buClr>
                <a:schemeClr val="dk2"/>
              </a:buClr>
              <a:buSzPts val="5400"/>
              <a:buNone/>
              <a:defRPr sz="5400" b="0">
                <a:solidFill>
                  <a:schemeClr val="dk2"/>
                </a:solidFill>
              </a:defRPr>
            </a:lvl5pPr>
            <a:lvl6pPr lvl="5">
              <a:spcBef>
                <a:spcPts val="0"/>
              </a:spcBef>
              <a:spcAft>
                <a:spcPts val="0"/>
              </a:spcAft>
              <a:buClr>
                <a:schemeClr val="dk2"/>
              </a:buClr>
              <a:buSzPts val="5400"/>
              <a:buNone/>
              <a:defRPr sz="5400" b="0">
                <a:solidFill>
                  <a:schemeClr val="dk2"/>
                </a:solidFill>
              </a:defRPr>
            </a:lvl6pPr>
            <a:lvl7pPr lvl="6">
              <a:spcBef>
                <a:spcPts val="0"/>
              </a:spcBef>
              <a:spcAft>
                <a:spcPts val="0"/>
              </a:spcAft>
              <a:buClr>
                <a:schemeClr val="dk2"/>
              </a:buClr>
              <a:buSzPts val="5400"/>
              <a:buNone/>
              <a:defRPr sz="5400" b="0">
                <a:solidFill>
                  <a:schemeClr val="dk2"/>
                </a:solidFill>
              </a:defRPr>
            </a:lvl7pPr>
            <a:lvl8pPr lvl="7">
              <a:spcBef>
                <a:spcPts val="0"/>
              </a:spcBef>
              <a:spcAft>
                <a:spcPts val="0"/>
              </a:spcAft>
              <a:buClr>
                <a:schemeClr val="dk2"/>
              </a:buClr>
              <a:buSzPts val="5400"/>
              <a:buNone/>
              <a:defRPr sz="5400" b="0">
                <a:solidFill>
                  <a:schemeClr val="dk2"/>
                </a:solidFill>
              </a:defRPr>
            </a:lvl8pPr>
            <a:lvl9pPr lvl="8">
              <a:spcBef>
                <a:spcPts val="0"/>
              </a:spcBef>
              <a:spcAft>
                <a:spcPts val="0"/>
              </a:spcAft>
              <a:buClr>
                <a:schemeClr val="dk2"/>
              </a:buClr>
              <a:buSzPts val="5400"/>
              <a:buNone/>
              <a:defRPr sz="5400" b="0">
                <a:solidFill>
                  <a:schemeClr val="dk2"/>
                </a:solidFill>
              </a:defRPr>
            </a:lvl9pPr>
          </a:lstStyle>
          <a:p>
            <a:endParaRPr/>
          </a:p>
        </p:txBody>
      </p:sp>
      <p:sp>
        <p:nvSpPr>
          <p:cNvPr id="44" name="Google Shape;4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7" name="Google Shape;47;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8" name="Google Shape;48;p9"/>
          <p:cNvSpPr txBox="1">
            <a:spLocks noGrp="1"/>
          </p:cNvSpPr>
          <p:nvPr>
            <p:ph type="title"/>
          </p:nvPr>
        </p:nvSpPr>
        <p:spPr>
          <a:xfrm>
            <a:off x="265500" y="1039675"/>
            <a:ext cx="4045200" cy="16758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9" name="Google Shape;49;p9"/>
          <p:cNvSpPr txBox="1">
            <a:spLocks noGrp="1"/>
          </p:cNvSpPr>
          <p:nvPr>
            <p:ph type="subTitle" idx="1"/>
          </p:nvPr>
        </p:nvSpPr>
        <p:spPr>
          <a:xfrm>
            <a:off x="265500" y="27268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0" name="Google Shape;50;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51" name="Google Shape;51;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10"/>
          <p:cNvSpPr txBox="1">
            <a:spLocks noGrp="1"/>
          </p:cNvSpPr>
          <p:nvPr>
            <p:ph type="body" idx="1"/>
          </p:nvPr>
        </p:nvSpPr>
        <p:spPr>
          <a:xfrm>
            <a:off x="311700" y="42307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a:endParaRPr/>
          </a:p>
        </p:txBody>
      </p:sp>
      <p:sp>
        <p:nvSpPr>
          <p:cNvPr id="54" name="Google Shape;5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trop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9pPr>
          </a:lstStyle>
          <a:p>
            <a:endParaRPr/>
          </a:p>
        </p:txBody>
      </p:sp>
      <p:sp>
        <p:nvSpPr>
          <p:cNvPr id="7" name="Google Shape;7;p1"/>
          <p:cNvSpPr txBox="1">
            <a:spLocks noGrp="1"/>
          </p:cNvSpPr>
          <p:nvPr>
            <p:ph type="body" idx="1"/>
          </p:nvPr>
        </p:nvSpPr>
        <p:spPr>
          <a:xfrm>
            <a:off x="311700" y="1266325"/>
            <a:ext cx="8520600" cy="33027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marL="914400" lvl="1"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3"/>
          <p:cNvSpPr txBox="1">
            <a:spLocks noGrp="1"/>
          </p:cNvSpPr>
          <p:nvPr>
            <p:ph type="ctrTitle"/>
          </p:nvPr>
        </p:nvSpPr>
        <p:spPr>
          <a:xfrm>
            <a:off x="1004150" y="1751764"/>
            <a:ext cx="7136700" cy="10224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US" dirty="0"/>
              <a:t>Version Control System</a:t>
            </a:r>
            <a:endParaRPr dirty="0"/>
          </a:p>
        </p:txBody>
      </p:sp>
      <p:sp>
        <p:nvSpPr>
          <p:cNvPr id="67" name="Google Shape;67;p13"/>
          <p:cNvSpPr txBox="1">
            <a:spLocks noGrp="1"/>
          </p:cNvSpPr>
          <p:nvPr>
            <p:ph type="subTitle" idx="1"/>
          </p:nvPr>
        </p:nvSpPr>
        <p:spPr>
          <a:xfrm>
            <a:off x="2137225" y="2850039"/>
            <a:ext cx="4870500" cy="792600"/>
          </a:xfrm>
          <a:prstGeom prst="rect">
            <a:avLst/>
          </a:prstGeom>
        </p:spPr>
        <p:txBody>
          <a:bodyPr spcFirstLastPara="1" wrap="square" lIns="91425" tIns="91425" rIns="91425" bIns="91425" anchor="t" anchorCtr="0">
            <a:normAutofit fontScale="92500" lnSpcReduction="10000"/>
          </a:bodyPr>
          <a:lstStyle/>
          <a:p>
            <a:pPr marL="0" lvl="0" indent="0" algn="ctr" rtl="0">
              <a:spcBef>
                <a:spcPts val="0"/>
              </a:spcBef>
              <a:spcAft>
                <a:spcPts val="0"/>
              </a:spcAft>
              <a:buNone/>
            </a:pPr>
            <a:endParaRPr/>
          </a:p>
          <a:p>
            <a:pPr marL="0" lvl="0" indent="0" algn="ctr" rtl="0">
              <a:spcBef>
                <a:spcPts val="0"/>
              </a:spcBef>
              <a:spcAft>
                <a:spcPts val="0"/>
              </a:spcAft>
              <a:buNone/>
            </a:pPr>
            <a:r>
              <a:rPr lang="en"/>
              <a:t>Guan Wang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5AEBD5-37D8-B483-D258-63B3C2C97B95}"/>
              </a:ext>
            </a:extLst>
          </p:cNvPr>
          <p:cNvSpPr>
            <a:spLocks noGrp="1"/>
          </p:cNvSpPr>
          <p:nvPr>
            <p:ph type="title"/>
          </p:nvPr>
        </p:nvSpPr>
        <p:spPr/>
        <p:txBody>
          <a:bodyPr>
            <a:normAutofit fontScale="90000"/>
          </a:bodyPr>
          <a:lstStyle/>
          <a:p>
            <a:r>
              <a:rPr lang="en-US" altLang="zh-CN" dirty="0"/>
              <a:t>Basic Git commands</a:t>
            </a:r>
            <a:endParaRPr lang="zh-CN" altLang="en-US" dirty="0"/>
          </a:p>
        </p:txBody>
      </p:sp>
      <p:sp>
        <p:nvSpPr>
          <p:cNvPr id="3" name="Text Placeholder 2">
            <a:extLst>
              <a:ext uri="{FF2B5EF4-FFF2-40B4-BE49-F238E27FC236}">
                <a16:creationId xmlns:a16="http://schemas.microsoft.com/office/drawing/2014/main" id="{F4831383-E682-DC91-2C9A-54DE737F96B7}"/>
              </a:ext>
            </a:extLst>
          </p:cNvPr>
          <p:cNvSpPr>
            <a:spLocks noGrp="1"/>
          </p:cNvSpPr>
          <p:nvPr>
            <p:ph type="body" idx="1"/>
          </p:nvPr>
        </p:nvSpPr>
        <p:spPr>
          <a:xfrm>
            <a:off x="311700" y="1266325"/>
            <a:ext cx="8520600" cy="3589454"/>
          </a:xfrm>
        </p:spPr>
        <p:txBody>
          <a:bodyPr>
            <a:normAutofit/>
          </a:bodyPr>
          <a:lstStyle/>
          <a:p>
            <a:r>
              <a:rPr lang="en-US" altLang="zh-CN" b="1" dirty="0"/>
              <a:t>git branch </a:t>
            </a:r>
            <a:r>
              <a:rPr lang="en-US" altLang="zh-CN" dirty="0"/>
              <a:t>shows the branches being worked on locally.</a:t>
            </a:r>
          </a:p>
          <a:p>
            <a:endParaRPr lang="en-US" altLang="zh-CN" dirty="0"/>
          </a:p>
          <a:p>
            <a:r>
              <a:rPr lang="en-US" altLang="zh-CN" b="1" dirty="0"/>
              <a:t>git merge </a:t>
            </a:r>
            <a:r>
              <a:rPr lang="en-US" altLang="zh-CN" dirty="0"/>
              <a:t>merges lines of development together. </a:t>
            </a:r>
          </a:p>
          <a:p>
            <a:endParaRPr lang="en-US" altLang="zh-CN" dirty="0"/>
          </a:p>
          <a:p>
            <a:r>
              <a:rPr lang="en-US" altLang="zh-CN" b="1" dirty="0"/>
              <a:t>git pull </a:t>
            </a:r>
            <a:r>
              <a:rPr lang="en-US" altLang="zh-CN" dirty="0"/>
              <a:t>updates the local line of development with updates from its remote counterpart. </a:t>
            </a:r>
          </a:p>
          <a:p>
            <a:endParaRPr lang="en-US" altLang="zh-CN" dirty="0"/>
          </a:p>
          <a:p>
            <a:r>
              <a:rPr lang="en-US" altLang="zh-CN" b="1" dirty="0"/>
              <a:t>git push </a:t>
            </a:r>
            <a:r>
              <a:rPr lang="en-US" altLang="zh-CN" dirty="0"/>
              <a:t>updates the remote repository with any commits made locally to a branch.</a:t>
            </a:r>
          </a:p>
          <a:p>
            <a:endParaRPr lang="zh-CN" altLang="en-US" dirty="0"/>
          </a:p>
        </p:txBody>
      </p:sp>
    </p:spTree>
    <p:extLst>
      <p:ext uri="{BB962C8B-B14F-4D97-AF65-F5344CB8AC3E}">
        <p14:creationId xmlns:p14="http://schemas.microsoft.com/office/powerpoint/2010/main" val="26703121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DCB5A-04FB-F043-5BDB-54195FF1BFF9}"/>
              </a:ext>
            </a:extLst>
          </p:cNvPr>
          <p:cNvSpPr>
            <a:spLocks noGrp="1"/>
          </p:cNvSpPr>
          <p:nvPr>
            <p:ph type="title"/>
          </p:nvPr>
        </p:nvSpPr>
        <p:spPr/>
        <p:txBody>
          <a:bodyPr>
            <a:normAutofit fontScale="90000"/>
          </a:bodyPr>
          <a:lstStyle/>
          <a:p>
            <a:r>
              <a:rPr lang="en-US" altLang="zh-CN" dirty="0"/>
              <a:t>Example: Contribute to an existing repository</a:t>
            </a:r>
            <a:endParaRPr lang="zh-CN" altLang="en-US" dirty="0"/>
          </a:p>
        </p:txBody>
      </p:sp>
      <p:sp>
        <p:nvSpPr>
          <p:cNvPr id="3" name="Text Placeholder 2">
            <a:extLst>
              <a:ext uri="{FF2B5EF4-FFF2-40B4-BE49-F238E27FC236}">
                <a16:creationId xmlns:a16="http://schemas.microsoft.com/office/drawing/2014/main" id="{59BD5A1B-D8FD-3543-BC86-3CB0801FA937}"/>
              </a:ext>
            </a:extLst>
          </p:cNvPr>
          <p:cNvSpPr>
            <a:spLocks noGrp="1"/>
          </p:cNvSpPr>
          <p:nvPr>
            <p:ph type="body" idx="1"/>
          </p:nvPr>
        </p:nvSpPr>
        <p:spPr/>
        <p:txBody>
          <a:bodyPr>
            <a:normAutofit fontScale="85000" lnSpcReduction="20000"/>
          </a:bodyPr>
          <a:lstStyle/>
          <a:p>
            <a:r>
              <a:rPr lang="en-US" altLang="zh-CN" dirty="0"/>
              <a:t>git </a:t>
            </a:r>
            <a:r>
              <a:rPr lang="en-US" altLang="zh-CN" dirty="0">
                <a:effectLst/>
              </a:rPr>
              <a:t>clone</a:t>
            </a:r>
            <a:r>
              <a:rPr lang="en-US" altLang="zh-CN" dirty="0"/>
              <a:t> https://github.com/owner/repo.git </a:t>
            </a:r>
          </a:p>
          <a:p>
            <a:endParaRPr lang="en-US" altLang="zh-CN" dirty="0">
              <a:effectLst/>
            </a:endParaRPr>
          </a:p>
          <a:p>
            <a:r>
              <a:rPr lang="en-US" altLang="zh-CN" dirty="0">
                <a:effectLst/>
              </a:rPr>
              <a:t>cd</a:t>
            </a:r>
            <a:r>
              <a:rPr lang="en-US" altLang="zh-CN" dirty="0"/>
              <a:t> repo </a:t>
            </a:r>
          </a:p>
          <a:p>
            <a:endParaRPr lang="en-US" altLang="zh-CN" dirty="0">
              <a:effectLst/>
            </a:endParaRPr>
          </a:p>
          <a:p>
            <a:r>
              <a:rPr lang="en-US" altLang="zh-CN" dirty="0"/>
              <a:t>git branch my-branch </a:t>
            </a:r>
          </a:p>
          <a:p>
            <a:endParaRPr lang="en-US" altLang="zh-CN" dirty="0"/>
          </a:p>
          <a:p>
            <a:r>
              <a:rPr lang="en-US" altLang="zh-CN" dirty="0"/>
              <a:t>git checkout my-branch </a:t>
            </a:r>
          </a:p>
          <a:p>
            <a:endParaRPr lang="en-US" altLang="zh-CN" dirty="0"/>
          </a:p>
          <a:p>
            <a:r>
              <a:rPr lang="en-US" altLang="zh-CN" dirty="0"/>
              <a:t>git add file1.md file2.md </a:t>
            </a:r>
          </a:p>
          <a:p>
            <a:endParaRPr lang="en-US" altLang="zh-CN" dirty="0"/>
          </a:p>
          <a:p>
            <a:r>
              <a:rPr lang="en-US" altLang="zh-CN" dirty="0"/>
              <a:t>git commit -m </a:t>
            </a:r>
            <a:r>
              <a:rPr lang="en-US" altLang="zh-CN" dirty="0">
                <a:effectLst/>
              </a:rPr>
              <a:t>"my snapshot"</a:t>
            </a:r>
            <a:r>
              <a:rPr lang="en-US" altLang="zh-CN" dirty="0"/>
              <a:t> </a:t>
            </a:r>
          </a:p>
          <a:p>
            <a:endParaRPr lang="en-US" altLang="zh-CN" dirty="0"/>
          </a:p>
          <a:p>
            <a:r>
              <a:rPr lang="en-US" altLang="zh-CN" dirty="0"/>
              <a:t>git push --set-upstream origin my-branch</a:t>
            </a:r>
            <a:endParaRPr lang="zh-CN" altLang="en-US" dirty="0"/>
          </a:p>
          <a:p>
            <a:endParaRPr lang="zh-CN" altLang="en-US" dirty="0"/>
          </a:p>
        </p:txBody>
      </p:sp>
    </p:spTree>
    <p:extLst>
      <p:ext uri="{BB962C8B-B14F-4D97-AF65-F5344CB8AC3E}">
        <p14:creationId xmlns:p14="http://schemas.microsoft.com/office/powerpoint/2010/main" val="996219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0DADB-00DC-0134-9C6B-A1AB286929F2}"/>
              </a:ext>
            </a:extLst>
          </p:cNvPr>
          <p:cNvSpPr>
            <a:spLocks noGrp="1"/>
          </p:cNvSpPr>
          <p:nvPr>
            <p:ph type="title"/>
          </p:nvPr>
        </p:nvSpPr>
        <p:spPr/>
        <p:txBody>
          <a:bodyPr>
            <a:normAutofit fontScale="90000"/>
          </a:bodyPr>
          <a:lstStyle/>
          <a:p>
            <a:r>
              <a:rPr lang="en-US" altLang="zh-CN" dirty="0"/>
              <a:t>Example: Start a new repository and publish it to GitHub</a:t>
            </a:r>
            <a:endParaRPr lang="zh-CN" altLang="en-US" dirty="0"/>
          </a:p>
        </p:txBody>
      </p:sp>
      <p:sp>
        <p:nvSpPr>
          <p:cNvPr id="3" name="Text Placeholder 2">
            <a:extLst>
              <a:ext uri="{FF2B5EF4-FFF2-40B4-BE49-F238E27FC236}">
                <a16:creationId xmlns:a16="http://schemas.microsoft.com/office/drawing/2014/main" id="{379D8CCF-034B-AD33-10B8-83F6A45F5787}"/>
              </a:ext>
            </a:extLst>
          </p:cNvPr>
          <p:cNvSpPr>
            <a:spLocks noGrp="1"/>
          </p:cNvSpPr>
          <p:nvPr>
            <p:ph type="body" idx="1"/>
          </p:nvPr>
        </p:nvSpPr>
        <p:spPr/>
        <p:txBody>
          <a:bodyPr>
            <a:normAutofit fontScale="85000" lnSpcReduction="20000"/>
          </a:bodyPr>
          <a:lstStyle/>
          <a:p>
            <a:r>
              <a:rPr lang="en-US" altLang="zh-CN" dirty="0"/>
              <a:t>git </a:t>
            </a:r>
            <a:r>
              <a:rPr lang="en-US" altLang="zh-CN" dirty="0" err="1"/>
              <a:t>init</a:t>
            </a:r>
            <a:r>
              <a:rPr lang="en-US" altLang="zh-CN" dirty="0"/>
              <a:t> my-repo </a:t>
            </a:r>
          </a:p>
          <a:p>
            <a:endParaRPr lang="en-US" altLang="zh-CN" dirty="0">
              <a:effectLst/>
            </a:endParaRPr>
          </a:p>
          <a:p>
            <a:r>
              <a:rPr lang="en-US" altLang="zh-CN" dirty="0">
                <a:effectLst/>
              </a:rPr>
              <a:t>cd</a:t>
            </a:r>
            <a:r>
              <a:rPr lang="en-US" altLang="zh-CN" dirty="0"/>
              <a:t> my-repo </a:t>
            </a:r>
          </a:p>
          <a:p>
            <a:endParaRPr lang="en-US" altLang="zh-CN" dirty="0">
              <a:effectLst/>
            </a:endParaRPr>
          </a:p>
          <a:p>
            <a:r>
              <a:rPr lang="en-US" altLang="zh-CN" dirty="0">
                <a:effectLst/>
              </a:rPr>
              <a:t>touch</a:t>
            </a:r>
            <a:r>
              <a:rPr lang="en-US" altLang="zh-CN" dirty="0"/>
              <a:t> README.md </a:t>
            </a:r>
          </a:p>
          <a:p>
            <a:endParaRPr lang="en-US" altLang="zh-CN" dirty="0">
              <a:effectLst/>
            </a:endParaRPr>
          </a:p>
          <a:p>
            <a:r>
              <a:rPr lang="en-US" altLang="zh-CN" dirty="0"/>
              <a:t>git add README.md </a:t>
            </a:r>
          </a:p>
          <a:p>
            <a:endParaRPr lang="en-US" altLang="zh-CN" dirty="0">
              <a:effectLst/>
            </a:endParaRPr>
          </a:p>
          <a:p>
            <a:r>
              <a:rPr lang="en-US" altLang="zh-CN" dirty="0"/>
              <a:t>git commit -m </a:t>
            </a:r>
            <a:r>
              <a:rPr lang="en-US" altLang="zh-CN" dirty="0">
                <a:effectLst/>
              </a:rPr>
              <a:t>"add README to initial commit"</a:t>
            </a:r>
            <a:r>
              <a:rPr lang="en-US" altLang="zh-CN" dirty="0"/>
              <a:t> </a:t>
            </a:r>
          </a:p>
          <a:p>
            <a:endParaRPr lang="en-US" altLang="zh-CN" dirty="0">
              <a:effectLst/>
            </a:endParaRPr>
          </a:p>
          <a:p>
            <a:r>
              <a:rPr lang="en-US" altLang="zh-CN" dirty="0"/>
              <a:t>git remote add origin https://github.com/YOUR-USERNAME/YOUR-REPOSITORY-NAME.git </a:t>
            </a:r>
          </a:p>
          <a:p>
            <a:endParaRPr lang="en-US" altLang="zh-CN" dirty="0">
              <a:effectLst/>
            </a:endParaRPr>
          </a:p>
          <a:p>
            <a:r>
              <a:rPr lang="en-US" altLang="zh-CN" dirty="0"/>
              <a:t>git push --set-upstream origin main</a:t>
            </a:r>
            <a:endParaRPr lang="zh-CN" altLang="en-US" dirty="0"/>
          </a:p>
          <a:p>
            <a:endParaRPr lang="zh-CN" altLang="en-US" dirty="0"/>
          </a:p>
        </p:txBody>
      </p:sp>
    </p:spTree>
    <p:extLst>
      <p:ext uri="{BB962C8B-B14F-4D97-AF65-F5344CB8AC3E}">
        <p14:creationId xmlns:p14="http://schemas.microsoft.com/office/powerpoint/2010/main" val="14531516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69767-417D-DC96-E74C-9FB2C1CAF52D}"/>
              </a:ext>
            </a:extLst>
          </p:cNvPr>
          <p:cNvSpPr>
            <a:spLocks noGrp="1"/>
          </p:cNvSpPr>
          <p:nvPr>
            <p:ph type="title"/>
          </p:nvPr>
        </p:nvSpPr>
        <p:spPr/>
        <p:txBody>
          <a:bodyPr>
            <a:normAutofit fontScale="90000"/>
          </a:bodyPr>
          <a:lstStyle/>
          <a:p>
            <a:r>
              <a:rPr lang="en-US" altLang="zh-CN" dirty="0"/>
              <a:t>What is Version Control System (VCS)?</a:t>
            </a:r>
            <a:endParaRPr lang="zh-CN" altLang="en-US" dirty="0"/>
          </a:p>
        </p:txBody>
      </p:sp>
      <p:sp>
        <p:nvSpPr>
          <p:cNvPr id="3" name="Text Placeholder 2">
            <a:extLst>
              <a:ext uri="{FF2B5EF4-FFF2-40B4-BE49-F238E27FC236}">
                <a16:creationId xmlns:a16="http://schemas.microsoft.com/office/drawing/2014/main" id="{D4EBDF1B-E892-1ACB-68AB-FF60F83C6D95}"/>
              </a:ext>
            </a:extLst>
          </p:cNvPr>
          <p:cNvSpPr>
            <a:spLocks noGrp="1"/>
          </p:cNvSpPr>
          <p:nvPr>
            <p:ph type="body" idx="1"/>
          </p:nvPr>
        </p:nvSpPr>
        <p:spPr>
          <a:xfrm>
            <a:off x="311700" y="1266325"/>
            <a:ext cx="8520600" cy="3432150"/>
          </a:xfrm>
        </p:spPr>
        <p:txBody>
          <a:bodyPr>
            <a:normAutofit/>
          </a:bodyPr>
          <a:lstStyle/>
          <a:p>
            <a:r>
              <a:rPr lang="en-US" altLang="zh-CN" dirty="0"/>
              <a:t>A version control system, or VCS, tracks the history of changes as people and teams collaborate on projects together. As developers make changes to the project, any earlier version of the project can be recovered at any time.</a:t>
            </a:r>
          </a:p>
          <a:p>
            <a:pPr marL="114300" indent="0">
              <a:buNone/>
            </a:pPr>
            <a:endParaRPr lang="en-US" altLang="zh-CN" dirty="0"/>
          </a:p>
          <a:p>
            <a:r>
              <a:rPr lang="en-US" altLang="zh-CN" dirty="0"/>
              <a:t>Developers can review project history to find out:</a:t>
            </a:r>
          </a:p>
          <a:p>
            <a:pPr lvl="1"/>
            <a:r>
              <a:rPr lang="en-US" altLang="zh-CN" dirty="0"/>
              <a:t>Which changes were made?</a:t>
            </a:r>
          </a:p>
          <a:p>
            <a:pPr lvl="1"/>
            <a:r>
              <a:rPr lang="en-US" altLang="zh-CN" dirty="0"/>
              <a:t>Why were changes needed?</a:t>
            </a:r>
          </a:p>
          <a:p>
            <a:pPr lvl="1"/>
            <a:r>
              <a:rPr lang="en-US" altLang="zh-CN" dirty="0"/>
              <a:t>Who made the changes?</a:t>
            </a:r>
          </a:p>
          <a:p>
            <a:pPr lvl="1"/>
            <a:r>
              <a:rPr lang="en-US" altLang="zh-CN" dirty="0"/>
              <a:t>When were the changes made?</a:t>
            </a:r>
          </a:p>
          <a:p>
            <a:pPr lvl="1"/>
            <a:endParaRPr lang="en-US" altLang="zh-CN" dirty="0"/>
          </a:p>
          <a:p>
            <a:pPr marL="596900" lvl="1" indent="0">
              <a:buNone/>
            </a:pPr>
            <a:endParaRPr lang="en-US" altLang="zh-CN" dirty="0"/>
          </a:p>
        </p:txBody>
      </p:sp>
    </p:spTree>
    <p:extLst>
      <p:ext uri="{BB962C8B-B14F-4D97-AF65-F5344CB8AC3E}">
        <p14:creationId xmlns:p14="http://schemas.microsoft.com/office/powerpoint/2010/main" val="21777550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B1FBE7-AF04-5F1C-B072-AA6FE22A59DD}"/>
              </a:ext>
            </a:extLst>
          </p:cNvPr>
          <p:cNvSpPr>
            <a:spLocks noGrp="1"/>
          </p:cNvSpPr>
          <p:nvPr>
            <p:ph type="title"/>
          </p:nvPr>
        </p:nvSpPr>
        <p:spPr/>
        <p:txBody>
          <a:bodyPr>
            <a:normAutofit fontScale="90000"/>
          </a:bodyPr>
          <a:lstStyle/>
          <a:p>
            <a:r>
              <a:rPr lang="en-US" altLang="zh-CN" dirty="0"/>
              <a:t>Types of VCSs</a:t>
            </a:r>
            <a:endParaRPr lang="zh-CN" altLang="en-US" dirty="0"/>
          </a:p>
        </p:txBody>
      </p:sp>
      <p:sp>
        <p:nvSpPr>
          <p:cNvPr id="7" name="Text Placeholder 2">
            <a:extLst>
              <a:ext uri="{FF2B5EF4-FFF2-40B4-BE49-F238E27FC236}">
                <a16:creationId xmlns:a16="http://schemas.microsoft.com/office/drawing/2014/main" id="{B89E697D-205C-5D6C-E5E2-4E188D8089A8}"/>
              </a:ext>
            </a:extLst>
          </p:cNvPr>
          <p:cNvSpPr>
            <a:spLocks noGrp="1"/>
          </p:cNvSpPr>
          <p:nvPr>
            <p:ph type="body" idx="1"/>
          </p:nvPr>
        </p:nvSpPr>
        <p:spPr>
          <a:xfrm>
            <a:off x="311700" y="1266325"/>
            <a:ext cx="8520600" cy="3432150"/>
          </a:xfrm>
        </p:spPr>
        <p:txBody>
          <a:bodyPr>
            <a:normAutofit/>
          </a:bodyPr>
          <a:lstStyle/>
          <a:p>
            <a:r>
              <a:rPr lang="en-US" altLang="zh-CN" dirty="0"/>
              <a:t>Local Version Control Systems</a:t>
            </a:r>
          </a:p>
          <a:p>
            <a:endParaRPr lang="en-US" altLang="zh-CN" dirty="0"/>
          </a:p>
          <a:p>
            <a:r>
              <a:rPr lang="en-US" altLang="zh-CN" dirty="0"/>
              <a:t>Centralized Version Control Systems (CVCS)</a:t>
            </a:r>
          </a:p>
          <a:p>
            <a:endParaRPr lang="en-US" altLang="zh-CN" dirty="0"/>
          </a:p>
          <a:p>
            <a:r>
              <a:rPr lang="en-US" altLang="zh-CN" dirty="0"/>
              <a:t>Distributed Version Control Systems (DVCS)</a:t>
            </a:r>
          </a:p>
          <a:p>
            <a:pPr marL="596900" lvl="1" indent="0">
              <a:buNone/>
            </a:pPr>
            <a:endParaRPr lang="en-US" altLang="zh-CN" dirty="0"/>
          </a:p>
        </p:txBody>
      </p:sp>
    </p:spTree>
    <p:extLst>
      <p:ext uri="{BB962C8B-B14F-4D97-AF65-F5344CB8AC3E}">
        <p14:creationId xmlns:p14="http://schemas.microsoft.com/office/powerpoint/2010/main" val="25958376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B1F3D8-2F43-BF71-5170-4A6F17F020B0}"/>
              </a:ext>
            </a:extLst>
          </p:cNvPr>
          <p:cNvSpPr>
            <a:spLocks noGrp="1"/>
          </p:cNvSpPr>
          <p:nvPr>
            <p:ph type="title"/>
          </p:nvPr>
        </p:nvSpPr>
        <p:spPr/>
        <p:txBody>
          <a:bodyPr>
            <a:normAutofit fontScale="90000"/>
          </a:bodyPr>
          <a:lstStyle/>
          <a:p>
            <a:r>
              <a:rPr lang="en-US" altLang="zh-CN" dirty="0"/>
              <a:t>Distributed version control system (Git)</a:t>
            </a:r>
            <a:endParaRPr lang="zh-CN" altLang="en-US" dirty="0"/>
          </a:p>
        </p:txBody>
      </p:sp>
      <p:sp>
        <p:nvSpPr>
          <p:cNvPr id="3" name="Text Placeholder 2">
            <a:extLst>
              <a:ext uri="{FF2B5EF4-FFF2-40B4-BE49-F238E27FC236}">
                <a16:creationId xmlns:a16="http://schemas.microsoft.com/office/drawing/2014/main" id="{91441BD1-D9D5-4059-FA2C-4D2DCD0E1ABC}"/>
              </a:ext>
            </a:extLst>
          </p:cNvPr>
          <p:cNvSpPr>
            <a:spLocks noGrp="1"/>
          </p:cNvSpPr>
          <p:nvPr>
            <p:ph type="body" idx="1"/>
          </p:nvPr>
        </p:nvSpPr>
        <p:spPr>
          <a:xfrm>
            <a:off x="311700" y="1192437"/>
            <a:ext cx="8520600" cy="3664904"/>
          </a:xfrm>
        </p:spPr>
        <p:txBody>
          <a:bodyPr>
            <a:normAutofit/>
          </a:bodyPr>
          <a:lstStyle/>
          <a:p>
            <a:r>
              <a:rPr lang="en-US" altLang="zh-CN" b="1" dirty="0"/>
              <a:t>Create a branch </a:t>
            </a:r>
            <a:r>
              <a:rPr lang="en-US" altLang="zh-CN" dirty="0"/>
              <a:t>off from the main copy of files that you (and your collaborators) are working on.</a:t>
            </a:r>
          </a:p>
          <a:p>
            <a:endParaRPr lang="en-US" altLang="zh-CN" dirty="0"/>
          </a:p>
          <a:p>
            <a:r>
              <a:rPr lang="en-US" altLang="zh-CN" b="1" dirty="0"/>
              <a:t>Make edits </a:t>
            </a:r>
            <a:r>
              <a:rPr lang="en-US" altLang="zh-CN" dirty="0"/>
              <a:t>to the files independently and safely on your own personal branch.</a:t>
            </a:r>
          </a:p>
          <a:p>
            <a:endParaRPr lang="en-US" altLang="zh-CN" dirty="0"/>
          </a:p>
          <a:p>
            <a:r>
              <a:rPr lang="en-US" altLang="zh-CN" dirty="0"/>
              <a:t>Let Git intelligently </a:t>
            </a:r>
            <a:r>
              <a:rPr lang="en-US" altLang="zh-CN" b="1" dirty="0"/>
              <a:t>merge</a:t>
            </a:r>
            <a:r>
              <a:rPr lang="en-US" altLang="zh-CN" dirty="0"/>
              <a:t> your specific changes back into the main copy of files, so that your changes don't impact other people's updates.</a:t>
            </a:r>
          </a:p>
          <a:p>
            <a:endParaRPr lang="en-US" altLang="zh-CN" dirty="0"/>
          </a:p>
          <a:p>
            <a:r>
              <a:rPr lang="en-US" altLang="zh-CN" dirty="0"/>
              <a:t>Let Git </a:t>
            </a:r>
            <a:r>
              <a:rPr lang="en-US" altLang="zh-CN" b="1" dirty="0"/>
              <a:t>keep track </a:t>
            </a:r>
            <a:r>
              <a:rPr lang="en-US" altLang="zh-CN" dirty="0"/>
              <a:t>of your and other people's changes, so you all stay working on the most up-to-date version of the project.</a:t>
            </a:r>
          </a:p>
          <a:p>
            <a:endParaRPr lang="zh-CN" altLang="en-US" dirty="0"/>
          </a:p>
        </p:txBody>
      </p:sp>
    </p:spTree>
    <p:extLst>
      <p:ext uri="{BB962C8B-B14F-4D97-AF65-F5344CB8AC3E}">
        <p14:creationId xmlns:p14="http://schemas.microsoft.com/office/powerpoint/2010/main" val="23877616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B1F3D8-2F43-BF71-5170-4A6F17F020B0}"/>
              </a:ext>
            </a:extLst>
          </p:cNvPr>
          <p:cNvSpPr>
            <a:spLocks noGrp="1"/>
          </p:cNvSpPr>
          <p:nvPr>
            <p:ph type="title"/>
          </p:nvPr>
        </p:nvSpPr>
        <p:spPr/>
        <p:txBody>
          <a:bodyPr>
            <a:normAutofit fontScale="90000"/>
          </a:bodyPr>
          <a:lstStyle/>
          <a:p>
            <a:r>
              <a:rPr lang="en-US" altLang="zh-CN" dirty="0"/>
              <a:t>Distributed version control system (Git)</a:t>
            </a:r>
            <a:endParaRPr lang="zh-CN" altLang="en-US" dirty="0"/>
          </a:p>
        </p:txBody>
      </p:sp>
      <p:sp>
        <p:nvSpPr>
          <p:cNvPr id="3" name="Text Placeholder 2">
            <a:extLst>
              <a:ext uri="{FF2B5EF4-FFF2-40B4-BE49-F238E27FC236}">
                <a16:creationId xmlns:a16="http://schemas.microsoft.com/office/drawing/2014/main" id="{91441BD1-D9D5-4059-FA2C-4D2DCD0E1ABC}"/>
              </a:ext>
            </a:extLst>
          </p:cNvPr>
          <p:cNvSpPr>
            <a:spLocks noGrp="1"/>
          </p:cNvSpPr>
          <p:nvPr>
            <p:ph type="body" idx="1"/>
          </p:nvPr>
        </p:nvSpPr>
        <p:spPr>
          <a:xfrm>
            <a:off x="311700" y="1266325"/>
            <a:ext cx="8520600" cy="3664904"/>
          </a:xfrm>
        </p:spPr>
        <p:txBody>
          <a:bodyPr>
            <a:normAutofit fontScale="92500" lnSpcReduction="10000"/>
          </a:bodyPr>
          <a:lstStyle/>
          <a:p>
            <a:r>
              <a:rPr lang="en-US" altLang="zh-CN" dirty="0"/>
              <a:t>Git lets developers see the entire timeline of their changes, decisions, and progression of any project in one place. From the moment they access the history of a project, the developer has all the context they need to understand it and start contributing.</a:t>
            </a:r>
          </a:p>
          <a:p>
            <a:endParaRPr lang="en-US" altLang="zh-CN" dirty="0"/>
          </a:p>
          <a:p>
            <a:r>
              <a:rPr lang="en-US" altLang="zh-CN" dirty="0"/>
              <a:t>Developers work in every time zone. With a DVCS like Git, collaboration can happen any time while maintaining source code integrity. Using branches, developers can safely propose changes to production code.</a:t>
            </a:r>
          </a:p>
          <a:p>
            <a:endParaRPr lang="en-US" altLang="zh-CN" dirty="0"/>
          </a:p>
          <a:p>
            <a:r>
              <a:rPr lang="en-US" altLang="zh-CN" dirty="0"/>
              <a:t>Businesses using Git can break down communication barriers between teams and keep them focused on doing their best work. Plus, Git makes it possible to align experts across a business to collaborate on major projects.</a:t>
            </a:r>
          </a:p>
          <a:p>
            <a:endParaRPr lang="zh-CN" altLang="en-US" dirty="0"/>
          </a:p>
        </p:txBody>
      </p:sp>
    </p:spTree>
    <p:extLst>
      <p:ext uri="{BB962C8B-B14F-4D97-AF65-F5344CB8AC3E}">
        <p14:creationId xmlns:p14="http://schemas.microsoft.com/office/powerpoint/2010/main" val="27421744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A6E32-74D9-440D-4497-33FD78C31466}"/>
              </a:ext>
            </a:extLst>
          </p:cNvPr>
          <p:cNvSpPr>
            <a:spLocks noGrp="1"/>
          </p:cNvSpPr>
          <p:nvPr>
            <p:ph type="title"/>
          </p:nvPr>
        </p:nvSpPr>
        <p:spPr/>
        <p:txBody>
          <a:bodyPr>
            <a:normAutofit fontScale="90000"/>
          </a:bodyPr>
          <a:lstStyle/>
          <a:p>
            <a:r>
              <a:rPr lang="en-US" altLang="zh-CN" dirty="0"/>
              <a:t>Repository</a:t>
            </a:r>
            <a:endParaRPr lang="zh-CN" altLang="en-US" dirty="0"/>
          </a:p>
        </p:txBody>
      </p:sp>
      <p:sp>
        <p:nvSpPr>
          <p:cNvPr id="6" name="Text Placeholder 5">
            <a:extLst>
              <a:ext uri="{FF2B5EF4-FFF2-40B4-BE49-F238E27FC236}">
                <a16:creationId xmlns:a16="http://schemas.microsoft.com/office/drawing/2014/main" id="{C335C02F-8A22-354C-925D-E1DEA6D19738}"/>
              </a:ext>
            </a:extLst>
          </p:cNvPr>
          <p:cNvSpPr>
            <a:spLocks noGrp="1"/>
          </p:cNvSpPr>
          <p:nvPr>
            <p:ph type="body" idx="1"/>
          </p:nvPr>
        </p:nvSpPr>
        <p:spPr/>
        <p:txBody>
          <a:bodyPr>
            <a:normAutofit fontScale="70000" lnSpcReduction="20000"/>
          </a:bodyPr>
          <a:lstStyle/>
          <a:p>
            <a:r>
              <a:rPr lang="en-US" altLang="zh-CN" dirty="0"/>
              <a:t>A repository, or Git project, encompasses the entire collection of files and folders associated with a project, along with each file's revision history. </a:t>
            </a:r>
          </a:p>
          <a:p>
            <a:endParaRPr lang="en-US" altLang="zh-CN" dirty="0"/>
          </a:p>
          <a:p>
            <a:r>
              <a:rPr lang="en-US" altLang="zh-CN" dirty="0"/>
              <a:t>The file history appears as snapshots in time called commits. The commits can be organized into multiple lines of development called branches. </a:t>
            </a:r>
          </a:p>
          <a:p>
            <a:endParaRPr lang="en-US" altLang="zh-CN" dirty="0"/>
          </a:p>
          <a:p>
            <a:r>
              <a:rPr lang="en-US" altLang="zh-CN" dirty="0"/>
              <a:t>Because Git is a DVCS, repositories are self-contained units and anyone who has a copy of the repository can access the entire codebase and its history. </a:t>
            </a:r>
          </a:p>
          <a:p>
            <a:endParaRPr lang="en-US" altLang="zh-CN" dirty="0"/>
          </a:p>
          <a:p>
            <a:r>
              <a:rPr lang="en-US" altLang="zh-CN" dirty="0"/>
              <a:t>Using the command line or other ease-of-use interfaces, a Git repository also allows for: interaction with the history, cloning the repository, creating branches, committing, merging, comparing changes across versions of code, and more.</a:t>
            </a:r>
          </a:p>
          <a:p>
            <a:endParaRPr lang="en-US" altLang="zh-CN" dirty="0"/>
          </a:p>
          <a:p>
            <a:r>
              <a:rPr lang="en-US" altLang="zh-CN" dirty="0"/>
              <a:t>Through platforms like GitHub, Git also provides more opportunities for project transparency and collaboration. Public repositories help teams work together to build the best possible final product.</a:t>
            </a:r>
          </a:p>
          <a:p>
            <a:endParaRPr lang="zh-CN" altLang="en-US" dirty="0"/>
          </a:p>
        </p:txBody>
      </p:sp>
    </p:spTree>
    <p:extLst>
      <p:ext uri="{BB962C8B-B14F-4D97-AF65-F5344CB8AC3E}">
        <p14:creationId xmlns:p14="http://schemas.microsoft.com/office/powerpoint/2010/main" val="35881487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DBC5D-D1C6-F58D-32D4-B6FDCD10B2A4}"/>
              </a:ext>
            </a:extLst>
          </p:cNvPr>
          <p:cNvSpPr>
            <a:spLocks noGrp="1"/>
          </p:cNvSpPr>
          <p:nvPr>
            <p:ph type="title"/>
          </p:nvPr>
        </p:nvSpPr>
        <p:spPr/>
        <p:txBody>
          <a:bodyPr>
            <a:normAutofit fontScale="90000"/>
          </a:bodyPr>
          <a:lstStyle/>
          <a:p>
            <a:r>
              <a:rPr lang="en-US" altLang="zh-CN" dirty="0"/>
              <a:t>How GitHub work</a:t>
            </a:r>
            <a:endParaRPr lang="zh-CN" altLang="en-US" dirty="0"/>
          </a:p>
        </p:txBody>
      </p:sp>
      <p:sp>
        <p:nvSpPr>
          <p:cNvPr id="3" name="Text Placeholder 2">
            <a:extLst>
              <a:ext uri="{FF2B5EF4-FFF2-40B4-BE49-F238E27FC236}">
                <a16:creationId xmlns:a16="http://schemas.microsoft.com/office/drawing/2014/main" id="{A2916622-75D7-12EF-E14F-D486E6D5D97E}"/>
              </a:ext>
            </a:extLst>
          </p:cNvPr>
          <p:cNvSpPr>
            <a:spLocks noGrp="1"/>
          </p:cNvSpPr>
          <p:nvPr>
            <p:ph type="body" idx="1"/>
          </p:nvPr>
        </p:nvSpPr>
        <p:spPr>
          <a:xfrm>
            <a:off x="311700" y="1266325"/>
            <a:ext cx="8520600" cy="3739784"/>
          </a:xfrm>
        </p:spPr>
        <p:txBody>
          <a:bodyPr>
            <a:normAutofit fontScale="92500" lnSpcReduction="10000"/>
          </a:bodyPr>
          <a:lstStyle/>
          <a:p>
            <a:r>
              <a:rPr lang="en-US" altLang="zh-CN" dirty="0"/>
              <a:t>GitHub hosts Git repositories and provides developers with tools to ship better code through command line features, issues (threaded discussions), pull requests, code review, or the use of a collection of free and for-purchase apps in the GitHub Marketplace. </a:t>
            </a:r>
          </a:p>
          <a:p>
            <a:endParaRPr lang="en-US" altLang="zh-CN" dirty="0"/>
          </a:p>
          <a:p>
            <a:r>
              <a:rPr lang="en-US" altLang="zh-CN" dirty="0"/>
              <a:t>GitHub builds collaboration directly into the development process. Work is organized into repositories where developers can outline requirements or direction and set expectations for team members. </a:t>
            </a:r>
          </a:p>
          <a:p>
            <a:endParaRPr lang="en-US" altLang="zh-CN" dirty="0"/>
          </a:p>
          <a:p>
            <a:r>
              <a:rPr lang="en-US" altLang="zh-CN" dirty="0"/>
              <a:t>Using the GitHub flow, developers simply create a branch to work on updates, commit changes to save them, open a pull request to propose and discuss changes, and merge pull requests once everyone is on the same page.</a:t>
            </a:r>
          </a:p>
        </p:txBody>
      </p:sp>
    </p:spTree>
    <p:extLst>
      <p:ext uri="{BB962C8B-B14F-4D97-AF65-F5344CB8AC3E}">
        <p14:creationId xmlns:p14="http://schemas.microsoft.com/office/powerpoint/2010/main" val="32392941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3B960-41F9-44B9-61CB-2F41D485E1C8}"/>
              </a:ext>
            </a:extLst>
          </p:cNvPr>
          <p:cNvSpPr>
            <a:spLocks noGrp="1"/>
          </p:cNvSpPr>
          <p:nvPr>
            <p:ph type="title"/>
          </p:nvPr>
        </p:nvSpPr>
        <p:spPr/>
        <p:txBody>
          <a:bodyPr>
            <a:normAutofit fontScale="90000"/>
          </a:bodyPr>
          <a:lstStyle/>
          <a:p>
            <a:r>
              <a:rPr lang="en-US" altLang="zh-CN" dirty="0"/>
              <a:t>How do Git and GitHub work together?</a:t>
            </a:r>
          </a:p>
        </p:txBody>
      </p:sp>
      <p:sp>
        <p:nvSpPr>
          <p:cNvPr id="3" name="Text Placeholder 5">
            <a:extLst>
              <a:ext uri="{FF2B5EF4-FFF2-40B4-BE49-F238E27FC236}">
                <a16:creationId xmlns:a16="http://schemas.microsoft.com/office/drawing/2014/main" id="{06053286-EA58-9744-905C-CEB01BE50C16}"/>
              </a:ext>
            </a:extLst>
          </p:cNvPr>
          <p:cNvSpPr>
            <a:spLocks noGrp="1"/>
          </p:cNvSpPr>
          <p:nvPr>
            <p:ph type="body" idx="1"/>
          </p:nvPr>
        </p:nvSpPr>
        <p:spPr>
          <a:xfrm>
            <a:off x="311700" y="1266325"/>
            <a:ext cx="8520600" cy="3302700"/>
          </a:xfrm>
        </p:spPr>
        <p:txBody>
          <a:bodyPr/>
          <a:lstStyle/>
          <a:p>
            <a:r>
              <a:rPr lang="en-US" altLang="zh-CN" dirty="0"/>
              <a:t>Upload a file </a:t>
            </a:r>
            <a:r>
              <a:rPr lang="en-US" altLang="zh-CN" dirty="0">
                <a:sym typeface="Wingdings" panose="05000000000000000000" pitchFamily="2" charset="2"/>
              </a:rPr>
              <a:t> Git repository</a:t>
            </a:r>
          </a:p>
          <a:p>
            <a:endParaRPr lang="en-US" altLang="zh-CN" dirty="0">
              <a:sym typeface="Wingdings" panose="05000000000000000000" pitchFamily="2" charset="2"/>
            </a:endParaRPr>
          </a:p>
          <a:p>
            <a:r>
              <a:rPr lang="en-US" altLang="zh-CN" dirty="0"/>
              <a:t>Creating a Git repository, creating branches, and uploading and editing files.</a:t>
            </a:r>
          </a:p>
          <a:p>
            <a:endParaRPr lang="en-US" altLang="zh-CN" dirty="0"/>
          </a:p>
          <a:p>
            <a:r>
              <a:rPr lang="en-US" altLang="zh-CN" b="1" dirty="0"/>
              <a:t>Pull</a:t>
            </a:r>
            <a:r>
              <a:rPr lang="en-US" altLang="zh-CN" dirty="0"/>
              <a:t> all the latest changes made by your collaborators from the remote repository on GitHub.</a:t>
            </a:r>
          </a:p>
          <a:p>
            <a:r>
              <a:rPr lang="en-US" altLang="zh-CN" b="1" dirty="0"/>
              <a:t>Push</a:t>
            </a:r>
            <a:r>
              <a:rPr lang="en-US" altLang="zh-CN" dirty="0"/>
              <a:t> back your own changes to the same remote repository on GitHub.</a:t>
            </a:r>
            <a:endParaRPr lang="zh-CN" altLang="en-US" dirty="0"/>
          </a:p>
        </p:txBody>
      </p:sp>
    </p:spTree>
    <p:extLst>
      <p:ext uri="{BB962C8B-B14F-4D97-AF65-F5344CB8AC3E}">
        <p14:creationId xmlns:p14="http://schemas.microsoft.com/office/powerpoint/2010/main" val="33650770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5AEBD5-37D8-B483-D258-63B3C2C97B95}"/>
              </a:ext>
            </a:extLst>
          </p:cNvPr>
          <p:cNvSpPr>
            <a:spLocks noGrp="1"/>
          </p:cNvSpPr>
          <p:nvPr>
            <p:ph type="title"/>
          </p:nvPr>
        </p:nvSpPr>
        <p:spPr/>
        <p:txBody>
          <a:bodyPr>
            <a:normAutofit fontScale="90000"/>
          </a:bodyPr>
          <a:lstStyle/>
          <a:p>
            <a:r>
              <a:rPr lang="en-US" altLang="zh-CN" dirty="0"/>
              <a:t>Basic Git commands</a:t>
            </a:r>
            <a:endParaRPr lang="zh-CN" altLang="en-US" dirty="0"/>
          </a:p>
        </p:txBody>
      </p:sp>
      <p:sp>
        <p:nvSpPr>
          <p:cNvPr id="3" name="Text Placeholder 2">
            <a:extLst>
              <a:ext uri="{FF2B5EF4-FFF2-40B4-BE49-F238E27FC236}">
                <a16:creationId xmlns:a16="http://schemas.microsoft.com/office/drawing/2014/main" id="{F4831383-E682-DC91-2C9A-54DE737F96B7}"/>
              </a:ext>
            </a:extLst>
          </p:cNvPr>
          <p:cNvSpPr>
            <a:spLocks noGrp="1"/>
          </p:cNvSpPr>
          <p:nvPr>
            <p:ph type="body" idx="1"/>
          </p:nvPr>
        </p:nvSpPr>
        <p:spPr>
          <a:xfrm>
            <a:off x="311700" y="1266325"/>
            <a:ext cx="8520600" cy="3589454"/>
          </a:xfrm>
        </p:spPr>
        <p:txBody>
          <a:bodyPr>
            <a:normAutofit fontScale="92500" lnSpcReduction="20000"/>
          </a:bodyPr>
          <a:lstStyle/>
          <a:p>
            <a:r>
              <a:rPr lang="en-US" altLang="zh-CN" b="1" dirty="0"/>
              <a:t>git </a:t>
            </a:r>
            <a:r>
              <a:rPr lang="en-US" altLang="zh-CN" b="1" dirty="0" err="1"/>
              <a:t>init</a:t>
            </a:r>
            <a:r>
              <a:rPr lang="en-US" altLang="zh-CN" b="1" dirty="0"/>
              <a:t> </a:t>
            </a:r>
            <a:r>
              <a:rPr lang="en-US" altLang="zh-CN" dirty="0"/>
              <a:t>initializes a brand new Git repository and begins tracking an existing directory</a:t>
            </a:r>
          </a:p>
          <a:p>
            <a:endParaRPr lang="en-US" altLang="zh-CN" dirty="0"/>
          </a:p>
          <a:p>
            <a:r>
              <a:rPr lang="en-US" altLang="zh-CN" b="1" dirty="0"/>
              <a:t>git clone </a:t>
            </a:r>
            <a:r>
              <a:rPr lang="en-US" altLang="zh-CN" dirty="0"/>
              <a:t>creates a local copy of a project that already exists remotely. </a:t>
            </a:r>
          </a:p>
          <a:p>
            <a:endParaRPr lang="en-US" altLang="zh-CN" dirty="0"/>
          </a:p>
          <a:p>
            <a:r>
              <a:rPr lang="en-US" altLang="zh-CN" b="1" dirty="0"/>
              <a:t>git add </a:t>
            </a:r>
            <a:r>
              <a:rPr lang="en-US" altLang="zh-CN" dirty="0"/>
              <a:t>stages a change. Git tracks changes to a developer's codebase, but it's necessary to stage and take a snapshot of the changes to include them in the project's history. </a:t>
            </a:r>
          </a:p>
          <a:p>
            <a:endParaRPr lang="en-US" altLang="zh-CN" dirty="0"/>
          </a:p>
          <a:p>
            <a:r>
              <a:rPr lang="en-US" altLang="zh-CN" b="1" dirty="0"/>
              <a:t>git commit </a:t>
            </a:r>
            <a:r>
              <a:rPr lang="en-US" altLang="zh-CN" dirty="0"/>
              <a:t>saves the snapshot to the project history and completes the change-tracking process. </a:t>
            </a:r>
          </a:p>
          <a:p>
            <a:endParaRPr lang="en-US" altLang="zh-CN" dirty="0"/>
          </a:p>
          <a:p>
            <a:r>
              <a:rPr lang="en-US" altLang="zh-CN" b="1" dirty="0"/>
              <a:t>git status </a:t>
            </a:r>
            <a:r>
              <a:rPr lang="en-US" altLang="zh-CN" dirty="0"/>
              <a:t>shows the status of changes as untracked, modified, or staged.</a:t>
            </a:r>
            <a:endParaRPr lang="zh-CN" altLang="en-US" dirty="0"/>
          </a:p>
        </p:txBody>
      </p:sp>
    </p:spTree>
    <p:extLst>
      <p:ext uri="{BB962C8B-B14F-4D97-AF65-F5344CB8AC3E}">
        <p14:creationId xmlns:p14="http://schemas.microsoft.com/office/powerpoint/2010/main" val="2607068914"/>
      </p:ext>
    </p:extLst>
  </p:cSld>
  <p:clrMapOvr>
    <a:masterClrMapping/>
  </p:clrMapOvr>
</p:sld>
</file>

<file path=ppt/theme/theme1.xml><?xml version="1.0" encoding="utf-8"?>
<a:theme xmlns:a="http://schemas.openxmlformats.org/drawingml/2006/main"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8838</TotalTime>
  <Words>1053</Words>
  <Application>Microsoft Office PowerPoint</Application>
  <PresentationFormat>On-screen Show (16:9)</PresentationFormat>
  <Paragraphs>123</Paragraphs>
  <Slides>12</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-apple-system</vt:lpstr>
      <vt:lpstr>OpenSans</vt:lpstr>
      <vt:lpstr>Arial</vt:lpstr>
      <vt:lpstr>Open Sans</vt:lpstr>
      <vt:lpstr>PT Sans Narrow</vt:lpstr>
      <vt:lpstr>Wingdings</vt:lpstr>
      <vt:lpstr>Tropic</vt:lpstr>
      <vt:lpstr>Version Control System</vt:lpstr>
      <vt:lpstr>What is Version Control System (VCS)?</vt:lpstr>
      <vt:lpstr>Types of VCSs</vt:lpstr>
      <vt:lpstr>Distributed version control system (Git)</vt:lpstr>
      <vt:lpstr>Distributed version control system (Git)</vt:lpstr>
      <vt:lpstr>Repository</vt:lpstr>
      <vt:lpstr>How GitHub work</vt:lpstr>
      <vt:lpstr>How do Git and GitHub work together?</vt:lpstr>
      <vt:lpstr>Basic Git commands</vt:lpstr>
      <vt:lpstr>Basic Git commands</vt:lpstr>
      <vt:lpstr>Example: Contribute to an existing repository</vt:lpstr>
      <vt:lpstr>Example: Start a new repository and publish it to GitHub</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dc:title>
  <cp:lastModifiedBy>Guan Wang</cp:lastModifiedBy>
  <cp:revision>407</cp:revision>
  <dcterms:modified xsi:type="dcterms:W3CDTF">2024-09-05T01:05:40Z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c96ed6d7-747c-41fd-b042-ff14484edc24_Enabled">
    <vt:lpwstr>true</vt:lpwstr>
  </property>
  <property fmtid="{D5CDD505-2E9C-101B-9397-08002B2CF9AE}" pid="3" name="MSIP_Label_c96ed6d7-747c-41fd-b042-ff14484edc24_SetDate">
    <vt:lpwstr>2024-07-29T14:31:05Z</vt:lpwstr>
  </property>
  <property fmtid="{D5CDD505-2E9C-101B-9397-08002B2CF9AE}" pid="4" name="MSIP_Label_c96ed6d7-747c-41fd-b042-ff14484edc24_Method">
    <vt:lpwstr>Standard</vt:lpwstr>
  </property>
  <property fmtid="{D5CDD505-2E9C-101B-9397-08002B2CF9AE}" pid="5" name="MSIP_Label_c96ed6d7-747c-41fd-b042-ff14484edc24_Name">
    <vt:lpwstr>defa4170-0d19-0005-0004-bc88714345d2</vt:lpwstr>
  </property>
  <property fmtid="{D5CDD505-2E9C-101B-9397-08002B2CF9AE}" pid="6" name="MSIP_Label_c96ed6d7-747c-41fd-b042-ff14484edc24_SiteId">
    <vt:lpwstr>6a425d0d-58f2-4e36-8689-10002b2ec567</vt:lpwstr>
  </property>
  <property fmtid="{D5CDD505-2E9C-101B-9397-08002B2CF9AE}" pid="7" name="MSIP_Label_c96ed6d7-747c-41fd-b042-ff14484edc24_ActionId">
    <vt:lpwstr>c236b290-3a88-4761-afeb-60995b5717ce</vt:lpwstr>
  </property>
  <property fmtid="{D5CDD505-2E9C-101B-9397-08002B2CF9AE}" pid="8" name="MSIP_Label_c96ed6d7-747c-41fd-b042-ff14484edc24_ContentBits">
    <vt:lpwstr>0</vt:lpwstr>
  </property>
</Properties>
</file>