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0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A8626-4DA7-4670-85EB-3144CA7235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447CA1-1C96-47D4-84D3-F2587523B09E}">
      <dgm:prSet/>
      <dgm:spPr/>
      <dgm:t>
        <a:bodyPr/>
        <a:lstStyle/>
        <a:p>
          <a:r>
            <a:rPr lang="en-US"/>
            <a:t>Agile is an iterative approach to software development that delivers value to customers faster and with fewer headaches.</a:t>
          </a:r>
        </a:p>
      </dgm:t>
    </dgm:pt>
    <dgm:pt modelId="{97F3A697-E96D-4D0D-A349-B2BE01B76623}" type="parTrans" cxnId="{EA282E8B-496A-479E-AA10-D1F59FF3C3A4}">
      <dgm:prSet/>
      <dgm:spPr/>
      <dgm:t>
        <a:bodyPr/>
        <a:lstStyle/>
        <a:p>
          <a:endParaRPr lang="en-US"/>
        </a:p>
      </dgm:t>
    </dgm:pt>
    <dgm:pt modelId="{E9A15800-3190-40B5-A345-73061534641A}" type="sibTrans" cxnId="{EA282E8B-496A-479E-AA10-D1F59FF3C3A4}">
      <dgm:prSet/>
      <dgm:spPr/>
      <dgm:t>
        <a:bodyPr/>
        <a:lstStyle/>
        <a:p>
          <a:endParaRPr lang="en-US"/>
        </a:p>
      </dgm:t>
    </dgm:pt>
    <dgm:pt modelId="{D50B8E00-EC56-4778-80CA-9F32A3DD2A02}">
      <dgm:prSet/>
      <dgm:spPr/>
      <dgm:t>
        <a:bodyPr/>
        <a:lstStyle/>
        <a:p>
          <a:r>
            <a:rPr lang="en-US"/>
            <a:t>Instead of relying on a single delivery cycle, Agile promotes continuous iteration, collaboration, and adaptation.</a:t>
          </a:r>
        </a:p>
      </dgm:t>
    </dgm:pt>
    <dgm:pt modelId="{DF4EA92E-CDA7-4A22-844D-9977BBEC5AA2}" type="parTrans" cxnId="{82BDD3FF-B932-41AF-8462-E820EE3CBE95}">
      <dgm:prSet/>
      <dgm:spPr/>
      <dgm:t>
        <a:bodyPr/>
        <a:lstStyle/>
        <a:p>
          <a:endParaRPr lang="en-US"/>
        </a:p>
      </dgm:t>
    </dgm:pt>
    <dgm:pt modelId="{02F2BE11-F581-49B9-AFA0-B06E725CB24D}" type="sibTrans" cxnId="{82BDD3FF-B932-41AF-8462-E820EE3CBE95}">
      <dgm:prSet/>
      <dgm:spPr/>
      <dgm:t>
        <a:bodyPr/>
        <a:lstStyle/>
        <a:p>
          <a:endParaRPr lang="en-US"/>
        </a:p>
      </dgm:t>
    </dgm:pt>
    <dgm:pt modelId="{69F96DA6-94E0-49D2-8DFB-F01B0E19809E}" type="pres">
      <dgm:prSet presAssocID="{568A8626-4DA7-4670-85EB-3144CA72352E}" presName="root" presStyleCnt="0">
        <dgm:presLayoutVars>
          <dgm:dir/>
          <dgm:resizeHandles val="exact"/>
        </dgm:presLayoutVars>
      </dgm:prSet>
      <dgm:spPr/>
    </dgm:pt>
    <dgm:pt modelId="{8413169A-4227-48D3-A894-F52215C4F205}" type="pres">
      <dgm:prSet presAssocID="{0F447CA1-1C96-47D4-84D3-F2587523B09E}" presName="compNode" presStyleCnt="0"/>
      <dgm:spPr/>
    </dgm:pt>
    <dgm:pt modelId="{3A4BCE86-6CC6-41B8-8BAF-67B0E4DD2211}" type="pres">
      <dgm:prSet presAssocID="{0F447CA1-1C96-47D4-84D3-F2587523B09E}" presName="bgRect" presStyleLbl="bgShp" presStyleIdx="0" presStyleCnt="2"/>
      <dgm:spPr/>
    </dgm:pt>
    <dgm:pt modelId="{AF746916-A098-4BAF-B3AD-41BA91BAB56C}" type="pres">
      <dgm:prSet presAssocID="{0F447CA1-1C96-47D4-84D3-F2587523B0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C4670B-8077-4992-9856-2A5EB95441B5}" type="pres">
      <dgm:prSet presAssocID="{0F447CA1-1C96-47D4-84D3-F2587523B09E}" presName="spaceRect" presStyleCnt="0"/>
      <dgm:spPr/>
    </dgm:pt>
    <dgm:pt modelId="{D6A2B4EB-74D2-4B86-BB0D-50C4497D55B3}" type="pres">
      <dgm:prSet presAssocID="{0F447CA1-1C96-47D4-84D3-F2587523B09E}" presName="parTx" presStyleLbl="revTx" presStyleIdx="0" presStyleCnt="2">
        <dgm:presLayoutVars>
          <dgm:chMax val="0"/>
          <dgm:chPref val="0"/>
        </dgm:presLayoutVars>
      </dgm:prSet>
      <dgm:spPr/>
    </dgm:pt>
    <dgm:pt modelId="{F5E23E91-01A0-49BD-BF0A-D65750919896}" type="pres">
      <dgm:prSet presAssocID="{E9A15800-3190-40B5-A345-73061534641A}" presName="sibTrans" presStyleCnt="0"/>
      <dgm:spPr/>
    </dgm:pt>
    <dgm:pt modelId="{7F64E061-BBC7-4C6D-93DA-8078447298D0}" type="pres">
      <dgm:prSet presAssocID="{D50B8E00-EC56-4778-80CA-9F32A3DD2A02}" presName="compNode" presStyleCnt="0"/>
      <dgm:spPr/>
    </dgm:pt>
    <dgm:pt modelId="{F56A9C58-9E8C-4B9E-9ECC-B75A92B70CAD}" type="pres">
      <dgm:prSet presAssocID="{D50B8E00-EC56-4778-80CA-9F32A3DD2A02}" presName="bgRect" presStyleLbl="bgShp" presStyleIdx="1" presStyleCnt="2"/>
      <dgm:spPr/>
    </dgm:pt>
    <dgm:pt modelId="{7ED5CF87-6A20-4160-8DF0-1BE1B704E442}" type="pres">
      <dgm:prSet presAssocID="{D50B8E00-EC56-4778-80CA-9F32A3DD2A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5F81D41-F5EA-468D-B120-F9DC30A42BCE}" type="pres">
      <dgm:prSet presAssocID="{D50B8E00-EC56-4778-80CA-9F32A3DD2A02}" presName="spaceRect" presStyleCnt="0"/>
      <dgm:spPr/>
    </dgm:pt>
    <dgm:pt modelId="{66921BD9-4AD6-43E1-A05F-8008173C4A92}" type="pres">
      <dgm:prSet presAssocID="{D50B8E00-EC56-4778-80CA-9F32A3DD2A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CE8040-9CA2-4120-B110-48C52D34A777}" type="presOf" srcId="{D50B8E00-EC56-4778-80CA-9F32A3DD2A02}" destId="{66921BD9-4AD6-43E1-A05F-8008173C4A92}" srcOrd="0" destOrd="0" presId="urn:microsoft.com/office/officeart/2018/2/layout/IconVerticalSolidList"/>
    <dgm:cxn modelId="{23077D5E-BB30-4DE7-9B3A-4292BAD49874}" type="presOf" srcId="{0F447CA1-1C96-47D4-84D3-F2587523B09E}" destId="{D6A2B4EB-74D2-4B86-BB0D-50C4497D55B3}" srcOrd="0" destOrd="0" presId="urn:microsoft.com/office/officeart/2018/2/layout/IconVerticalSolidList"/>
    <dgm:cxn modelId="{EA282E8B-496A-479E-AA10-D1F59FF3C3A4}" srcId="{568A8626-4DA7-4670-85EB-3144CA72352E}" destId="{0F447CA1-1C96-47D4-84D3-F2587523B09E}" srcOrd="0" destOrd="0" parTransId="{97F3A697-E96D-4D0D-A349-B2BE01B76623}" sibTransId="{E9A15800-3190-40B5-A345-73061534641A}"/>
    <dgm:cxn modelId="{F97358E8-B2F2-47AA-9D08-5B6592472059}" type="presOf" srcId="{568A8626-4DA7-4670-85EB-3144CA72352E}" destId="{69F96DA6-94E0-49D2-8DFB-F01B0E19809E}" srcOrd="0" destOrd="0" presId="urn:microsoft.com/office/officeart/2018/2/layout/IconVerticalSolidList"/>
    <dgm:cxn modelId="{82BDD3FF-B932-41AF-8462-E820EE3CBE95}" srcId="{568A8626-4DA7-4670-85EB-3144CA72352E}" destId="{D50B8E00-EC56-4778-80CA-9F32A3DD2A02}" srcOrd="1" destOrd="0" parTransId="{DF4EA92E-CDA7-4A22-844D-9977BBEC5AA2}" sibTransId="{02F2BE11-F581-49B9-AFA0-B06E725CB24D}"/>
    <dgm:cxn modelId="{41A96C75-CE25-4B66-9956-C71FE3ACD9A2}" type="presParOf" srcId="{69F96DA6-94E0-49D2-8DFB-F01B0E19809E}" destId="{8413169A-4227-48D3-A894-F52215C4F205}" srcOrd="0" destOrd="0" presId="urn:microsoft.com/office/officeart/2018/2/layout/IconVerticalSolidList"/>
    <dgm:cxn modelId="{35293245-F101-4CDC-9F37-3C0FFD7DF01A}" type="presParOf" srcId="{8413169A-4227-48D3-A894-F52215C4F205}" destId="{3A4BCE86-6CC6-41B8-8BAF-67B0E4DD2211}" srcOrd="0" destOrd="0" presId="urn:microsoft.com/office/officeart/2018/2/layout/IconVerticalSolidList"/>
    <dgm:cxn modelId="{92C3F0B7-51D8-4F8A-B2B2-180280E402EA}" type="presParOf" srcId="{8413169A-4227-48D3-A894-F52215C4F205}" destId="{AF746916-A098-4BAF-B3AD-41BA91BAB56C}" srcOrd="1" destOrd="0" presId="urn:microsoft.com/office/officeart/2018/2/layout/IconVerticalSolidList"/>
    <dgm:cxn modelId="{C38F5E0F-E794-49AA-91C9-1961DE9A69A9}" type="presParOf" srcId="{8413169A-4227-48D3-A894-F52215C4F205}" destId="{09C4670B-8077-4992-9856-2A5EB95441B5}" srcOrd="2" destOrd="0" presId="urn:microsoft.com/office/officeart/2018/2/layout/IconVerticalSolidList"/>
    <dgm:cxn modelId="{897CF7A8-8003-472A-BCC5-745B25CF2C7B}" type="presParOf" srcId="{8413169A-4227-48D3-A894-F52215C4F205}" destId="{D6A2B4EB-74D2-4B86-BB0D-50C4497D55B3}" srcOrd="3" destOrd="0" presId="urn:microsoft.com/office/officeart/2018/2/layout/IconVerticalSolidList"/>
    <dgm:cxn modelId="{E285CFAC-E190-4FEB-A4C9-C0BF595A12B4}" type="presParOf" srcId="{69F96DA6-94E0-49D2-8DFB-F01B0E19809E}" destId="{F5E23E91-01A0-49BD-BF0A-D65750919896}" srcOrd="1" destOrd="0" presId="urn:microsoft.com/office/officeart/2018/2/layout/IconVerticalSolidList"/>
    <dgm:cxn modelId="{3FAE5487-2B25-4A37-9316-C6355032EC68}" type="presParOf" srcId="{69F96DA6-94E0-49D2-8DFB-F01B0E19809E}" destId="{7F64E061-BBC7-4C6D-93DA-8078447298D0}" srcOrd="2" destOrd="0" presId="urn:microsoft.com/office/officeart/2018/2/layout/IconVerticalSolidList"/>
    <dgm:cxn modelId="{03E5E5FB-DFA2-4B1A-A713-1CD2BE7B1125}" type="presParOf" srcId="{7F64E061-BBC7-4C6D-93DA-8078447298D0}" destId="{F56A9C58-9E8C-4B9E-9ECC-B75A92B70CAD}" srcOrd="0" destOrd="0" presId="urn:microsoft.com/office/officeart/2018/2/layout/IconVerticalSolidList"/>
    <dgm:cxn modelId="{C19EE60A-F7F4-42BA-9B65-CC2A2896A43E}" type="presParOf" srcId="{7F64E061-BBC7-4C6D-93DA-8078447298D0}" destId="{7ED5CF87-6A20-4160-8DF0-1BE1B704E442}" srcOrd="1" destOrd="0" presId="urn:microsoft.com/office/officeart/2018/2/layout/IconVerticalSolidList"/>
    <dgm:cxn modelId="{C7BF2B68-79F8-4A1B-B94E-0B19EFA3F19F}" type="presParOf" srcId="{7F64E061-BBC7-4C6D-93DA-8078447298D0}" destId="{65F81D41-F5EA-468D-B120-F9DC30A42BCE}" srcOrd="2" destOrd="0" presId="urn:microsoft.com/office/officeart/2018/2/layout/IconVerticalSolidList"/>
    <dgm:cxn modelId="{B655B494-8442-4558-A9F9-1DC64D2B2D1D}" type="presParOf" srcId="{7F64E061-BBC7-4C6D-93DA-8078447298D0}" destId="{66921BD9-4AD6-43E1-A05F-8008173C4A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F2069-44DD-4DCC-850D-B6DE1D49B6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7D8DE8-5583-4491-BFCA-EE02BC642A84}">
      <dgm:prSet/>
      <dgm:spPr/>
      <dgm:t>
        <a:bodyPr/>
        <a:lstStyle/>
        <a:p>
          <a:r>
            <a:rPr lang="en-US"/>
            <a:t>Agile Manifesto:</a:t>
          </a:r>
        </a:p>
      </dgm:t>
    </dgm:pt>
    <dgm:pt modelId="{B2DBB56E-A6B9-4A20-A7E5-F2E065EF7D67}" type="parTrans" cxnId="{FF2F0822-2F87-468F-BC45-40E62C722918}">
      <dgm:prSet/>
      <dgm:spPr/>
      <dgm:t>
        <a:bodyPr/>
        <a:lstStyle/>
        <a:p>
          <a:endParaRPr lang="en-US"/>
        </a:p>
      </dgm:t>
    </dgm:pt>
    <dgm:pt modelId="{6A925C41-BFB4-4137-A5E1-F8172D2AB3B5}" type="sibTrans" cxnId="{FF2F0822-2F87-468F-BC45-40E62C722918}">
      <dgm:prSet/>
      <dgm:spPr/>
      <dgm:t>
        <a:bodyPr/>
        <a:lstStyle/>
        <a:p>
          <a:endParaRPr lang="en-US"/>
        </a:p>
      </dgm:t>
    </dgm:pt>
    <dgm:pt modelId="{37FCA035-26EB-470B-8B36-02AD2D940D91}">
      <dgm:prSet/>
      <dgm:spPr/>
      <dgm:t>
        <a:bodyPr/>
        <a:lstStyle/>
        <a:p>
          <a:r>
            <a:rPr lang="en-US"/>
            <a:t>- Individuals and interactions over processes and tools</a:t>
          </a:r>
        </a:p>
      </dgm:t>
    </dgm:pt>
    <dgm:pt modelId="{0C82778C-8845-4743-B0A4-49E056735C8F}" type="parTrans" cxnId="{FB56AC21-493A-4D72-8266-CE7FB029EFEF}">
      <dgm:prSet/>
      <dgm:spPr/>
      <dgm:t>
        <a:bodyPr/>
        <a:lstStyle/>
        <a:p>
          <a:endParaRPr lang="en-US"/>
        </a:p>
      </dgm:t>
    </dgm:pt>
    <dgm:pt modelId="{3369CBB3-0231-415E-94E4-0582307CB618}" type="sibTrans" cxnId="{FB56AC21-493A-4D72-8266-CE7FB029EFEF}">
      <dgm:prSet/>
      <dgm:spPr/>
      <dgm:t>
        <a:bodyPr/>
        <a:lstStyle/>
        <a:p>
          <a:endParaRPr lang="en-US"/>
        </a:p>
      </dgm:t>
    </dgm:pt>
    <dgm:pt modelId="{E16D24F5-9B3F-49CD-9314-17F8E1DA544A}">
      <dgm:prSet/>
      <dgm:spPr/>
      <dgm:t>
        <a:bodyPr/>
        <a:lstStyle/>
        <a:p>
          <a:r>
            <a:rPr lang="en-US"/>
            <a:t>- Working software over comprehensive documentation</a:t>
          </a:r>
        </a:p>
      </dgm:t>
    </dgm:pt>
    <dgm:pt modelId="{720608B8-7133-4F6F-831B-D49EB796B120}" type="parTrans" cxnId="{B28BC32C-E05B-425F-9AC2-08EABF561897}">
      <dgm:prSet/>
      <dgm:spPr/>
      <dgm:t>
        <a:bodyPr/>
        <a:lstStyle/>
        <a:p>
          <a:endParaRPr lang="en-US"/>
        </a:p>
      </dgm:t>
    </dgm:pt>
    <dgm:pt modelId="{003D3C1B-550B-401D-9220-EF822F35E1F0}" type="sibTrans" cxnId="{B28BC32C-E05B-425F-9AC2-08EABF561897}">
      <dgm:prSet/>
      <dgm:spPr/>
      <dgm:t>
        <a:bodyPr/>
        <a:lstStyle/>
        <a:p>
          <a:endParaRPr lang="en-US"/>
        </a:p>
      </dgm:t>
    </dgm:pt>
    <dgm:pt modelId="{14456331-A334-40E1-AF5F-31A860FCE963}">
      <dgm:prSet/>
      <dgm:spPr/>
      <dgm:t>
        <a:bodyPr/>
        <a:lstStyle/>
        <a:p>
          <a:r>
            <a:rPr lang="en-US"/>
            <a:t>- Customer collaboration over contract negotiation</a:t>
          </a:r>
        </a:p>
      </dgm:t>
    </dgm:pt>
    <dgm:pt modelId="{FF4F8713-1A65-4ECA-95C3-0CB8D66C547C}" type="parTrans" cxnId="{5065C477-9166-4090-B4AE-1F7567B56E20}">
      <dgm:prSet/>
      <dgm:spPr/>
      <dgm:t>
        <a:bodyPr/>
        <a:lstStyle/>
        <a:p>
          <a:endParaRPr lang="en-US"/>
        </a:p>
      </dgm:t>
    </dgm:pt>
    <dgm:pt modelId="{B1742AAC-9FE0-4655-9411-C4941E443A01}" type="sibTrans" cxnId="{5065C477-9166-4090-B4AE-1F7567B56E20}">
      <dgm:prSet/>
      <dgm:spPr/>
      <dgm:t>
        <a:bodyPr/>
        <a:lstStyle/>
        <a:p>
          <a:endParaRPr lang="en-US"/>
        </a:p>
      </dgm:t>
    </dgm:pt>
    <dgm:pt modelId="{2AAC6ACC-A8E5-45AE-8704-01F976C22BBD}">
      <dgm:prSet/>
      <dgm:spPr/>
      <dgm:t>
        <a:bodyPr/>
        <a:lstStyle/>
        <a:p>
          <a:r>
            <a:rPr lang="en-US"/>
            <a:t>- Responding to change over following a plan</a:t>
          </a:r>
        </a:p>
      </dgm:t>
    </dgm:pt>
    <dgm:pt modelId="{EF99AA6C-3043-4AA8-A15A-9FA5D8D095A7}" type="parTrans" cxnId="{D02C385E-225E-47BD-AED2-D803E686787C}">
      <dgm:prSet/>
      <dgm:spPr/>
      <dgm:t>
        <a:bodyPr/>
        <a:lstStyle/>
        <a:p>
          <a:endParaRPr lang="en-US"/>
        </a:p>
      </dgm:t>
    </dgm:pt>
    <dgm:pt modelId="{0B0AFFF4-5F8B-4CCB-BD72-4137E39BB655}" type="sibTrans" cxnId="{D02C385E-225E-47BD-AED2-D803E686787C}">
      <dgm:prSet/>
      <dgm:spPr/>
      <dgm:t>
        <a:bodyPr/>
        <a:lstStyle/>
        <a:p>
          <a:endParaRPr lang="en-US"/>
        </a:p>
      </dgm:t>
    </dgm:pt>
    <dgm:pt modelId="{12CE33D9-8E41-4BF7-A465-137E0C88E629}">
      <dgm:prSet/>
      <dgm:spPr/>
      <dgm:t>
        <a:bodyPr/>
        <a:lstStyle/>
        <a:p>
          <a:r>
            <a:rPr lang="en-US"/>
            <a:t>12 Principles support these values.</a:t>
          </a:r>
        </a:p>
      </dgm:t>
    </dgm:pt>
    <dgm:pt modelId="{12D39228-097F-49B6-B13B-7250C1A555C3}" type="parTrans" cxnId="{156B8BEA-3E73-447D-A558-ABB3318315EC}">
      <dgm:prSet/>
      <dgm:spPr/>
      <dgm:t>
        <a:bodyPr/>
        <a:lstStyle/>
        <a:p>
          <a:endParaRPr lang="en-US"/>
        </a:p>
      </dgm:t>
    </dgm:pt>
    <dgm:pt modelId="{46A0DAEF-6A65-43A0-AE26-B44D403980A4}" type="sibTrans" cxnId="{156B8BEA-3E73-447D-A558-ABB3318315EC}">
      <dgm:prSet/>
      <dgm:spPr/>
      <dgm:t>
        <a:bodyPr/>
        <a:lstStyle/>
        <a:p>
          <a:endParaRPr lang="en-US"/>
        </a:p>
      </dgm:t>
    </dgm:pt>
    <dgm:pt modelId="{8B77D842-E5ED-4FAD-B6DA-A570858E22ED}" type="pres">
      <dgm:prSet presAssocID="{D5AF2069-44DD-4DCC-850D-B6DE1D49B67C}" presName="Name0" presStyleCnt="0">
        <dgm:presLayoutVars>
          <dgm:dir/>
          <dgm:resizeHandles val="exact"/>
        </dgm:presLayoutVars>
      </dgm:prSet>
      <dgm:spPr/>
    </dgm:pt>
    <dgm:pt modelId="{2AFA0278-D5D6-422D-9FED-75BDABFBD00B}" type="pres">
      <dgm:prSet presAssocID="{907D8DE8-5583-4491-BFCA-EE02BC642A84}" presName="node" presStyleLbl="node1" presStyleIdx="0" presStyleCnt="6">
        <dgm:presLayoutVars>
          <dgm:bulletEnabled val="1"/>
        </dgm:presLayoutVars>
      </dgm:prSet>
      <dgm:spPr/>
    </dgm:pt>
    <dgm:pt modelId="{C5781CAF-0F2C-4D4E-BD0A-8CAADA034801}" type="pres">
      <dgm:prSet presAssocID="{6A925C41-BFB4-4137-A5E1-F8172D2AB3B5}" presName="sibTrans" presStyleLbl="sibTrans1D1" presStyleIdx="0" presStyleCnt="5"/>
      <dgm:spPr/>
    </dgm:pt>
    <dgm:pt modelId="{8D791ABA-CF99-4696-B2B7-EC65E34C0933}" type="pres">
      <dgm:prSet presAssocID="{6A925C41-BFB4-4137-A5E1-F8172D2AB3B5}" presName="connectorText" presStyleLbl="sibTrans1D1" presStyleIdx="0" presStyleCnt="5"/>
      <dgm:spPr/>
    </dgm:pt>
    <dgm:pt modelId="{B220F271-A2E2-4D61-8B47-1558C599E5EE}" type="pres">
      <dgm:prSet presAssocID="{37FCA035-26EB-470B-8B36-02AD2D940D91}" presName="node" presStyleLbl="node1" presStyleIdx="1" presStyleCnt="6">
        <dgm:presLayoutVars>
          <dgm:bulletEnabled val="1"/>
        </dgm:presLayoutVars>
      </dgm:prSet>
      <dgm:spPr/>
    </dgm:pt>
    <dgm:pt modelId="{1227C117-A4A8-4354-80EF-FF1098370E2A}" type="pres">
      <dgm:prSet presAssocID="{3369CBB3-0231-415E-94E4-0582307CB618}" presName="sibTrans" presStyleLbl="sibTrans1D1" presStyleIdx="1" presStyleCnt="5"/>
      <dgm:spPr/>
    </dgm:pt>
    <dgm:pt modelId="{3856DF1F-9357-4EE3-9CBC-6FDE7A956664}" type="pres">
      <dgm:prSet presAssocID="{3369CBB3-0231-415E-94E4-0582307CB618}" presName="connectorText" presStyleLbl="sibTrans1D1" presStyleIdx="1" presStyleCnt="5"/>
      <dgm:spPr/>
    </dgm:pt>
    <dgm:pt modelId="{58DC0222-1CDF-4922-BCAA-F6E669AECF6F}" type="pres">
      <dgm:prSet presAssocID="{E16D24F5-9B3F-49CD-9314-17F8E1DA544A}" presName="node" presStyleLbl="node1" presStyleIdx="2" presStyleCnt="6">
        <dgm:presLayoutVars>
          <dgm:bulletEnabled val="1"/>
        </dgm:presLayoutVars>
      </dgm:prSet>
      <dgm:spPr/>
    </dgm:pt>
    <dgm:pt modelId="{F5A449C4-613E-4BD5-9804-086711D752ED}" type="pres">
      <dgm:prSet presAssocID="{003D3C1B-550B-401D-9220-EF822F35E1F0}" presName="sibTrans" presStyleLbl="sibTrans1D1" presStyleIdx="2" presStyleCnt="5"/>
      <dgm:spPr/>
    </dgm:pt>
    <dgm:pt modelId="{3ECAF3BF-6D1D-48A8-93DF-92628DE896F2}" type="pres">
      <dgm:prSet presAssocID="{003D3C1B-550B-401D-9220-EF822F35E1F0}" presName="connectorText" presStyleLbl="sibTrans1D1" presStyleIdx="2" presStyleCnt="5"/>
      <dgm:spPr/>
    </dgm:pt>
    <dgm:pt modelId="{A5B0B4FA-C35F-4777-B618-BDCFF6AD85DE}" type="pres">
      <dgm:prSet presAssocID="{14456331-A334-40E1-AF5F-31A860FCE963}" presName="node" presStyleLbl="node1" presStyleIdx="3" presStyleCnt="6">
        <dgm:presLayoutVars>
          <dgm:bulletEnabled val="1"/>
        </dgm:presLayoutVars>
      </dgm:prSet>
      <dgm:spPr/>
    </dgm:pt>
    <dgm:pt modelId="{2A974C44-BE33-4BDE-81C7-9DE39006C490}" type="pres">
      <dgm:prSet presAssocID="{B1742AAC-9FE0-4655-9411-C4941E443A01}" presName="sibTrans" presStyleLbl="sibTrans1D1" presStyleIdx="3" presStyleCnt="5"/>
      <dgm:spPr/>
    </dgm:pt>
    <dgm:pt modelId="{50739D29-E60F-4017-8505-8CB7510CCCED}" type="pres">
      <dgm:prSet presAssocID="{B1742AAC-9FE0-4655-9411-C4941E443A01}" presName="connectorText" presStyleLbl="sibTrans1D1" presStyleIdx="3" presStyleCnt="5"/>
      <dgm:spPr/>
    </dgm:pt>
    <dgm:pt modelId="{9430E43D-DE59-42E8-AAA6-B9F53B537336}" type="pres">
      <dgm:prSet presAssocID="{2AAC6ACC-A8E5-45AE-8704-01F976C22BBD}" presName="node" presStyleLbl="node1" presStyleIdx="4" presStyleCnt="6">
        <dgm:presLayoutVars>
          <dgm:bulletEnabled val="1"/>
        </dgm:presLayoutVars>
      </dgm:prSet>
      <dgm:spPr/>
    </dgm:pt>
    <dgm:pt modelId="{DFCBBD92-3050-427B-9712-67D81B877339}" type="pres">
      <dgm:prSet presAssocID="{0B0AFFF4-5F8B-4CCB-BD72-4137E39BB655}" presName="sibTrans" presStyleLbl="sibTrans1D1" presStyleIdx="4" presStyleCnt="5"/>
      <dgm:spPr/>
    </dgm:pt>
    <dgm:pt modelId="{90AC4DC6-A8F0-4B07-906F-F2127419714C}" type="pres">
      <dgm:prSet presAssocID="{0B0AFFF4-5F8B-4CCB-BD72-4137E39BB655}" presName="connectorText" presStyleLbl="sibTrans1D1" presStyleIdx="4" presStyleCnt="5"/>
      <dgm:spPr/>
    </dgm:pt>
    <dgm:pt modelId="{AE5463F4-87F2-4986-B47C-C1B1C0216ED6}" type="pres">
      <dgm:prSet presAssocID="{12CE33D9-8E41-4BF7-A465-137E0C88E629}" presName="node" presStyleLbl="node1" presStyleIdx="5" presStyleCnt="6">
        <dgm:presLayoutVars>
          <dgm:bulletEnabled val="1"/>
        </dgm:presLayoutVars>
      </dgm:prSet>
      <dgm:spPr/>
    </dgm:pt>
  </dgm:ptLst>
  <dgm:cxnLst>
    <dgm:cxn modelId="{2DF16204-6D8B-4B69-9BDB-85235EAAF983}" type="presOf" srcId="{37FCA035-26EB-470B-8B36-02AD2D940D91}" destId="{B220F271-A2E2-4D61-8B47-1558C599E5EE}" srcOrd="0" destOrd="0" presId="urn:microsoft.com/office/officeart/2016/7/layout/RepeatingBendingProcessNew"/>
    <dgm:cxn modelId="{0CE4CA07-F222-4ACD-8D89-0323FFAB3820}" type="presOf" srcId="{0B0AFFF4-5F8B-4CCB-BD72-4137E39BB655}" destId="{90AC4DC6-A8F0-4B07-906F-F2127419714C}" srcOrd="1" destOrd="0" presId="urn:microsoft.com/office/officeart/2016/7/layout/RepeatingBendingProcessNew"/>
    <dgm:cxn modelId="{9DBA511A-35A1-4528-9D69-DB1517627D52}" type="presOf" srcId="{6A925C41-BFB4-4137-A5E1-F8172D2AB3B5}" destId="{8D791ABA-CF99-4696-B2B7-EC65E34C0933}" srcOrd="1" destOrd="0" presId="urn:microsoft.com/office/officeart/2016/7/layout/RepeatingBendingProcessNew"/>
    <dgm:cxn modelId="{A984851F-AE99-41AF-9D1B-5776620D36D4}" type="presOf" srcId="{003D3C1B-550B-401D-9220-EF822F35E1F0}" destId="{F5A449C4-613E-4BD5-9804-086711D752ED}" srcOrd="0" destOrd="0" presId="urn:microsoft.com/office/officeart/2016/7/layout/RepeatingBendingProcessNew"/>
    <dgm:cxn modelId="{2D9B3E21-428C-4A14-A46E-5959F67CF878}" type="presOf" srcId="{6A925C41-BFB4-4137-A5E1-F8172D2AB3B5}" destId="{C5781CAF-0F2C-4D4E-BD0A-8CAADA034801}" srcOrd="0" destOrd="0" presId="urn:microsoft.com/office/officeart/2016/7/layout/RepeatingBendingProcessNew"/>
    <dgm:cxn modelId="{FB56AC21-493A-4D72-8266-CE7FB029EFEF}" srcId="{D5AF2069-44DD-4DCC-850D-B6DE1D49B67C}" destId="{37FCA035-26EB-470B-8B36-02AD2D940D91}" srcOrd="1" destOrd="0" parTransId="{0C82778C-8845-4743-B0A4-49E056735C8F}" sibTransId="{3369CBB3-0231-415E-94E4-0582307CB618}"/>
    <dgm:cxn modelId="{FF2F0822-2F87-468F-BC45-40E62C722918}" srcId="{D5AF2069-44DD-4DCC-850D-B6DE1D49B67C}" destId="{907D8DE8-5583-4491-BFCA-EE02BC642A84}" srcOrd="0" destOrd="0" parTransId="{B2DBB56E-A6B9-4A20-A7E5-F2E065EF7D67}" sibTransId="{6A925C41-BFB4-4137-A5E1-F8172D2AB3B5}"/>
    <dgm:cxn modelId="{B28BC32C-E05B-425F-9AC2-08EABF561897}" srcId="{D5AF2069-44DD-4DCC-850D-B6DE1D49B67C}" destId="{E16D24F5-9B3F-49CD-9314-17F8E1DA544A}" srcOrd="2" destOrd="0" parTransId="{720608B8-7133-4F6F-831B-D49EB796B120}" sibTransId="{003D3C1B-550B-401D-9220-EF822F35E1F0}"/>
    <dgm:cxn modelId="{D02C385E-225E-47BD-AED2-D803E686787C}" srcId="{D5AF2069-44DD-4DCC-850D-B6DE1D49B67C}" destId="{2AAC6ACC-A8E5-45AE-8704-01F976C22BBD}" srcOrd="4" destOrd="0" parTransId="{EF99AA6C-3043-4AA8-A15A-9FA5D8D095A7}" sibTransId="{0B0AFFF4-5F8B-4CCB-BD72-4137E39BB655}"/>
    <dgm:cxn modelId="{5065C477-9166-4090-B4AE-1F7567B56E20}" srcId="{D5AF2069-44DD-4DCC-850D-B6DE1D49B67C}" destId="{14456331-A334-40E1-AF5F-31A860FCE963}" srcOrd="3" destOrd="0" parTransId="{FF4F8713-1A65-4ECA-95C3-0CB8D66C547C}" sibTransId="{B1742AAC-9FE0-4655-9411-C4941E443A01}"/>
    <dgm:cxn modelId="{B4D0627B-314B-4AA5-8166-3273D94C7819}" type="presOf" srcId="{B1742AAC-9FE0-4655-9411-C4941E443A01}" destId="{50739D29-E60F-4017-8505-8CB7510CCCED}" srcOrd="1" destOrd="0" presId="urn:microsoft.com/office/officeart/2016/7/layout/RepeatingBendingProcessNew"/>
    <dgm:cxn modelId="{750B437C-8365-48D6-9361-F8DAA0C6DB4D}" type="presOf" srcId="{2AAC6ACC-A8E5-45AE-8704-01F976C22BBD}" destId="{9430E43D-DE59-42E8-AAA6-B9F53B537336}" srcOrd="0" destOrd="0" presId="urn:microsoft.com/office/officeart/2016/7/layout/RepeatingBendingProcessNew"/>
    <dgm:cxn modelId="{538F277D-E7BE-476B-B706-D598EC67E715}" type="presOf" srcId="{B1742AAC-9FE0-4655-9411-C4941E443A01}" destId="{2A974C44-BE33-4BDE-81C7-9DE39006C490}" srcOrd="0" destOrd="0" presId="urn:microsoft.com/office/officeart/2016/7/layout/RepeatingBendingProcessNew"/>
    <dgm:cxn modelId="{F819418D-31BE-46F0-A0A9-AFE25FA5F006}" type="presOf" srcId="{12CE33D9-8E41-4BF7-A465-137E0C88E629}" destId="{AE5463F4-87F2-4986-B47C-C1B1C0216ED6}" srcOrd="0" destOrd="0" presId="urn:microsoft.com/office/officeart/2016/7/layout/RepeatingBendingProcessNew"/>
    <dgm:cxn modelId="{3C843BA0-BA60-4178-86E1-E2422D730AD4}" type="presOf" srcId="{3369CBB3-0231-415E-94E4-0582307CB618}" destId="{3856DF1F-9357-4EE3-9CBC-6FDE7A956664}" srcOrd="1" destOrd="0" presId="urn:microsoft.com/office/officeart/2016/7/layout/RepeatingBendingProcessNew"/>
    <dgm:cxn modelId="{92EAF3BD-5844-415D-B284-B10022C8F741}" type="presOf" srcId="{0B0AFFF4-5F8B-4CCB-BD72-4137E39BB655}" destId="{DFCBBD92-3050-427B-9712-67D81B877339}" srcOrd="0" destOrd="0" presId="urn:microsoft.com/office/officeart/2016/7/layout/RepeatingBendingProcessNew"/>
    <dgm:cxn modelId="{9E0718D0-36DD-44B3-B49A-D03D4ADF419B}" type="presOf" srcId="{907D8DE8-5583-4491-BFCA-EE02BC642A84}" destId="{2AFA0278-D5D6-422D-9FED-75BDABFBD00B}" srcOrd="0" destOrd="0" presId="urn:microsoft.com/office/officeart/2016/7/layout/RepeatingBendingProcessNew"/>
    <dgm:cxn modelId="{156B8BEA-3E73-447D-A558-ABB3318315EC}" srcId="{D5AF2069-44DD-4DCC-850D-B6DE1D49B67C}" destId="{12CE33D9-8E41-4BF7-A465-137E0C88E629}" srcOrd="5" destOrd="0" parTransId="{12D39228-097F-49B6-B13B-7250C1A555C3}" sibTransId="{46A0DAEF-6A65-43A0-AE26-B44D403980A4}"/>
    <dgm:cxn modelId="{6318B9ED-F67D-4598-949B-2A3DC1C9369E}" type="presOf" srcId="{D5AF2069-44DD-4DCC-850D-B6DE1D49B67C}" destId="{8B77D842-E5ED-4FAD-B6DA-A570858E22ED}" srcOrd="0" destOrd="0" presId="urn:microsoft.com/office/officeart/2016/7/layout/RepeatingBendingProcessNew"/>
    <dgm:cxn modelId="{46983FEE-9BAA-488C-B28E-52DC300A8FAE}" type="presOf" srcId="{E16D24F5-9B3F-49CD-9314-17F8E1DA544A}" destId="{58DC0222-1CDF-4922-BCAA-F6E669AECF6F}" srcOrd="0" destOrd="0" presId="urn:microsoft.com/office/officeart/2016/7/layout/RepeatingBendingProcessNew"/>
    <dgm:cxn modelId="{BA7A40F8-BEC1-40AD-B80F-0C610D73031A}" type="presOf" srcId="{3369CBB3-0231-415E-94E4-0582307CB618}" destId="{1227C117-A4A8-4354-80EF-FF1098370E2A}" srcOrd="0" destOrd="0" presId="urn:microsoft.com/office/officeart/2016/7/layout/RepeatingBendingProcessNew"/>
    <dgm:cxn modelId="{937813FD-F5CA-4963-8CC8-CBEEFAA9A6E6}" type="presOf" srcId="{14456331-A334-40E1-AF5F-31A860FCE963}" destId="{A5B0B4FA-C35F-4777-B618-BDCFF6AD85DE}" srcOrd="0" destOrd="0" presId="urn:microsoft.com/office/officeart/2016/7/layout/RepeatingBendingProcessNew"/>
    <dgm:cxn modelId="{74F606FF-5FFC-4356-A61E-EFD8944300C7}" type="presOf" srcId="{003D3C1B-550B-401D-9220-EF822F35E1F0}" destId="{3ECAF3BF-6D1D-48A8-93DF-92628DE896F2}" srcOrd="1" destOrd="0" presId="urn:microsoft.com/office/officeart/2016/7/layout/RepeatingBendingProcessNew"/>
    <dgm:cxn modelId="{7B9561D0-D4DF-4B2B-BD3D-BFAFDBC83BA1}" type="presParOf" srcId="{8B77D842-E5ED-4FAD-B6DA-A570858E22ED}" destId="{2AFA0278-D5D6-422D-9FED-75BDABFBD00B}" srcOrd="0" destOrd="0" presId="urn:microsoft.com/office/officeart/2016/7/layout/RepeatingBendingProcessNew"/>
    <dgm:cxn modelId="{03F7B249-476D-49C2-AFC1-6352BA76C83A}" type="presParOf" srcId="{8B77D842-E5ED-4FAD-B6DA-A570858E22ED}" destId="{C5781CAF-0F2C-4D4E-BD0A-8CAADA034801}" srcOrd="1" destOrd="0" presId="urn:microsoft.com/office/officeart/2016/7/layout/RepeatingBendingProcessNew"/>
    <dgm:cxn modelId="{C71EB702-6AD8-49B5-A2CA-29CF3BDADAFC}" type="presParOf" srcId="{C5781CAF-0F2C-4D4E-BD0A-8CAADA034801}" destId="{8D791ABA-CF99-4696-B2B7-EC65E34C0933}" srcOrd="0" destOrd="0" presId="urn:microsoft.com/office/officeart/2016/7/layout/RepeatingBendingProcessNew"/>
    <dgm:cxn modelId="{572225C4-3648-4F83-AA5B-7CB4980141A5}" type="presParOf" srcId="{8B77D842-E5ED-4FAD-B6DA-A570858E22ED}" destId="{B220F271-A2E2-4D61-8B47-1558C599E5EE}" srcOrd="2" destOrd="0" presId="urn:microsoft.com/office/officeart/2016/7/layout/RepeatingBendingProcessNew"/>
    <dgm:cxn modelId="{EEF8A17B-33B1-45C7-B587-69CC8FBBEABD}" type="presParOf" srcId="{8B77D842-E5ED-4FAD-B6DA-A570858E22ED}" destId="{1227C117-A4A8-4354-80EF-FF1098370E2A}" srcOrd="3" destOrd="0" presId="urn:microsoft.com/office/officeart/2016/7/layout/RepeatingBendingProcessNew"/>
    <dgm:cxn modelId="{0B5070A6-12FB-41A9-9433-CB62E8F2D39C}" type="presParOf" srcId="{1227C117-A4A8-4354-80EF-FF1098370E2A}" destId="{3856DF1F-9357-4EE3-9CBC-6FDE7A956664}" srcOrd="0" destOrd="0" presId="urn:microsoft.com/office/officeart/2016/7/layout/RepeatingBendingProcessNew"/>
    <dgm:cxn modelId="{EA644309-7343-494E-98DB-2E8A8D2FAEDD}" type="presParOf" srcId="{8B77D842-E5ED-4FAD-B6DA-A570858E22ED}" destId="{58DC0222-1CDF-4922-BCAA-F6E669AECF6F}" srcOrd="4" destOrd="0" presId="urn:microsoft.com/office/officeart/2016/7/layout/RepeatingBendingProcessNew"/>
    <dgm:cxn modelId="{24116122-5D05-448A-91D0-4CC184F68577}" type="presParOf" srcId="{8B77D842-E5ED-4FAD-B6DA-A570858E22ED}" destId="{F5A449C4-613E-4BD5-9804-086711D752ED}" srcOrd="5" destOrd="0" presId="urn:microsoft.com/office/officeart/2016/7/layout/RepeatingBendingProcessNew"/>
    <dgm:cxn modelId="{25A68C06-8C11-4736-8918-5F8C6F6AFEB9}" type="presParOf" srcId="{F5A449C4-613E-4BD5-9804-086711D752ED}" destId="{3ECAF3BF-6D1D-48A8-93DF-92628DE896F2}" srcOrd="0" destOrd="0" presId="urn:microsoft.com/office/officeart/2016/7/layout/RepeatingBendingProcessNew"/>
    <dgm:cxn modelId="{2C62A175-7987-4012-BC6E-8E9A23AA1E18}" type="presParOf" srcId="{8B77D842-E5ED-4FAD-B6DA-A570858E22ED}" destId="{A5B0B4FA-C35F-4777-B618-BDCFF6AD85DE}" srcOrd="6" destOrd="0" presId="urn:microsoft.com/office/officeart/2016/7/layout/RepeatingBendingProcessNew"/>
    <dgm:cxn modelId="{572FACBF-4CB8-409F-9BD2-B1BE14B3AB72}" type="presParOf" srcId="{8B77D842-E5ED-4FAD-B6DA-A570858E22ED}" destId="{2A974C44-BE33-4BDE-81C7-9DE39006C490}" srcOrd="7" destOrd="0" presId="urn:microsoft.com/office/officeart/2016/7/layout/RepeatingBendingProcessNew"/>
    <dgm:cxn modelId="{E5B73D16-4B92-4C09-A4AE-31A20011B464}" type="presParOf" srcId="{2A974C44-BE33-4BDE-81C7-9DE39006C490}" destId="{50739D29-E60F-4017-8505-8CB7510CCCED}" srcOrd="0" destOrd="0" presId="urn:microsoft.com/office/officeart/2016/7/layout/RepeatingBendingProcessNew"/>
    <dgm:cxn modelId="{F30DA779-3069-4DDA-88F2-8AD90DDACEBC}" type="presParOf" srcId="{8B77D842-E5ED-4FAD-B6DA-A570858E22ED}" destId="{9430E43D-DE59-42E8-AAA6-B9F53B537336}" srcOrd="8" destOrd="0" presId="urn:microsoft.com/office/officeart/2016/7/layout/RepeatingBendingProcessNew"/>
    <dgm:cxn modelId="{F717B625-5D4A-4FBA-8148-144938605FC2}" type="presParOf" srcId="{8B77D842-E5ED-4FAD-B6DA-A570858E22ED}" destId="{DFCBBD92-3050-427B-9712-67D81B877339}" srcOrd="9" destOrd="0" presId="urn:microsoft.com/office/officeart/2016/7/layout/RepeatingBendingProcessNew"/>
    <dgm:cxn modelId="{AED4A687-7235-4E0A-A727-C19E263F1C8E}" type="presParOf" srcId="{DFCBBD92-3050-427B-9712-67D81B877339}" destId="{90AC4DC6-A8F0-4B07-906F-F2127419714C}" srcOrd="0" destOrd="0" presId="urn:microsoft.com/office/officeart/2016/7/layout/RepeatingBendingProcessNew"/>
    <dgm:cxn modelId="{10F663F0-BD55-4C58-9AE1-AE5D5CDEFE43}" type="presParOf" srcId="{8B77D842-E5ED-4FAD-B6DA-A570858E22ED}" destId="{AE5463F4-87F2-4986-B47C-C1B1C0216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D825E-9248-47CD-AC21-0CA01F1BB7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1D7E54-E60B-4189-B761-65ED87D61670}">
      <dgm:prSet/>
      <dgm:spPr/>
      <dgm:t>
        <a:bodyPr/>
        <a:lstStyle/>
        <a:p>
          <a:r>
            <a:rPr lang="en-US"/>
            <a:t>Waterfall:</a:t>
          </a:r>
        </a:p>
      </dgm:t>
    </dgm:pt>
    <dgm:pt modelId="{2D7D5D8B-A7C5-4D6A-9095-3812A3AB5A2C}" type="parTrans" cxnId="{1F2A6AE0-CB9F-444C-8782-56485FAECB4A}">
      <dgm:prSet/>
      <dgm:spPr/>
      <dgm:t>
        <a:bodyPr/>
        <a:lstStyle/>
        <a:p>
          <a:endParaRPr lang="en-US"/>
        </a:p>
      </dgm:t>
    </dgm:pt>
    <dgm:pt modelId="{E0374359-B4DD-486D-B126-A7EEE79E8F2E}" type="sibTrans" cxnId="{1F2A6AE0-CB9F-444C-8782-56485FAECB4A}">
      <dgm:prSet/>
      <dgm:spPr/>
      <dgm:t>
        <a:bodyPr/>
        <a:lstStyle/>
        <a:p>
          <a:endParaRPr lang="en-US"/>
        </a:p>
      </dgm:t>
    </dgm:pt>
    <dgm:pt modelId="{42E7A0DE-D9BF-4D2D-A67F-BCE3B92915E6}">
      <dgm:prSet/>
      <dgm:spPr/>
      <dgm:t>
        <a:bodyPr/>
        <a:lstStyle/>
        <a:p>
          <a:r>
            <a:rPr lang="en-US"/>
            <a:t>- Linear, sequential approach</a:t>
          </a:r>
        </a:p>
      </dgm:t>
    </dgm:pt>
    <dgm:pt modelId="{1ED946DD-F109-4594-AA4D-10D5C7466F25}" type="parTrans" cxnId="{715D2597-9866-41D2-AF84-5699C7066AA5}">
      <dgm:prSet/>
      <dgm:spPr/>
      <dgm:t>
        <a:bodyPr/>
        <a:lstStyle/>
        <a:p>
          <a:endParaRPr lang="en-US"/>
        </a:p>
      </dgm:t>
    </dgm:pt>
    <dgm:pt modelId="{3CB9FFBF-206E-4D15-AD13-8148E4D0E181}" type="sibTrans" cxnId="{715D2597-9866-41D2-AF84-5699C7066AA5}">
      <dgm:prSet/>
      <dgm:spPr/>
      <dgm:t>
        <a:bodyPr/>
        <a:lstStyle/>
        <a:p>
          <a:endParaRPr lang="en-US"/>
        </a:p>
      </dgm:t>
    </dgm:pt>
    <dgm:pt modelId="{F3932924-E110-408B-BF9B-4A503412CB23}">
      <dgm:prSet/>
      <dgm:spPr/>
      <dgm:t>
        <a:bodyPr/>
        <a:lstStyle/>
        <a:p>
          <a:r>
            <a:rPr lang="en-US"/>
            <a:t>- Rigid phases (Requirements, Design, Implementation, Testing, Deployment)</a:t>
          </a:r>
        </a:p>
      </dgm:t>
    </dgm:pt>
    <dgm:pt modelId="{574A14AA-D0F1-4856-87FE-9EC2AB8A61C0}" type="parTrans" cxnId="{7C7E41BF-BDEC-48E6-B7A9-2F8EEE46BF8B}">
      <dgm:prSet/>
      <dgm:spPr/>
      <dgm:t>
        <a:bodyPr/>
        <a:lstStyle/>
        <a:p>
          <a:endParaRPr lang="en-US"/>
        </a:p>
      </dgm:t>
    </dgm:pt>
    <dgm:pt modelId="{38778DB8-C7DE-4670-81E0-EA819FFEAEB2}" type="sibTrans" cxnId="{7C7E41BF-BDEC-48E6-B7A9-2F8EEE46BF8B}">
      <dgm:prSet/>
      <dgm:spPr/>
      <dgm:t>
        <a:bodyPr/>
        <a:lstStyle/>
        <a:p>
          <a:endParaRPr lang="en-US"/>
        </a:p>
      </dgm:t>
    </dgm:pt>
    <dgm:pt modelId="{CDAFF3A9-C3C9-46CF-997A-7987ACFF0D66}">
      <dgm:prSet/>
      <dgm:spPr/>
      <dgm:t>
        <a:bodyPr/>
        <a:lstStyle/>
        <a:p>
          <a:r>
            <a:rPr lang="en-US"/>
            <a:t>Agile:</a:t>
          </a:r>
        </a:p>
      </dgm:t>
    </dgm:pt>
    <dgm:pt modelId="{F6642551-C2EC-470F-B8B8-C0130D96123D}" type="parTrans" cxnId="{5A00268B-A692-4308-96AF-CEF38EEF44D2}">
      <dgm:prSet/>
      <dgm:spPr/>
      <dgm:t>
        <a:bodyPr/>
        <a:lstStyle/>
        <a:p>
          <a:endParaRPr lang="en-US"/>
        </a:p>
      </dgm:t>
    </dgm:pt>
    <dgm:pt modelId="{9C98F8F8-0DC3-47A1-85E3-776628ED7795}" type="sibTrans" cxnId="{5A00268B-A692-4308-96AF-CEF38EEF44D2}">
      <dgm:prSet/>
      <dgm:spPr/>
      <dgm:t>
        <a:bodyPr/>
        <a:lstStyle/>
        <a:p>
          <a:endParaRPr lang="en-US"/>
        </a:p>
      </dgm:t>
    </dgm:pt>
    <dgm:pt modelId="{0D9D4C85-0B7B-4006-B0D6-6D1B5E778774}">
      <dgm:prSet/>
      <dgm:spPr/>
      <dgm:t>
        <a:bodyPr/>
        <a:lstStyle/>
        <a:p>
          <a:r>
            <a:rPr lang="en-US"/>
            <a:t>- Iterative and incremental</a:t>
          </a:r>
        </a:p>
      </dgm:t>
    </dgm:pt>
    <dgm:pt modelId="{EA555EC0-FA03-42D2-807A-FE0BD88F25B6}" type="parTrans" cxnId="{7BC1649A-0032-4646-9765-87D250A7422E}">
      <dgm:prSet/>
      <dgm:spPr/>
      <dgm:t>
        <a:bodyPr/>
        <a:lstStyle/>
        <a:p>
          <a:endParaRPr lang="en-US"/>
        </a:p>
      </dgm:t>
    </dgm:pt>
    <dgm:pt modelId="{BF727E5C-E5F0-4CD9-8BCF-F6565F75AAA8}" type="sibTrans" cxnId="{7BC1649A-0032-4646-9765-87D250A7422E}">
      <dgm:prSet/>
      <dgm:spPr/>
      <dgm:t>
        <a:bodyPr/>
        <a:lstStyle/>
        <a:p>
          <a:endParaRPr lang="en-US"/>
        </a:p>
      </dgm:t>
    </dgm:pt>
    <dgm:pt modelId="{7CA1DE3F-ECAF-49E4-B75E-32004E89237E}">
      <dgm:prSet/>
      <dgm:spPr/>
      <dgm:t>
        <a:bodyPr/>
        <a:lstStyle/>
        <a:p>
          <a:r>
            <a:rPr lang="en-US"/>
            <a:t>- Continuous feedback and adaptation</a:t>
          </a:r>
        </a:p>
      </dgm:t>
    </dgm:pt>
    <dgm:pt modelId="{18DF2160-9DA1-4817-AC9C-80E327188EB6}" type="parTrans" cxnId="{74C1DEA9-B4D6-49CD-9126-9FF73829E098}">
      <dgm:prSet/>
      <dgm:spPr/>
      <dgm:t>
        <a:bodyPr/>
        <a:lstStyle/>
        <a:p>
          <a:endParaRPr lang="en-US"/>
        </a:p>
      </dgm:t>
    </dgm:pt>
    <dgm:pt modelId="{B6576C83-A909-4DCD-BF86-8DB3367BB0AA}" type="sibTrans" cxnId="{74C1DEA9-B4D6-49CD-9126-9FF73829E098}">
      <dgm:prSet/>
      <dgm:spPr/>
      <dgm:t>
        <a:bodyPr/>
        <a:lstStyle/>
        <a:p>
          <a:endParaRPr lang="en-US"/>
        </a:p>
      </dgm:t>
    </dgm:pt>
    <dgm:pt modelId="{6B43064E-F9E0-4FEF-B1DC-94EFEEF740AB}">
      <dgm:prSet/>
      <dgm:spPr/>
      <dgm:t>
        <a:bodyPr/>
        <a:lstStyle/>
        <a:p>
          <a:r>
            <a:rPr lang="en-US"/>
            <a:t>- Encourages flexibility and collaboration</a:t>
          </a:r>
        </a:p>
      </dgm:t>
    </dgm:pt>
    <dgm:pt modelId="{0A5ABC42-C2FD-4329-8A93-472223C9187E}" type="parTrans" cxnId="{1DA9BE92-6873-4505-958E-FFD016D698FF}">
      <dgm:prSet/>
      <dgm:spPr/>
      <dgm:t>
        <a:bodyPr/>
        <a:lstStyle/>
        <a:p>
          <a:endParaRPr lang="en-US"/>
        </a:p>
      </dgm:t>
    </dgm:pt>
    <dgm:pt modelId="{204DEE67-40E2-43EB-8A0D-A259372BACB1}" type="sibTrans" cxnId="{1DA9BE92-6873-4505-958E-FFD016D698FF}">
      <dgm:prSet/>
      <dgm:spPr/>
      <dgm:t>
        <a:bodyPr/>
        <a:lstStyle/>
        <a:p>
          <a:endParaRPr lang="en-US"/>
        </a:p>
      </dgm:t>
    </dgm:pt>
    <dgm:pt modelId="{9C67DBFD-C2E9-4B7B-9AC2-75A188FF2474}" type="pres">
      <dgm:prSet presAssocID="{DA2D825E-9248-47CD-AC21-0CA01F1BB762}" presName="linear" presStyleCnt="0">
        <dgm:presLayoutVars>
          <dgm:animLvl val="lvl"/>
          <dgm:resizeHandles val="exact"/>
        </dgm:presLayoutVars>
      </dgm:prSet>
      <dgm:spPr/>
    </dgm:pt>
    <dgm:pt modelId="{63BA411B-5CC1-421D-B9FE-CD3B4C2956C7}" type="pres">
      <dgm:prSet presAssocID="{421D7E54-E60B-4189-B761-65ED87D6167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FB06B16-B50B-4E01-95FB-4966A09AEB81}" type="pres">
      <dgm:prSet presAssocID="{E0374359-B4DD-486D-B126-A7EEE79E8F2E}" presName="spacer" presStyleCnt="0"/>
      <dgm:spPr/>
    </dgm:pt>
    <dgm:pt modelId="{D373BFA4-6B48-4068-AF08-3764EECEA337}" type="pres">
      <dgm:prSet presAssocID="{42E7A0DE-D9BF-4D2D-A67F-BCE3B92915E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35C89AE-A534-4B11-AE0B-769AC29854C6}" type="pres">
      <dgm:prSet presAssocID="{3CB9FFBF-206E-4D15-AD13-8148E4D0E181}" presName="spacer" presStyleCnt="0"/>
      <dgm:spPr/>
    </dgm:pt>
    <dgm:pt modelId="{A21CC009-0837-4D47-B951-A228A9C24712}" type="pres">
      <dgm:prSet presAssocID="{F3932924-E110-408B-BF9B-4A503412CB2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04DC8B-9DF2-4EC7-997D-3FA11D047BE3}" type="pres">
      <dgm:prSet presAssocID="{38778DB8-C7DE-4670-81E0-EA819FFEAEB2}" presName="spacer" presStyleCnt="0"/>
      <dgm:spPr/>
    </dgm:pt>
    <dgm:pt modelId="{DFB20582-F54C-4900-BB25-640509FC168C}" type="pres">
      <dgm:prSet presAssocID="{CDAFF3A9-C3C9-46CF-997A-7987ACFF0D6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F3163CA-4350-46DF-9CDD-0C2A36F11EE5}" type="pres">
      <dgm:prSet presAssocID="{9C98F8F8-0DC3-47A1-85E3-776628ED7795}" presName="spacer" presStyleCnt="0"/>
      <dgm:spPr/>
    </dgm:pt>
    <dgm:pt modelId="{6194C1D5-6857-4054-94C5-E9E336264C1E}" type="pres">
      <dgm:prSet presAssocID="{0D9D4C85-0B7B-4006-B0D6-6D1B5E77877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3FB62E4-ED4B-476D-A069-5C0A6E5E159B}" type="pres">
      <dgm:prSet presAssocID="{BF727E5C-E5F0-4CD9-8BCF-F6565F75AAA8}" presName="spacer" presStyleCnt="0"/>
      <dgm:spPr/>
    </dgm:pt>
    <dgm:pt modelId="{ABE9407E-3DA8-4967-93D3-E1BD6A333869}" type="pres">
      <dgm:prSet presAssocID="{7CA1DE3F-ECAF-49E4-B75E-32004E89237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9AD13A1-ABFD-4A37-B25C-51C23FEB2E81}" type="pres">
      <dgm:prSet presAssocID="{B6576C83-A909-4DCD-BF86-8DB3367BB0AA}" presName="spacer" presStyleCnt="0"/>
      <dgm:spPr/>
    </dgm:pt>
    <dgm:pt modelId="{81EE68AF-97E3-4658-972F-BE31561B9DFE}" type="pres">
      <dgm:prSet presAssocID="{6B43064E-F9E0-4FEF-B1DC-94EFEEF740A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519DE12-38CF-47E5-A969-75D38046DEFA}" type="presOf" srcId="{6B43064E-F9E0-4FEF-B1DC-94EFEEF740AB}" destId="{81EE68AF-97E3-4658-972F-BE31561B9DFE}" srcOrd="0" destOrd="0" presId="urn:microsoft.com/office/officeart/2005/8/layout/vList2"/>
    <dgm:cxn modelId="{6FEED824-9397-4BB9-9EEA-B8F3B8E304B3}" type="presOf" srcId="{0D9D4C85-0B7B-4006-B0D6-6D1B5E778774}" destId="{6194C1D5-6857-4054-94C5-E9E336264C1E}" srcOrd="0" destOrd="0" presId="urn:microsoft.com/office/officeart/2005/8/layout/vList2"/>
    <dgm:cxn modelId="{0A7E875E-7EF1-470C-8923-69796514771C}" type="presOf" srcId="{DA2D825E-9248-47CD-AC21-0CA01F1BB762}" destId="{9C67DBFD-C2E9-4B7B-9AC2-75A188FF2474}" srcOrd="0" destOrd="0" presId="urn:microsoft.com/office/officeart/2005/8/layout/vList2"/>
    <dgm:cxn modelId="{4B38CB45-A9F8-4782-B7C8-EF1281145C61}" type="presOf" srcId="{F3932924-E110-408B-BF9B-4A503412CB23}" destId="{A21CC009-0837-4D47-B951-A228A9C24712}" srcOrd="0" destOrd="0" presId="urn:microsoft.com/office/officeart/2005/8/layout/vList2"/>
    <dgm:cxn modelId="{2EAB9874-38D3-4766-9865-B43A41A2EDBD}" type="presOf" srcId="{421D7E54-E60B-4189-B761-65ED87D61670}" destId="{63BA411B-5CC1-421D-B9FE-CD3B4C2956C7}" srcOrd="0" destOrd="0" presId="urn:microsoft.com/office/officeart/2005/8/layout/vList2"/>
    <dgm:cxn modelId="{0A475478-B40F-4DE1-BF98-C93C95314F44}" type="presOf" srcId="{7CA1DE3F-ECAF-49E4-B75E-32004E89237E}" destId="{ABE9407E-3DA8-4967-93D3-E1BD6A333869}" srcOrd="0" destOrd="0" presId="urn:microsoft.com/office/officeart/2005/8/layout/vList2"/>
    <dgm:cxn modelId="{5A00268B-A692-4308-96AF-CEF38EEF44D2}" srcId="{DA2D825E-9248-47CD-AC21-0CA01F1BB762}" destId="{CDAFF3A9-C3C9-46CF-997A-7987ACFF0D66}" srcOrd="3" destOrd="0" parTransId="{F6642551-C2EC-470F-B8B8-C0130D96123D}" sibTransId="{9C98F8F8-0DC3-47A1-85E3-776628ED7795}"/>
    <dgm:cxn modelId="{1DA9BE92-6873-4505-958E-FFD016D698FF}" srcId="{DA2D825E-9248-47CD-AC21-0CA01F1BB762}" destId="{6B43064E-F9E0-4FEF-B1DC-94EFEEF740AB}" srcOrd="6" destOrd="0" parTransId="{0A5ABC42-C2FD-4329-8A93-472223C9187E}" sibTransId="{204DEE67-40E2-43EB-8A0D-A259372BACB1}"/>
    <dgm:cxn modelId="{66B15D94-651D-40A5-A827-A68865B35C2B}" type="presOf" srcId="{42E7A0DE-D9BF-4D2D-A67F-BCE3B92915E6}" destId="{D373BFA4-6B48-4068-AF08-3764EECEA337}" srcOrd="0" destOrd="0" presId="urn:microsoft.com/office/officeart/2005/8/layout/vList2"/>
    <dgm:cxn modelId="{715D2597-9866-41D2-AF84-5699C7066AA5}" srcId="{DA2D825E-9248-47CD-AC21-0CA01F1BB762}" destId="{42E7A0DE-D9BF-4D2D-A67F-BCE3B92915E6}" srcOrd="1" destOrd="0" parTransId="{1ED946DD-F109-4594-AA4D-10D5C7466F25}" sibTransId="{3CB9FFBF-206E-4D15-AD13-8148E4D0E181}"/>
    <dgm:cxn modelId="{7BC1649A-0032-4646-9765-87D250A7422E}" srcId="{DA2D825E-9248-47CD-AC21-0CA01F1BB762}" destId="{0D9D4C85-0B7B-4006-B0D6-6D1B5E778774}" srcOrd="4" destOrd="0" parTransId="{EA555EC0-FA03-42D2-807A-FE0BD88F25B6}" sibTransId="{BF727E5C-E5F0-4CD9-8BCF-F6565F75AAA8}"/>
    <dgm:cxn modelId="{74C1DEA9-B4D6-49CD-9126-9FF73829E098}" srcId="{DA2D825E-9248-47CD-AC21-0CA01F1BB762}" destId="{7CA1DE3F-ECAF-49E4-B75E-32004E89237E}" srcOrd="5" destOrd="0" parTransId="{18DF2160-9DA1-4817-AC9C-80E327188EB6}" sibTransId="{B6576C83-A909-4DCD-BF86-8DB3367BB0AA}"/>
    <dgm:cxn modelId="{7C7E41BF-BDEC-48E6-B7A9-2F8EEE46BF8B}" srcId="{DA2D825E-9248-47CD-AC21-0CA01F1BB762}" destId="{F3932924-E110-408B-BF9B-4A503412CB23}" srcOrd="2" destOrd="0" parTransId="{574A14AA-D0F1-4856-87FE-9EC2AB8A61C0}" sibTransId="{38778DB8-C7DE-4670-81E0-EA819FFEAEB2}"/>
    <dgm:cxn modelId="{1F2A6AE0-CB9F-444C-8782-56485FAECB4A}" srcId="{DA2D825E-9248-47CD-AC21-0CA01F1BB762}" destId="{421D7E54-E60B-4189-B761-65ED87D61670}" srcOrd="0" destOrd="0" parTransId="{2D7D5D8B-A7C5-4D6A-9095-3812A3AB5A2C}" sibTransId="{E0374359-B4DD-486D-B126-A7EEE79E8F2E}"/>
    <dgm:cxn modelId="{9094BBE6-23F4-4242-852A-5359F6278A1F}" type="presOf" srcId="{CDAFF3A9-C3C9-46CF-997A-7987ACFF0D66}" destId="{DFB20582-F54C-4900-BB25-640509FC168C}" srcOrd="0" destOrd="0" presId="urn:microsoft.com/office/officeart/2005/8/layout/vList2"/>
    <dgm:cxn modelId="{055DDA4F-B3EF-4E51-8C64-8463DC9989E3}" type="presParOf" srcId="{9C67DBFD-C2E9-4B7B-9AC2-75A188FF2474}" destId="{63BA411B-5CC1-421D-B9FE-CD3B4C2956C7}" srcOrd="0" destOrd="0" presId="urn:microsoft.com/office/officeart/2005/8/layout/vList2"/>
    <dgm:cxn modelId="{C3624DA2-E46A-463C-ABE9-7B18F49259EA}" type="presParOf" srcId="{9C67DBFD-C2E9-4B7B-9AC2-75A188FF2474}" destId="{5FB06B16-B50B-4E01-95FB-4966A09AEB81}" srcOrd="1" destOrd="0" presId="urn:microsoft.com/office/officeart/2005/8/layout/vList2"/>
    <dgm:cxn modelId="{FBA155A4-2966-41F5-A72F-344D121A21CE}" type="presParOf" srcId="{9C67DBFD-C2E9-4B7B-9AC2-75A188FF2474}" destId="{D373BFA4-6B48-4068-AF08-3764EECEA337}" srcOrd="2" destOrd="0" presId="urn:microsoft.com/office/officeart/2005/8/layout/vList2"/>
    <dgm:cxn modelId="{309C3135-E41D-41D1-A76B-6D3DAA052B32}" type="presParOf" srcId="{9C67DBFD-C2E9-4B7B-9AC2-75A188FF2474}" destId="{535C89AE-A534-4B11-AE0B-769AC29854C6}" srcOrd="3" destOrd="0" presId="urn:microsoft.com/office/officeart/2005/8/layout/vList2"/>
    <dgm:cxn modelId="{CE50711B-C3C6-486D-8CAD-0513FB0D8D2C}" type="presParOf" srcId="{9C67DBFD-C2E9-4B7B-9AC2-75A188FF2474}" destId="{A21CC009-0837-4D47-B951-A228A9C24712}" srcOrd="4" destOrd="0" presId="urn:microsoft.com/office/officeart/2005/8/layout/vList2"/>
    <dgm:cxn modelId="{04F8FCFB-CD14-48B4-B904-40519A639C88}" type="presParOf" srcId="{9C67DBFD-C2E9-4B7B-9AC2-75A188FF2474}" destId="{8104DC8B-9DF2-4EC7-997D-3FA11D047BE3}" srcOrd="5" destOrd="0" presId="urn:microsoft.com/office/officeart/2005/8/layout/vList2"/>
    <dgm:cxn modelId="{E5B03F35-DCBC-4087-B229-7306259ABBF7}" type="presParOf" srcId="{9C67DBFD-C2E9-4B7B-9AC2-75A188FF2474}" destId="{DFB20582-F54C-4900-BB25-640509FC168C}" srcOrd="6" destOrd="0" presId="urn:microsoft.com/office/officeart/2005/8/layout/vList2"/>
    <dgm:cxn modelId="{C3CA38D5-0902-47A8-A58F-D192ED131149}" type="presParOf" srcId="{9C67DBFD-C2E9-4B7B-9AC2-75A188FF2474}" destId="{7F3163CA-4350-46DF-9CDD-0C2A36F11EE5}" srcOrd="7" destOrd="0" presId="urn:microsoft.com/office/officeart/2005/8/layout/vList2"/>
    <dgm:cxn modelId="{04976845-8508-43D0-95FD-65A2DA471E1C}" type="presParOf" srcId="{9C67DBFD-C2E9-4B7B-9AC2-75A188FF2474}" destId="{6194C1D5-6857-4054-94C5-E9E336264C1E}" srcOrd="8" destOrd="0" presId="urn:microsoft.com/office/officeart/2005/8/layout/vList2"/>
    <dgm:cxn modelId="{362DEAB4-6FFC-47BD-A87B-DE1337C7ACB3}" type="presParOf" srcId="{9C67DBFD-C2E9-4B7B-9AC2-75A188FF2474}" destId="{A3FB62E4-ED4B-476D-A069-5C0A6E5E159B}" srcOrd="9" destOrd="0" presId="urn:microsoft.com/office/officeart/2005/8/layout/vList2"/>
    <dgm:cxn modelId="{D317686A-7E17-4E68-9C30-EA618C7844F5}" type="presParOf" srcId="{9C67DBFD-C2E9-4B7B-9AC2-75A188FF2474}" destId="{ABE9407E-3DA8-4967-93D3-E1BD6A333869}" srcOrd="10" destOrd="0" presId="urn:microsoft.com/office/officeart/2005/8/layout/vList2"/>
    <dgm:cxn modelId="{63243626-5D8C-4C30-8C09-47E90AD6BE72}" type="presParOf" srcId="{9C67DBFD-C2E9-4B7B-9AC2-75A188FF2474}" destId="{D9AD13A1-ABFD-4A37-B25C-51C23FEB2E81}" srcOrd="11" destOrd="0" presId="urn:microsoft.com/office/officeart/2005/8/layout/vList2"/>
    <dgm:cxn modelId="{C74B784F-BECB-4D16-969A-19DAA4F820B3}" type="presParOf" srcId="{9C67DBFD-C2E9-4B7B-9AC2-75A188FF2474}" destId="{81EE68AF-97E3-4658-972F-BE31561B9DF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D25A7F-190C-4C03-8B42-446E3EF282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1BF038-0E9A-47B6-AC28-B6BB882D730C}">
      <dgm:prSet/>
      <dgm:spPr/>
      <dgm:t>
        <a:bodyPr/>
        <a:lstStyle/>
        <a:p>
          <a:r>
            <a:rPr lang="en-US"/>
            <a:t>- Scrum: Iterative development in time-boxed sprints</a:t>
          </a:r>
        </a:p>
      </dgm:t>
    </dgm:pt>
    <dgm:pt modelId="{986C4DDF-C3DE-4F6C-B57E-A25DD6DBA0BC}" type="parTrans" cxnId="{3F979900-4924-45BB-8B8A-C21059E9E32C}">
      <dgm:prSet/>
      <dgm:spPr/>
      <dgm:t>
        <a:bodyPr/>
        <a:lstStyle/>
        <a:p>
          <a:endParaRPr lang="en-US"/>
        </a:p>
      </dgm:t>
    </dgm:pt>
    <dgm:pt modelId="{A419D405-9285-40DE-8C7B-80BFA58CA602}" type="sibTrans" cxnId="{3F979900-4924-45BB-8B8A-C21059E9E32C}">
      <dgm:prSet/>
      <dgm:spPr/>
      <dgm:t>
        <a:bodyPr/>
        <a:lstStyle/>
        <a:p>
          <a:endParaRPr lang="en-US"/>
        </a:p>
      </dgm:t>
    </dgm:pt>
    <dgm:pt modelId="{1F68F964-1604-4D93-8A15-537BEA46F9F9}">
      <dgm:prSet/>
      <dgm:spPr/>
      <dgm:t>
        <a:bodyPr/>
        <a:lstStyle/>
        <a:p>
          <a:r>
            <a:rPr lang="en-US"/>
            <a:t>- Kanban: Visual management for workflow optimization</a:t>
          </a:r>
        </a:p>
      </dgm:t>
    </dgm:pt>
    <dgm:pt modelId="{CB20A0CE-6D2B-4F91-9CDC-570C8784A4FB}" type="parTrans" cxnId="{D71D459D-3896-4444-92C3-D82DF2C879CC}">
      <dgm:prSet/>
      <dgm:spPr/>
      <dgm:t>
        <a:bodyPr/>
        <a:lstStyle/>
        <a:p>
          <a:endParaRPr lang="en-US"/>
        </a:p>
      </dgm:t>
    </dgm:pt>
    <dgm:pt modelId="{5C312F4C-71D5-4A67-A627-532AE615AE4A}" type="sibTrans" cxnId="{D71D459D-3896-4444-92C3-D82DF2C879CC}">
      <dgm:prSet/>
      <dgm:spPr/>
      <dgm:t>
        <a:bodyPr/>
        <a:lstStyle/>
        <a:p>
          <a:endParaRPr lang="en-US"/>
        </a:p>
      </dgm:t>
    </dgm:pt>
    <dgm:pt modelId="{A99513CB-D66F-4620-837E-53729BEB6B7D}">
      <dgm:prSet/>
      <dgm:spPr/>
      <dgm:t>
        <a:bodyPr/>
        <a:lstStyle/>
        <a:p>
          <a:r>
            <a:rPr lang="en-US"/>
            <a:t>- Extreme Programming (XP): Focus on engineering best practices</a:t>
          </a:r>
        </a:p>
      </dgm:t>
    </dgm:pt>
    <dgm:pt modelId="{560E7264-D24C-4AB2-9861-1D78846ED6CB}" type="parTrans" cxnId="{19759378-E9C3-4D8C-8244-B6CADE7CA15A}">
      <dgm:prSet/>
      <dgm:spPr/>
      <dgm:t>
        <a:bodyPr/>
        <a:lstStyle/>
        <a:p>
          <a:endParaRPr lang="en-US"/>
        </a:p>
      </dgm:t>
    </dgm:pt>
    <dgm:pt modelId="{923E46D0-3BAC-4058-B554-EA3CE4320D88}" type="sibTrans" cxnId="{19759378-E9C3-4D8C-8244-B6CADE7CA15A}">
      <dgm:prSet/>
      <dgm:spPr/>
      <dgm:t>
        <a:bodyPr/>
        <a:lstStyle/>
        <a:p>
          <a:endParaRPr lang="en-US"/>
        </a:p>
      </dgm:t>
    </dgm:pt>
    <dgm:pt modelId="{EB1E095A-37F0-4F4D-B9E0-A96CDE52C2E7}">
      <dgm:prSet/>
      <dgm:spPr/>
      <dgm:t>
        <a:bodyPr/>
        <a:lstStyle/>
        <a:p>
          <a:r>
            <a:rPr lang="en-US"/>
            <a:t>- Lean: Maximizes efficiency by reducing waste</a:t>
          </a:r>
        </a:p>
      </dgm:t>
    </dgm:pt>
    <dgm:pt modelId="{D024BD35-0103-41C1-8F97-25A3A50A9683}" type="parTrans" cxnId="{67DEC2D7-5389-4135-A536-AC1B3EA9BDE1}">
      <dgm:prSet/>
      <dgm:spPr/>
      <dgm:t>
        <a:bodyPr/>
        <a:lstStyle/>
        <a:p>
          <a:endParaRPr lang="en-US"/>
        </a:p>
      </dgm:t>
    </dgm:pt>
    <dgm:pt modelId="{12E42EDD-36D1-46EB-8748-8734B78C68E0}" type="sibTrans" cxnId="{67DEC2D7-5389-4135-A536-AC1B3EA9BDE1}">
      <dgm:prSet/>
      <dgm:spPr/>
      <dgm:t>
        <a:bodyPr/>
        <a:lstStyle/>
        <a:p>
          <a:endParaRPr lang="en-US"/>
        </a:p>
      </dgm:t>
    </dgm:pt>
    <dgm:pt modelId="{626340AD-EC07-42D5-A313-48607FD76498}" type="pres">
      <dgm:prSet presAssocID="{2ED25A7F-190C-4C03-8B42-446E3EF2821B}" presName="linear" presStyleCnt="0">
        <dgm:presLayoutVars>
          <dgm:animLvl val="lvl"/>
          <dgm:resizeHandles val="exact"/>
        </dgm:presLayoutVars>
      </dgm:prSet>
      <dgm:spPr/>
    </dgm:pt>
    <dgm:pt modelId="{958B731C-23CE-4EE0-A666-2919867F6E7A}" type="pres">
      <dgm:prSet presAssocID="{2E1BF038-0E9A-47B6-AC28-B6BB882D73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F585F3-BF07-4AC3-B2CD-A37B25E0E33E}" type="pres">
      <dgm:prSet presAssocID="{A419D405-9285-40DE-8C7B-80BFA58CA602}" presName="spacer" presStyleCnt="0"/>
      <dgm:spPr/>
    </dgm:pt>
    <dgm:pt modelId="{CB1B0B7B-9DEE-41CB-B751-03E8A649BB04}" type="pres">
      <dgm:prSet presAssocID="{1F68F964-1604-4D93-8A15-537BEA46F9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DD01B3-C811-46A9-B48D-80799C6526BA}" type="pres">
      <dgm:prSet presAssocID="{5C312F4C-71D5-4A67-A627-532AE615AE4A}" presName="spacer" presStyleCnt="0"/>
      <dgm:spPr/>
    </dgm:pt>
    <dgm:pt modelId="{8B1DCD5C-1AB7-49D4-9072-D24B7B313CF9}" type="pres">
      <dgm:prSet presAssocID="{A99513CB-D66F-4620-837E-53729BEB6B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6388B6-11E2-4564-9D5E-FF3F4529BF8D}" type="pres">
      <dgm:prSet presAssocID="{923E46D0-3BAC-4058-B554-EA3CE4320D88}" presName="spacer" presStyleCnt="0"/>
      <dgm:spPr/>
    </dgm:pt>
    <dgm:pt modelId="{7480FAFB-F58F-490B-A7EF-EC962CCC8A9A}" type="pres">
      <dgm:prSet presAssocID="{EB1E095A-37F0-4F4D-B9E0-A96CDE52C2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979900-4924-45BB-8B8A-C21059E9E32C}" srcId="{2ED25A7F-190C-4C03-8B42-446E3EF2821B}" destId="{2E1BF038-0E9A-47B6-AC28-B6BB882D730C}" srcOrd="0" destOrd="0" parTransId="{986C4DDF-C3DE-4F6C-B57E-A25DD6DBA0BC}" sibTransId="{A419D405-9285-40DE-8C7B-80BFA58CA602}"/>
    <dgm:cxn modelId="{732DE42E-ACA2-4EF5-A084-1FE4471FCA78}" type="presOf" srcId="{1F68F964-1604-4D93-8A15-537BEA46F9F9}" destId="{CB1B0B7B-9DEE-41CB-B751-03E8A649BB04}" srcOrd="0" destOrd="0" presId="urn:microsoft.com/office/officeart/2005/8/layout/vList2"/>
    <dgm:cxn modelId="{5FF25D65-0F99-4A3B-8C93-C36E2E5207F5}" type="presOf" srcId="{2E1BF038-0E9A-47B6-AC28-B6BB882D730C}" destId="{958B731C-23CE-4EE0-A666-2919867F6E7A}" srcOrd="0" destOrd="0" presId="urn:microsoft.com/office/officeart/2005/8/layout/vList2"/>
    <dgm:cxn modelId="{10A24F47-AD20-47D7-9142-440DFDE43AA0}" type="presOf" srcId="{A99513CB-D66F-4620-837E-53729BEB6B7D}" destId="{8B1DCD5C-1AB7-49D4-9072-D24B7B313CF9}" srcOrd="0" destOrd="0" presId="urn:microsoft.com/office/officeart/2005/8/layout/vList2"/>
    <dgm:cxn modelId="{19759378-E9C3-4D8C-8244-B6CADE7CA15A}" srcId="{2ED25A7F-190C-4C03-8B42-446E3EF2821B}" destId="{A99513CB-D66F-4620-837E-53729BEB6B7D}" srcOrd="2" destOrd="0" parTransId="{560E7264-D24C-4AB2-9861-1D78846ED6CB}" sibTransId="{923E46D0-3BAC-4058-B554-EA3CE4320D88}"/>
    <dgm:cxn modelId="{E3C7967A-E39F-4ACA-B24B-7E040804FD2D}" type="presOf" srcId="{EB1E095A-37F0-4F4D-B9E0-A96CDE52C2E7}" destId="{7480FAFB-F58F-490B-A7EF-EC962CCC8A9A}" srcOrd="0" destOrd="0" presId="urn:microsoft.com/office/officeart/2005/8/layout/vList2"/>
    <dgm:cxn modelId="{D71D459D-3896-4444-92C3-D82DF2C879CC}" srcId="{2ED25A7F-190C-4C03-8B42-446E3EF2821B}" destId="{1F68F964-1604-4D93-8A15-537BEA46F9F9}" srcOrd="1" destOrd="0" parTransId="{CB20A0CE-6D2B-4F91-9CDC-570C8784A4FB}" sibTransId="{5C312F4C-71D5-4A67-A627-532AE615AE4A}"/>
    <dgm:cxn modelId="{488561C3-D8DF-4BFE-A3E9-B40BF111E4C7}" type="presOf" srcId="{2ED25A7F-190C-4C03-8B42-446E3EF2821B}" destId="{626340AD-EC07-42D5-A313-48607FD76498}" srcOrd="0" destOrd="0" presId="urn:microsoft.com/office/officeart/2005/8/layout/vList2"/>
    <dgm:cxn modelId="{67DEC2D7-5389-4135-A536-AC1B3EA9BDE1}" srcId="{2ED25A7F-190C-4C03-8B42-446E3EF2821B}" destId="{EB1E095A-37F0-4F4D-B9E0-A96CDE52C2E7}" srcOrd="3" destOrd="0" parTransId="{D024BD35-0103-41C1-8F97-25A3A50A9683}" sibTransId="{12E42EDD-36D1-46EB-8748-8734B78C68E0}"/>
    <dgm:cxn modelId="{2A49310B-9799-427A-87E1-CE9D10DB577F}" type="presParOf" srcId="{626340AD-EC07-42D5-A313-48607FD76498}" destId="{958B731C-23CE-4EE0-A666-2919867F6E7A}" srcOrd="0" destOrd="0" presId="urn:microsoft.com/office/officeart/2005/8/layout/vList2"/>
    <dgm:cxn modelId="{029A4DE6-191B-41A1-BEC9-FAD3A7399EB9}" type="presParOf" srcId="{626340AD-EC07-42D5-A313-48607FD76498}" destId="{FAF585F3-BF07-4AC3-B2CD-A37B25E0E33E}" srcOrd="1" destOrd="0" presId="urn:microsoft.com/office/officeart/2005/8/layout/vList2"/>
    <dgm:cxn modelId="{9EDB5571-BFB0-4F7F-8C86-8B9A18B21256}" type="presParOf" srcId="{626340AD-EC07-42D5-A313-48607FD76498}" destId="{CB1B0B7B-9DEE-41CB-B751-03E8A649BB04}" srcOrd="2" destOrd="0" presId="urn:microsoft.com/office/officeart/2005/8/layout/vList2"/>
    <dgm:cxn modelId="{81246F94-6BE2-46DF-A2DA-E5138F2AC156}" type="presParOf" srcId="{626340AD-EC07-42D5-A313-48607FD76498}" destId="{49DD01B3-C811-46A9-B48D-80799C6526BA}" srcOrd="3" destOrd="0" presId="urn:microsoft.com/office/officeart/2005/8/layout/vList2"/>
    <dgm:cxn modelId="{E6A85109-59CA-40FF-A78B-C210B36568DE}" type="presParOf" srcId="{626340AD-EC07-42D5-A313-48607FD76498}" destId="{8B1DCD5C-1AB7-49D4-9072-D24B7B313CF9}" srcOrd="4" destOrd="0" presId="urn:microsoft.com/office/officeart/2005/8/layout/vList2"/>
    <dgm:cxn modelId="{F02FADEE-90C1-4DE1-BD41-6D323D2A8737}" type="presParOf" srcId="{626340AD-EC07-42D5-A313-48607FD76498}" destId="{D66388B6-11E2-4564-9D5E-FF3F4529BF8D}" srcOrd="5" destOrd="0" presId="urn:microsoft.com/office/officeart/2005/8/layout/vList2"/>
    <dgm:cxn modelId="{BED9C52D-E0F7-4D71-8D3C-ED20478DFFD4}" type="presParOf" srcId="{626340AD-EC07-42D5-A313-48607FD76498}" destId="{7480FAFB-F58F-490B-A7EF-EC962CCC8A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2B085F-6EFC-475C-8B15-99E585B0D1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7E799A-AD9E-4197-BE4D-2773A2B2EBCA}">
      <dgm:prSet/>
      <dgm:spPr/>
      <dgm:t>
        <a:bodyPr/>
        <a:lstStyle/>
        <a:p>
          <a:r>
            <a:rPr lang="en-US"/>
            <a:t>1. Concept &amp; Planning</a:t>
          </a:r>
        </a:p>
      </dgm:t>
    </dgm:pt>
    <dgm:pt modelId="{8598C8E1-7B8F-4E1F-81C4-8E4307F25367}" type="parTrans" cxnId="{E957D928-83D9-45D1-9BCC-C6B4E329AA17}">
      <dgm:prSet/>
      <dgm:spPr/>
      <dgm:t>
        <a:bodyPr/>
        <a:lstStyle/>
        <a:p>
          <a:endParaRPr lang="en-US"/>
        </a:p>
      </dgm:t>
    </dgm:pt>
    <dgm:pt modelId="{6A603537-3835-4932-9DAF-466198CE21F9}" type="sibTrans" cxnId="{E957D928-83D9-45D1-9BCC-C6B4E329AA17}">
      <dgm:prSet/>
      <dgm:spPr/>
      <dgm:t>
        <a:bodyPr/>
        <a:lstStyle/>
        <a:p>
          <a:endParaRPr lang="en-US"/>
        </a:p>
      </dgm:t>
    </dgm:pt>
    <dgm:pt modelId="{39738334-C482-47D6-85D6-FF89FD747095}">
      <dgm:prSet/>
      <dgm:spPr/>
      <dgm:t>
        <a:bodyPr/>
        <a:lstStyle/>
        <a:p>
          <a:r>
            <a:rPr lang="en-US"/>
            <a:t>2. Iteration/Incremental Development</a:t>
          </a:r>
        </a:p>
      </dgm:t>
    </dgm:pt>
    <dgm:pt modelId="{11D7212A-0281-4C95-860D-C147415931CA}" type="parTrans" cxnId="{18EA100C-0404-4091-89EA-0F3F9C8E7370}">
      <dgm:prSet/>
      <dgm:spPr/>
      <dgm:t>
        <a:bodyPr/>
        <a:lstStyle/>
        <a:p>
          <a:endParaRPr lang="en-US"/>
        </a:p>
      </dgm:t>
    </dgm:pt>
    <dgm:pt modelId="{909B0269-D77C-48DB-BF18-3589563140B5}" type="sibTrans" cxnId="{18EA100C-0404-4091-89EA-0F3F9C8E7370}">
      <dgm:prSet/>
      <dgm:spPr/>
      <dgm:t>
        <a:bodyPr/>
        <a:lstStyle/>
        <a:p>
          <a:endParaRPr lang="en-US"/>
        </a:p>
      </dgm:t>
    </dgm:pt>
    <dgm:pt modelId="{CCC18F8C-5829-4A5B-BAE6-8A1575C17D1E}">
      <dgm:prSet/>
      <dgm:spPr/>
      <dgm:t>
        <a:bodyPr/>
        <a:lstStyle/>
        <a:p>
          <a:r>
            <a:rPr lang="en-US"/>
            <a:t>3. Testing &amp; Feedback</a:t>
          </a:r>
        </a:p>
      </dgm:t>
    </dgm:pt>
    <dgm:pt modelId="{8A2797A8-9CB2-44DB-8AE5-F2FE5858BE4C}" type="parTrans" cxnId="{B2E1DA5D-1160-47E5-9EE1-27F8EA270267}">
      <dgm:prSet/>
      <dgm:spPr/>
      <dgm:t>
        <a:bodyPr/>
        <a:lstStyle/>
        <a:p>
          <a:endParaRPr lang="en-US"/>
        </a:p>
      </dgm:t>
    </dgm:pt>
    <dgm:pt modelId="{BAF13493-E34D-47B5-8CAD-8AF5660C5FC0}" type="sibTrans" cxnId="{B2E1DA5D-1160-47E5-9EE1-27F8EA270267}">
      <dgm:prSet/>
      <dgm:spPr/>
      <dgm:t>
        <a:bodyPr/>
        <a:lstStyle/>
        <a:p>
          <a:endParaRPr lang="en-US"/>
        </a:p>
      </dgm:t>
    </dgm:pt>
    <dgm:pt modelId="{1DBCCC6C-241C-4F0B-88CE-DDDA03FCDC82}">
      <dgm:prSet/>
      <dgm:spPr/>
      <dgm:t>
        <a:bodyPr/>
        <a:lstStyle/>
        <a:p>
          <a:r>
            <a:rPr lang="en-US"/>
            <a:t>4. Deployment &amp; Release</a:t>
          </a:r>
        </a:p>
      </dgm:t>
    </dgm:pt>
    <dgm:pt modelId="{5F5DC32C-4A68-40CD-B080-C7FAF1C45FFD}" type="parTrans" cxnId="{B261195B-41B0-477F-8AB3-36884956D8AF}">
      <dgm:prSet/>
      <dgm:spPr/>
      <dgm:t>
        <a:bodyPr/>
        <a:lstStyle/>
        <a:p>
          <a:endParaRPr lang="en-US"/>
        </a:p>
      </dgm:t>
    </dgm:pt>
    <dgm:pt modelId="{D799F0C8-F9ED-492A-8395-BAB5B800E61D}" type="sibTrans" cxnId="{B261195B-41B0-477F-8AB3-36884956D8AF}">
      <dgm:prSet/>
      <dgm:spPr/>
      <dgm:t>
        <a:bodyPr/>
        <a:lstStyle/>
        <a:p>
          <a:endParaRPr lang="en-US"/>
        </a:p>
      </dgm:t>
    </dgm:pt>
    <dgm:pt modelId="{FDA4FAB8-D4A3-4BC6-88DE-2DE8ED0A1BBA}">
      <dgm:prSet/>
      <dgm:spPr/>
      <dgm:t>
        <a:bodyPr/>
        <a:lstStyle/>
        <a:p>
          <a:r>
            <a:rPr lang="en-US"/>
            <a:t>5. Continuous Improvement</a:t>
          </a:r>
        </a:p>
      </dgm:t>
    </dgm:pt>
    <dgm:pt modelId="{F0DEF463-C634-4FEE-BEDF-D59E97D54B16}" type="parTrans" cxnId="{65B8F9B1-8FA0-468E-9252-6017AF0DF91D}">
      <dgm:prSet/>
      <dgm:spPr/>
      <dgm:t>
        <a:bodyPr/>
        <a:lstStyle/>
        <a:p>
          <a:endParaRPr lang="en-US"/>
        </a:p>
      </dgm:t>
    </dgm:pt>
    <dgm:pt modelId="{D955758E-650F-4403-B34E-C10B06D4B1AB}" type="sibTrans" cxnId="{65B8F9B1-8FA0-468E-9252-6017AF0DF91D}">
      <dgm:prSet/>
      <dgm:spPr/>
      <dgm:t>
        <a:bodyPr/>
        <a:lstStyle/>
        <a:p>
          <a:endParaRPr lang="en-US"/>
        </a:p>
      </dgm:t>
    </dgm:pt>
    <dgm:pt modelId="{CF2E3CBC-C7B0-4926-AA7E-B99E6C612449}" type="pres">
      <dgm:prSet presAssocID="{482B085F-6EFC-475C-8B15-99E585B0D18B}" presName="linear" presStyleCnt="0">
        <dgm:presLayoutVars>
          <dgm:animLvl val="lvl"/>
          <dgm:resizeHandles val="exact"/>
        </dgm:presLayoutVars>
      </dgm:prSet>
      <dgm:spPr/>
    </dgm:pt>
    <dgm:pt modelId="{6DC7B852-7BEA-481F-B4C7-9239DFA8CA56}" type="pres">
      <dgm:prSet presAssocID="{4C7E799A-AD9E-4197-BE4D-2773A2B2EB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B602EF-3582-455B-A317-757BF30A9A89}" type="pres">
      <dgm:prSet presAssocID="{6A603537-3835-4932-9DAF-466198CE21F9}" presName="spacer" presStyleCnt="0"/>
      <dgm:spPr/>
    </dgm:pt>
    <dgm:pt modelId="{9ED86AEE-3E74-4672-B8B9-119A0160C100}" type="pres">
      <dgm:prSet presAssocID="{39738334-C482-47D6-85D6-FF89FD7470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0D14CF-BC50-49CD-A835-788A4083FD6D}" type="pres">
      <dgm:prSet presAssocID="{909B0269-D77C-48DB-BF18-3589563140B5}" presName="spacer" presStyleCnt="0"/>
      <dgm:spPr/>
    </dgm:pt>
    <dgm:pt modelId="{68041C8E-F4E0-48B3-89B0-C7A7A345A43C}" type="pres">
      <dgm:prSet presAssocID="{CCC18F8C-5829-4A5B-BAE6-8A1575C17D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FC5899-31B2-4198-BF3A-537FF9401198}" type="pres">
      <dgm:prSet presAssocID="{BAF13493-E34D-47B5-8CAD-8AF5660C5FC0}" presName="spacer" presStyleCnt="0"/>
      <dgm:spPr/>
    </dgm:pt>
    <dgm:pt modelId="{86B6046F-7BC3-4584-A20C-C7E0C81158AC}" type="pres">
      <dgm:prSet presAssocID="{1DBCCC6C-241C-4F0B-88CE-DDDA03FCDC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4F70DF-F8E3-4603-AAF6-431491389BEF}" type="pres">
      <dgm:prSet presAssocID="{D799F0C8-F9ED-492A-8395-BAB5B800E61D}" presName="spacer" presStyleCnt="0"/>
      <dgm:spPr/>
    </dgm:pt>
    <dgm:pt modelId="{B6C18698-DD38-4BD6-AA59-071F03120C33}" type="pres">
      <dgm:prSet presAssocID="{FDA4FAB8-D4A3-4BC6-88DE-2DE8ED0A1B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EA100C-0404-4091-89EA-0F3F9C8E7370}" srcId="{482B085F-6EFC-475C-8B15-99E585B0D18B}" destId="{39738334-C482-47D6-85D6-FF89FD747095}" srcOrd="1" destOrd="0" parTransId="{11D7212A-0281-4C95-860D-C147415931CA}" sibTransId="{909B0269-D77C-48DB-BF18-3589563140B5}"/>
    <dgm:cxn modelId="{85189220-BB15-4E49-9B36-18D9D243B1DE}" type="presOf" srcId="{1DBCCC6C-241C-4F0B-88CE-DDDA03FCDC82}" destId="{86B6046F-7BC3-4584-A20C-C7E0C81158AC}" srcOrd="0" destOrd="0" presId="urn:microsoft.com/office/officeart/2005/8/layout/vList2"/>
    <dgm:cxn modelId="{E957D928-83D9-45D1-9BCC-C6B4E329AA17}" srcId="{482B085F-6EFC-475C-8B15-99E585B0D18B}" destId="{4C7E799A-AD9E-4197-BE4D-2773A2B2EBCA}" srcOrd="0" destOrd="0" parTransId="{8598C8E1-7B8F-4E1F-81C4-8E4307F25367}" sibTransId="{6A603537-3835-4932-9DAF-466198CE21F9}"/>
    <dgm:cxn modelId="{B261195B-41B0-477F-8AB3-36884956D8AF}" srcId="{482B085F-6EFC-475C-8B15-99E585B0D18B}" destId="{1DBCCC6C-241C-4F0B-88CE-DDDA03FCDC82}" srcOrd="3" destOrd="0" parTransId="{5F5DC32C-4A68-40CD-B080-C7FAF1C45FFD}" sibTransId="{D799F0C8-F9ED-492A-8395-BAB5B800E61D}"/>
    <dgm:cxn modelId="{B2E1DA5D-1160-47E5-9EE1-27F8EA270267}" srcId="{482B085F-6EFC-475C-8B15-99E585B0D18B}" destId="{CCC18F8C-5829-4A5B-BAE6-8A1575C17D1E}" srcOrd="2" destOrd="0" parTransId="{8A2797A8-9CB2-44DB-8AE5-F2FE5858BE4C}" sibTransId="{BAF13493-E34D-47B5-8CAD-8AF5660C5FC0}"/>
    <dgm:cxn modelId="{42AE8C4E-ADED-4628-819D-2A10CAE6F601}" type="presOf" srcId="{39738334-C482-47D6-85D6-FF89FD747095}" destId="{9ED86AEE-3E74-4672-B8B9-119A0160C100}" srcOrd="0" destOrd="0" presId="urn:microsoft.com/office/officeart/2005/8/layout/vList2"/>
    <dgm:cxn modelId="{65B8F9B1-8FA0-468E-9252-6017AF0DF91D}" srcId="{482B085F-6EFC-475C-8B15-99E585B0D18B}" destId="{FDA4FAB8-D4A3-4BC6-88DE-2DE8ED0A1BBA}" srcOrd="4" destOrd="0" parTransId="{F0DEF463-C634-4FEE-BEDF-D59E97D54B16}" sibTransId="{D955758E-650F-4403-B34E-C10B06D4B1AB}"/>
    <dgm:cxn modelId="{E6FA15C1-E84C-40E7-96BE-EBDF68820253}" type="presOf" srcId="{482B085F-6EFC-475C-8B15-99E585B0D18B}" destId="{CF2E3CBC-C7B0-4926-AA7E-B99E6C612449}" srcOrd="0" destOrd="0" presId="urn:microsoft.com/office/officeart/2005/8/layout/vList2"/>
    <dgm:cxn modelId="{E498AAEF-F857-4FF5-9A11-2F83E447247F}" type="presOf" srcId="{FDA4FAB8-D4A3-4BC6-88DE-2DE8ED0A1BBA}" destId="{B6C18698-DD38-4BD6-AA59-071F03120C33}" srcOrd="0" destOrd="0" presId="urn:microsoft.com/office/officeart/2005/8/layout/vList2"/>
    <dgm:cxn modelId="{B43295F0-23C7-4E16-B84E-2AC3744C652D}" type="presOf" srcId="{4C7E799A-AD9E-4197-BE4D-2773A2B2EBCA}" destId="{6DC7B852-7BEA-481F-B4C7-9239DFA8CA56}" srcOrd="0" destOrd="0" presId="urn:microsoft.com/office/officeart/2005/8/layout/vList2"/>
    <dgm:cxn modelId="{089BD3F8-2F42-4420-9D2B-CFDE1E86D5FF}" type="presOf" srcId="{CCC18F8C-5829-4A5B-BAE6-8A1575C17D1E}" destId="{68041C8E-F4E0-48B3-89B0-C7A7A345A43C}" srcOrd="0" destOrd="0" presId="urn:microsoft.com/office/officeart/2005/8/layout/vList2"/>
    <dgm:cxn modelId="{ECD13899-9D79-4924-8111-0F2CB301DFB5}" type="presParOf" srcId="{CF2E3CBC-C7B0-4926-AA7E-B99E6C612449}" destId="{6DC7B852-7BEA-481F-B4C7-9239DFA8CA56}" srcOrd="0" destOrd="0" presId="urn:microsoft.com/office/officeart/2005/8/layout/vList2"/>
    <dgm:cxn modelId="{931E881A-0F11-4EE1-9C62-FC3499266709}" type="presParOf" srcId="{CF2E3CBC-C7B0-4926-AA7E-B99E6C612449}" destId="{A8B602EF-3582-455B-A317-757BF30A9A89}" srcOrd="1" destOrd="0" presId="urn:microsoft.com/office/officeart/2005/8/layout/vList2"/>
    <dgm:cxn modelId="{F17ABF4A-45CA-47FE-A0D1-864E55B17F32}" type="presParOf" srcId="{CF2E3CBC-C7B0-4926-AA7E-B99E6C612449}" destId="{9ED86AEE-3E74-4672-B8B9-119A0160C100}" srcOrd="2" destOrd="0" presId="urn:microsoft.com/office/officeart/2005/8/layout/vList2"/>
    <dgm:cxn modelId="{2BC4AAA4-587C-4234-8774-0D0379114516}" type="presParOf" srcId="{CF2E3CBC-C7B0-4926-AA7E-B99E6C612449}" destId="{BE0D14CF-BC50-49CD-A835-788A4083FD6D}" srcOrd="3" destOrd="0" presId="urn:microsoft.com/office/officeart/2005/8/layout/vList2"/>
    <dgm:cxn modelId="{D4D3AE57-A843-4B9F-8068-9D971384E22C}" type="presParOf" srcId="{CF2E3CBC-C7B0-4926-AA7E-B99E6C612449}" destId="{68041C8E-F4E0-48B3-89B0-C7A7A345A43C}" srcOrd="4" destOrd="0" presId="urn:microsoft.com/office/officeart/2005/8/layout/vList2"/>
    <dgm:cxn modelId="{CD6128FA-5F4B-42C2-9031-B7CC1D852EFC}" type="presParOf" srcId="{CF2E3CBC-C7B0-4926-AA7E-B99E6C612449}" destId="{4AFC5899-31B2-4198-BF3A-537FF9401198}" srcOrd="5" destOrd="0" presId="urn:microsoft.com/office/officeart/2005/8/layout/vList2"/>
    <dgm:cxn modelId="{BE6B11C7-F191-4175-8A2A-65E75A5EA421}" type="presParOf" srcId="{CF2E3CBC-C7B0-4926-AA7E-B99E6C612449}" destId="{86B6046F-7BC3-4584-A20C-C7E0C81158AC}" srcOrd="6" destOrd="0" presId="urn:microsoft.com/office/officeart/2005/8/layout/vList2"/>
    <dgm:cxn modelId="{F0DB1750-CFF8-4830-905B-EB66C18F48B9}" type="presParOf" srcId="{CF2E3CBC-C7B0-4926-AA7E-B99E6C612449}" destId="{A14F70DF-F8E3-4603-AAF6-431491389BEF}" srcOrd="7" destOrd="0" presId="urn:microsoft.com/office/officeart/2005/8/layout/vList2"/>
    <dgm:cxn modelId="{53FEA584-7608-49CE-8569-04AA85E822C5}" type="presParOf" srcId="{CF2E3CBC-C7B0-4926-AA7E-B99E6C612449}" destId="{B6C18698-DD38-4BD6-AA59-071F03120C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456C77-375C-4D02-A011-3AB65952B73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2445AD-8ACA-4DDE-B51C-D7F3860D20BF}">
      <dgm:prSet/>
      <dgm:spPr/>
      <dgm:t>
        <a:bodyPr/>
        <a:lstStyle/>
        <a:p>
          <a:r>
            <a:rPr lang="en-US"/>
            <a:t>- Scrum Master: Facilitates Agile process</a:t>
          </a:r>
        </a:p>
      </dgm:t>
    </dgm:pt>
    <dgm:pt modelId="{1FBD34FD-B982-42F8-994A-7DC70A779E29}" type="parTrans" cxnId="{A21F9E3E-6B8F-47F5-902B-EF3FA414B011}">
      <dgm:prSet/>
      <dgm:spPr/>
      <dgm:t>
        <a:bodyPr/>
        <a:lstStyle/>
        <a:p>
          <a:endParaRPr lang="en-US"/>
        </a:p>
      </dgm:t>
    </dgm:pt>
    <dgm:pt modelId="{16164F08-8168-4CD6-9790-07BF6647DDF3}" type="sibTrans" cxnId="{A21F9E3E-6B8F-47F5-902B-EF3FA414B011}">
      <dgm:prSet/>
      <dgm:spPr/>
      <dgm:t>
        <a:bodyPr/>
        <a:lstStyle/>
        <a:p>
          <a:endParaRPr lang="en-US"/>
        </a:p>
      </dgm:t>
    </dgm:pt>
    <dgm:pt modelId="{ACB708D4-A269-4E72-A277-7EEA5E86A952}">
      <dgm:prSet/>
      <dgm:spPr/>
      <dgm:t>
        <a:bodyPr/>
        <a:lstStyle/>
        <a:p>
          <a:r>
            <a:rPr lang="en-US"/>
            <a:t>- Product Owner: Defines product vision and backlog</a:t>
          </a:r>
        </a:p>
      </dgm:t>
    </dgm:pt>
    <dgm:pt modelId="{F2E06939-CF2A-4CD4-9105-C3E4006ACCB2}" type="parTrans" cxnId="{5EE3F10E-150C-4E70-AB5F-EFB2F794D34F}">
      <dgm:prSet/>
      <dgm:spPr/>
      <dgm:t>
        <a:bodyPr/>
        <a:lstStyle/>
        <a:p>
          <a:endParaRPr lang="en-US"/>
        </a:p>
      </dgm:t>
    </dgm:pt>
    <dgm:pt modelId="{8B65C063-B886-4F72-8769-81C039842920}" type="sibTrans" cxnId="{5EE3F10E-150C-4E70-AB5F-EFB2F794D34F}">
      <dgm:prSet/>
      <dgm:spPr/>
      <dgm:t>
        <a:bodyPr/>
        <a:lstStyle/>
        <a:p>
          <a:endParaRPr lang="en-US"/>
        </a:p>
      </dgm:t>
    </dgm:pt>
    <dgm:pt modelId="{E75A09E1-B92B-4092-9FD9-B906D9076FF7}">
      <dgm:prSet/>
      <dgm:spPr/>
      <dgm:t>
        <a:bodyPr/>
        <a:lstStyle/>
        <a:p>
          <a:r>
            <a:rPr lang="en-US"/>
            <a:t>- Development Team: Builds and delivers the product</a:t>
          </a:r>
        </a:p>
      </dgm:t>
    </dgm:pt>
    <dgm:pt modelId="{A3D891A5-61D2-4702-9413-B6746501AED8}" type="parTrans" cxnId="{1025BB77-CB7B-480C-B848-D42C48886C39}">
      <dgm:prSet/>
      <dgm:spPr/>
      <dgm:t>
        <a:bodyPr/>
        <a:lstStyle/>
        <a:p>
          <a:endParaRPr lang="en-US"/>
        </a:p>
      </dgm:t>
    </dgm:pt>
    <dgm:pt modelId="{3A498055-3404-4592-9C32-693DF28DF5A8}" type="sibTrans" cxnId="{1025BB77-CB7B-480C-B848-D42C48886C39}">
      <dgm:prSet/>
      <dgm:spPr/>
      <dgm:t>
        <a:bodyPr/>
        <a:lstStyle/>
        <a:p>
          <a:endParaRPr lang="en-US"/>
        </a:p>
      </dgm:t>
    </dgm:pt>
    <dgm:pt modelId="{BAA23361-890E-4A8D-96FD-9755624C9BB8}">
      <dgm:prSet/>
      <dgm:spPr/>
      <dgm:t>
        <a:bodyPr/>
        <a:lstStyle/>
        <a:p>
          <a:r>
            <a:rPr lang="en-US"/>
            <a:t>- Stakeholders: Provide feedback and requirements</a:t>
          </a:r>
        </a:p>
      </dgm:t>
    </dgm:pt>
    <dgm:pt modelId="{46485699-5D51-4EC3-8442-4C14A966A411}" type="parTrans" cxnId="{22AC8F70-9813-4E30-AC0B-5A77175A1ADC}">
      <dgm:prSet/>
      <dgm:spPr/>
      <dgm:t>
        <a:bodyPr/>
        <a:lstStyle/>
        <a:p>
          <a:endParaRPr lang="en-US"/>
        </a:p>
      </dgm:t>
    </dgm:pt>
    <dgm:pt modelId="{6E9E3202-D8EB-423F-B4DB-8CEA8683EECF}" type="sibTrans" cxnId="{22AC8F70-9813-4E30-AC0B-5A77175A1ADC}">
      <dgm:prSet/>
      <dgm:spPr/>
      <dgm:t>
        <a:bodyPr/>
        <a:lstStyle/>
        <a:p>
          <a:endParaRPr lang="en-US"/>
        </a:p>
      </dgm:t>
    </dgm:pt>
    <dgm:pt modelId="{EE1AA834-6314-4BE9-9164-46F068D23B6B}" type="pres">
      <dgm:prSet presAssocID="{92456C77-375C-4D02-A011-3AB65952B73F}" presName="diagram" presStyleCnt="0">
        <dgm:presLayoutVars>
          <dgm:dir/>
          <dgm:resizeHandles val="exact"/>
        </dgm:presLayoutVars>
      </dgm:prSet>
      <dgm:spPr/>
    </dgm:pt>
    <dgm:pt modelId="{F109FD67-F9A3-4ADF-B910-4D1921E7E17A}" type="pres">
      <dgm:prSet presAssocID="{202445AD-8ACA-4DDE-B51C-D7F3860D20BF}" presName="node" presStyleLbl="node1" presStyleIdx="0" presStyleCnt="4">
        <dgm:presLayoutVars>
          <dgm:bulletEnabled val="1"/>
        </dgm:presLayoutVars>
      </dgm:prSet>
      <dgm:spPr/>
    </dgm:pt>
    <dgm:pt modelId="{2E42F8F7-9170-44F3-8AB6-602E63EF6FBA}" type="pres">
      <dgm:prSet presAssocID="{16164F08-8168-4CD6-9790-07BF6647DDF3}" presName="sibTrans" presStyleCnt="0"/>
      <dgm:spPr/>
    </dgm:pt>
    <dgm:pt modelId="{04A93BE5-076C-4775-8BF5-FDCD17EFCCB7}" type="pres">
      <dgm:prSet presAssocID="{ACB708D4-A269-4E72-A277-7EEA5E86A952}" presName="node" presStyleLbl="node1" presStyleIdx="1" presStyleCnt="4">
        <dgm:presLayoutVars>
          <dgm:bulletEnabled val="1"/>
        </dgm:presLayoutVars>
      </dgm:prSet>
      <dgm:spPr/>
    </dgm:pt>
    <dgm:pt modelId="{D691CA4A-C8F8-4936-A343-A5DCE61394F4}" type="pres">
      <dgm:prSet presAssocID="{8B65C063-B886-4F72-8769-81C039842920}" presName="sibTrans" presStyleCnt="0"/>
      <dgm:spPr/>
    </dgm:pt>
    <dgm:pt modelId="{FF89FF63-4084-4BD4-925B-AC63EC261868}" type="pres">
      <dgm:prSet presAssocID="{E75A09E1-B92B-4092-9FD9-B906D9076FF7}" presName="node" presStyleLbl="node1" presStyleIdx="2" presStyleCnt="4">
        <dgm:presLayoutVars>
          <dgm:bulletEnabled val="1"/>
        </dgm:presLayoutVars>
      </dgm:prSet>
      <dgm:spPr/>
    </dgm:pt>
    <dgm:pt modelId="{408B5011-B70B-4C59-AC7F-E135E109D92E}" type="pres">
      <dgm:prSet presAssocID="{3A498055-3404-4592-9C32-693DF28DF5A8}" presName="sibTrans" presStyleCnt="0"/>
      <dgm:spPr/>
    </dgm:pt>
    <dgm:pt modelId="{9C846FE7-FCAF-4ED6-AC4F-86F985336253}" type="pres">
      <dgm:prSet presAssocID="{BAA23361-890E-4A8D-96FD-9755624C9BB8}" presName="node" presStyleLbl="node1" presStyleIdx="3" presStyleCnt="4">
        <dgm:presLayoutVars>
          <dgm:bulletEnabled val="1"/>
        </dgm:presLayoutVars>
      </dgm:prSet>
      <dgm:spPr/>
    </dgm:pt>
  </dgm:ptLst>
  <dgm:cxnLst>
    <dgm:cxn modelId="{EC948601-BE18-4EBF-A32D-3DE1BC027421}" type="presOf" srcId="{202445AD-8ACA-4DDE-B51C-D7F3860D20BF}" destId="{F109FD67-F9A3-4ADF-B910-4D1921E7E17A}" srcOrd="0" destOrd="0" presId="urn:microsoft.com/office/officeart/2005/8/layout/default"/>
    <dgm:cxn modelId="{5EE3F10E-150C-4E70-AB5F-EFB2F794D34F}" srcId="{92456C77-375C-4D02-A011-3AB65952B73F}" destId="{ACB708D4-A269-4E72-A277-7EEA5E86A952}" srcOrd="1" destOrd="0" parTransId="{F2E06939-CF2A-4CD4-9105-C3E4006ACCB2}" sibTransId="{8B65C063-B886-4F72-8769-81C039842920}"/>
    <dgm:cxn modelId="{A21F9E3E-6B8F-47F5-902B-EF3FA414B011}" srcId="{92456C77-375C-4D02-A011-3AB65952B73F}" destId="{202445AD-8ACA-4DDE-B51C-D7F3860D20BF}" srcOrd="0" destOrd="0" parTransId="{1FBD34FD-B982-42F8-994A-7DC70A779E29}" sibTransId="{16164F08-8168-4CD6-9790-07BF6647DDF3}"/>
    <dgm:cxn modelId="{FBCCF065-1E8C-4F80-B220-6264F3056072}" type="presOf" srcId="{E75A09E1-B92B-4092-9FD9-B906D9076FF7}" destId="{FF89FF63-4084-4BD4-925B-AC63EC261868}" srcOrd="0" destOrd="0" presId="urn:microsoft.com/office/officeart/2005/8/layout/default"/>
    <dgm:cxn modelId="{22AC8F70-9813-4E30-AC0B-5A77175A1ADC}" srcId="{92456C77-375C-4D02-A011-3AB65952B73F}" destId="{BAA23361-890E-4A8D-96FD-9755624C9BB8}" srcOrd="3" destOrd="0" parTransId="{46485699-5D51-4EC3-8442-4C14A966A411}" sibTransId="{6E9E3202-D8EB-423F-B4DB-8CEA8683EECF}"/>
    <dgm:cxn modelId="{1025BB77-CB7B-480C-B848-D42C48886C39}" srcId="{92456C77-375C-4D02-A011-3AB65952B73F}" destId="{E75A09E1-B92B-4092-9FD9-B906D9076FF7}" srcOrd="2" destOrd="0" parTransId="{A3D891A5-61D2-4702-9413-B6746501AED8}" sibTransId="{3A498055-3404-4592-9C32-693DF28DF5A8}"/>
    <dgm:cxn modelId="{0B314385-A50B-4D96-9DE5-DCE6561C8A97}" type="presOf" srcId="{BAA23361-890E-4A8D-96FD-9755624C9BB8}" destId="{9C846FE7-FCAF-4ED6-AC4F-86F985336253}" srcOrd="0" destOrd="0" presId="urn:microsoft.com/office/officeart/2005/8/layout/default"/>
    <dgm:cxn modelId="{9C7BA690-6BE7-45BB-9C1C-257123D0CF7E}" type="presOf" srcId="{ACB708D4-A269-4E72-A277-7EEA5E86A952}" destId="{04A93BE5-076C-4775-8BF5-FDCD17EFCCB7}" srcOrd="0" destOrd="0" presId="urn:microsoft.com/office/officeart/2005/8/layout/default"/>
    <dgm:cxn modelId="{7D0E23F6-7646-4DB2-8A7C-53C5C19C316A}" type="presOf" srcId="{92456C77-375C-4D02-A011-3AB65952B73F}" destId="{EE1AA834-6314-4BE9-9164-46F068D23B6B}" srcOrd="0" destOrd="0" presId="urn:microsoft.com/office/officeart/2005/8/layout/default"/>
    <dgm:cxn modelId="{87B73FC3-D4CC-4476-8F0F-65A05D6DF483}" type="presParOf" srcId="{EE1AA834-6314-4BE9-9164-46F068D23B6B}" destId="{F109FD67-F9A3-4ADF-B910-4D1921E7E17A}" srcOrd="0" destOrd="0" presId="urn:microsoft.com/office/officeart/2005/8/layout/default"/>
    <dgm:cxn modelId="{1F8A96BB-DFB3-4D56-A648-57C4307A9201}" type="presParOf" srcId="{EE1AA834-6314-4BE9-9164-46F068D23B6B}" destId="{2E42F8F7-9170-44F3-8AB6-602E63EF6FBA}" srcOrd="1" destOrd="0" presId="urn:microsoft.com/office/officeart/2005/8/layout/default"/>
    <dgm:cxn modelId="{B5F86C8E-3424-4B14-8F55-DD2C9636794C}" type="presParOf" srcId="{EE1AA834-6314-4BE9-9164-46F068D23B6B}" destId="{04A93BE5-076C-4775-8BF5-FDCD17EFCCB7}" srcOrd="2" destOrd="0" presId="urn:microsoft.com/office/officeart/2005/8/layout/default"/>
    <dgm:cxn modelId="{7C62C1B5-30BB-4889-B1E9-1BFEEE5B8CE7}" type="presParOf" srcId="{EE1AA834-6314-4BE9-9164-46F068D23B6B}" destId="{D691CA4A-C8F8-4936-A343-A5DCE61394F4}" srcOrd="3" destOrd="0" presId="urn:microsoft.com/office/officeart/2005/8/layout/default"/>
    <dgm:cxn modelId="{2D3581AF-E69D-482D-AB6D-32AC836F879F}" type="presParOf" srcId="{EE1AA834-6314-4BE9-9164-46F068D23B6B}" destId="{FF89FF63-4084-4BD4-925B-AC63EC261868}" srcOrd="4" destOrd="0" presId="urn:microsoft.com/office/officeart/2005/8/layout/default"/>
    <dgm:cxn modelId="{96412B0A-0167-499E-A7D8-C02710EECAA5}" type="presParOf" srcId="{EE1AA834-6314-4BE9-9164-46F068D23B6B}" destId="{408B5011-B70B-4C59-AC7F-E135E109D92E}" srcOrd="5" destOrd="0" presId="urn:microsoft.com/office/officeart/2005/8/layout/default"/>
    <dgm:cxn modelId="{BAE1E0D0-F0BA-40A1-B058-7A187C7A7A16}" type="presParOf" srcId="{EE1AA834-6314-4BE9-9164-46F068D23B6B}" destId="{9C846FE7-FCAF-4ED6-AC4F-86F98533625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7E74E6-DA4C-483C-93B7-BDBC8003804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CF9A65-052E-4CCB-81C0-28EEF9F5C04D}">
      <dgm:prSet/>
      <dgm:spPr/>
      <dgm:t>
        <a:bodyPr/>
        <a:lstStyle/>
        <a:p>
          <a:r>
            <a:rPr lang="en-US"/>
            <a:t>- Faster time-to-market</a:t>
          </a:r>
        </a:p>
      </dgm:t>
    </dgm:pt>
    <dgm:pt modelId="{7DD06A7F-713A-498A-95B7-6E44105645BD}" type="parTrans" cxnId="{0E7D83FB-4229-428A-96EA-72F7675C3AA7}">
      <dgm:prSet/>
      <dgm:spPr/>
      <dgm:t>
        <a:bodyPr/>
        <a:lstStyle/>
        <a:p>
          <a:endParaRPr lang="en-US"/>
        </a:p>
      </dgm:t>
    </dgm:pt>
    <dgm:pt modelId="{60B0C73A-24C5-4726-B3AA-8516C0BA5D0B}" type="sibTrans" cxnId="{0E7D83FB-4229-428A-96EA-72F7675C3AA7}">
      <dgm:prSet/>
      <dgm:spPr/>
      <dgm:t>
        <a:bodyPr/>
        <a:lstStyle/>
        <a:p>
          <a:endParaRPr lang="en-US"/>
        </a:p>
      </dgm:t>
    </dgm:pt>
    <dgm:pt modelId="{D1F14D07-45E4-4243-A23C-B36AC8B2A67F}">
      <dgm:prSet/>
      <dgm:spPr/>
      <dgm:t>
        <a:bodyPr/>
        <a:lstStyle/>
        <a:p>
          <a:r>
            <a:rPr lang="en-US"/>
            <a:t>- Improved product quality</a:t>
          </a:r>
        </a:p>
      </dgm:t>
    </dgm:pt>
    <dgm:pt modelId="{90EEA846-F4C8-43A4-9577-45D2B7B28244}" type="parTrans" cxnId="{14A1F333-731F-4C2E-A627-1D4604F8F7B8}">
      <dgm:prSet/>
      <dgm:spPr/>
      <dgm:t>
        <a:bodyPr/>
        <a:lstStyle/>
        <a:p>
          <a:endParaRPr lang="en-US"/>
        </a:p>
      </dgm:t>
    </dgm:pt>
    <dgm:pt modelId="{D643E077-B4E2-4879-B526-0E29158DA7A8}" type="sibTrans" cxnId="{14A1F333-731F-4C2E-A627-1D4604F8F7B8}">
      <dgm:prSet/>
      <dgm:spPr/>
      <dgm:t>
        <a:bodyPr/>
        <a:lstStyle/>
        <a:p>
          <a:endParaRPr lang="en-US"/>
        </a:p>
      </dgm:t>
    </dgm:pt>
    <dgm:pt modelId="{69056914-ACD5-4DE2-AF01-85D2A7C669FE}">
      <dgm:prSet/>
      <dgm:spPr/>
      <dgm:t>
        <a:bodyPr/>
        <a:lstStyle/>
        <a:p>
          <a:r>
            <a:rPr lang="en-US"/>
            <a:t>- Higher customer satisfaction</a:t>
          </a:r>
        </a:p>
      </dgm:t>
    </dgm:pt>
    <dgm:pt modelId="{F6F39C95-7936-4219-9A94-66241B6343CE}" type="parTrans" cxnId="{1A40387D-4CE4-4035-A441-79AA99CD2CAA}">
      <dgm:prSet/>
      <dgm:spPr/>
      <dgm:t>
        <a:bodyPr/>
        <a:lstStyle/>
        <a:p>
          <a:endParaRPr lang="en-US"/>
        </a:p>
      </dgm:t>
    </dgm:pt>
    <dgm:pt modelId="{42C52F8F-5A95-4B37-A266-E6FABC1F3D5C}" type="sibTrans" cxnId="{1A40387D-4CE4-4035-A441-79AA99CD2CAA}">
      <dgm:prSet/>
      <dgm:spPr/>
      <dgm:t>
        <a:bodyPr/>
        <a:lstStyle/>
        <a:p>
          <a:endParaRPr lang="en-US"/>
        </a:p>
      </dgm:t>
    </dgm:pt>
    <dgm:pt modelId="{04867265-6AC3-4EF8-B0EB-F432E4BD93B7}">
      <dgm:prSet/>
      <dgm:spPr/>
      <dgm:t>
        <a:bodyPr/>
        <a:lstStyle/>
        <a:p>
          <a:r>
            <a:rPr lang="en-US"/>
            <a:t>- Better risk management</a:t>
          </a:r>
        </a:p>
      </dgm:t>
    </dgm:pt>
    <dgm:pt modelId="{0AC978BF-584F-4E24-82B6-AB9EE571D9F7}" type="parTrans" cxnId="{5A4CA492-FD27-4F0E-BE8D-F82D06A05AC7}">
      <dgm:prSet/>
      <dgm:spPr/>
      <dgm:t>
        <a:bodyPr/>
        <a:lstStyle/>
        <a:p>
          <a:endParaRPr lang="en-US"/>
        </a:p>
      </dgm:t>
    </dgm:pt>
    <dgm:pt modelId="{D779ACC2-3C71-4217-B833-01C92D7F7743}" type="sibTrans" cxnId="{5A4CA492-FD27-4F0E-BE8D-F82D06A05AC7}">
      <dgm:prSet/>
      <dgm:spPr/>
      <dgm:t>
        <a:bodyPr/>
        <a:lstStyle/>
        <a:p>
          <a:endParaRPr lang="en-US"/>
        </a:p>
      </dgm:t>
    </dgm:pt>
    <dgm:pt modelId="{FE610481-A466-4FA5-808C-19FFFAD1287B}">
      <dgm:prSet/>
      <dgm:spPr/>
      <dgm:t>
        <a:bodyPr/>
        <a:lstStyle/>
        <a:p>
          <a:r>
            <a:rPr lang="en-US"/>
            <a:t>- Increased collaboration and adaptability</a:t>
          </a:r>
        </a:p>
      </dgm:t>
    </dgm:pt>
    <dgm:pt modelId="{08914DBE-3AD2-4D44-A554-7730537F623A}" type="parTrans" cxnId="{CFBB5FEF-EC5A-4DAA-AAC6-F0444F036790}">
      <dgm:prSet/>
      <dgm:spPr/>
      <dgm:t>
        <a:bodyPr/>
        <a:lstStyle/>
        <a:p>
          <a:endParaRPr lang="en-US"/>
        </a:p>
      </dgm:t>
    </dgm:pt>
    <dgm:pt modelId="{C90DBC7E-98E5-4AA6-AEE4-8AD3399C5F07}" type="sibTrans" cxnId="{CFBB5FEF-EC5A-4DAA-AAC6-F0444F036790}">
      <dgm:prSet/>
      <dgm:spPr/>
      <dgm:t>
        <a:bodyPr/>
        <a:lstStyle/>
        <a:p>
          <a:endParaRPr lang="en-US"/>
        </a:p>
      </dgm:t>
    </dgm:pt>
    <dgm:pt modelId="{176EBFEB-2D4C-4E38-9651-FB74EC50A740}" type="pres">
      <dgm:prSet presAssocID="{9F7E74E6-DA4C-483C-93B7-BDBC80038041}" presName="diagram" presStyleCnt="0">
        <dgm:presLayoutVars>
          <dgm:dir/>
          <dgm:resizeHandles val="exact"/>
        </dgm:presLayoutVars>
      </dgm:prSet>
      <dgm:spPr/>
    </dgm:pt>
    <dgm:pt modelId="{B1F6CB57-FDC8-49CB-BFE4-35912A3F253B}" type="pres">
      <dgm:prSet presAssocID="{71CF9A65-052E-4CCB-81C0-28EEF9F5C04D}" presName="node" presStyleLbl="node1" presStyleIdx="0" presStyleCnt="5">
        <dgm:presLayoutVars>
          <dgm:bulletEnabled val="1"/>
        </dgm:presLayoutVars>
      </dgm:prSet>
      <dgm:spPr/>
    </dgm:pt>
    <dgm:pt modelId="{94B34599-E6FA-4053-902F-F89FDA7E7D71}" type="pres">
      <dgm:prSet presAssocID="{60B0C73A-24C5-4726-B3AA-8516C0BA5D0B}" presName="sibTrans" presStyleCnt="0"/>
      <dgm:spPr/>
    </dgm:pt>
    <dgm:pt modelId="{A3992A1D-A84B-42C6-A405-4284FBCC3DC1}" type="pres">
      <dgm:prSet presAssocID="{D1F14D07-45E4-4243-A23C-B36AC8B2A67F}" presName="node" presStyleLbl="node1" presStyleIdx="1" presStyleCnt="5">
        <dgm:presLayoutVars>
          <dgm:bulletEnabled val="1"/>
        </dgm:presLayoutVars>
      </dgm:prSet>
      <dgm:spPr/>
    </dgm:pt>
    <dgm:pt modelId="{1B17D6B1-F00B-4498-8ABC-659477977FB6}" type="pres">
      <dgm:prSet presAssocID="{D643E077-B4E2-4879-B526-0E29158DA7A8}" presName="sibTrans" presStyleCnt="0"/>
      <dgm:spPr/>
    </dgm:pt>
    <dgm:pt modelId="{A216A445-1C88-4683-8C70-1F91846D2F8D}" type="pres">
      <dgm:prSet presAssocID="{69056914-ACD5-4DE2-AF01-85D2A7C669FE}" presName="node" presStyleLbl="node1" presStyleIdx="2" presStyleCnt="5">
        <dgm:presLayoutVars>
          <dgm:bulletEnabled val="1"/>
        </dgm:presLayoutVars>
      </dgm:prSet>
      <dgm:spPr/>
    </dgm:pt>
    <dgm:pt modelId="{A6CA1930-7917-4598-9F70-7D6E9C2925B3}" type="pres">
      <dgm:prSet presAssocID="{42C52F8F-5A95-4B37-A266-E6FABC1F3D5C}" presName="sibTrans" presStyleCnt="0"/>
      <dgm:spPr/>
    </dgm:pt>
    <dgm:pt modelId="{0E2616FD-263C-4312-ADC1-04C6FE1BB247}" type="pres">
      <dgm:prSet presAssocID="{04867265-6AC3-4EF8-B0EB-F432E4BD93B7}" presName="node" presStyleLbl="node1" presStyleIdx="3" presStyleCnt="5">
        <dgm:presLayoutVars>
          <dgm:bulletEnabled val="1"/>
        </dgm:presLayoutVars>
      </dgm:prSet>
      <dgm:spPr/>
    </dgm:pt>
    <dgm:pt modelId="{5D4C5B5A-3B50-44AD-9B04-15DC57715AF7}" type="pres">
      <dgm:prSet presAssocID="{D779ACC2-3C71-4217-B833-01C92D7F7743}" presName="sibTrans" presStyleCnt="0"/>
      <dgm:spPr/>
    </dgm:pt>
    <dgm:pt modelId="{415D1C0E-6E3B-4118-9CE3-D144AC840F42}" type="pres">
      <dgm:prSet presAssocID="{FE610481-A466-4FA5-808C-19FFFAD1287B}" presName="node" presStyleLbl="node1" presStyleIdx="4" presStyleCnt="5">
        <dgm:presLayoutVars>
          <dgm:bulletEnabled val="1"/>
        </dgm:presLayoutVars>
      </dgm:prSet>
      <dgm:spPr/>
    </dgm:pt>
  </dgm:ptLst>
  <dgm:cxnLst>
    <dgm:cxn modelId="{14A1F333-731F-4C2E-A627-1D4604F8F7B8}" srcId="{9F7E74E6-DA4C-483C-93B7-BDBC80038041}" destId="{D1F14D07-45E4-4243-A23C-B36AC8B2A67F}" srcOrd="1" destOrd="0" parTransId="{90EEA846-F4C8-43A4-9577-45D2B7B28244}" sibTransId="{D643E077-B4E2-4879-B526-0E29158DA7A8}"/>
    <dgm:cxn modelId="{687FCE3F-0373-41AB-BEFB-389C432B0DCB}" type="presOf" srcId="{69056914-ACD5-4DE2-AF01-85D2A7C669FE}" destId="{A216A445-1C88-4683-8C70-1F91846D2F8D}" srcOrd="0" destOrd="0" presId="urn:microsoft.com/office/officeart/2005/8/layout/default"/>
    <dgm:cxn modelId="{40EDA968-C552-4E17-8B2C-33477347A885}" type="presOf" srcId="{FE610481-A466-4FA5-808C-19FFFAD1287B}" destId="{415D1C0E-6E3B-4118-9CE3-D144AC840F42}" srcOrd="0" destOrd="0" presId="urn:microsoft.com/office/officeart/2005/8/layout/default"/>
    <dgm:cxn modelId="{838E757A-3E32-4EC1-87DB-29FE75BAB740}" type="presOf" srcId="{04867265-6AC3-4EF8-B0EB-F432E4BD93B7}" destId="{0E2616FD-263C-4312-ADC1-04C6FE1BB247}" srcOrd="0" destOrd="0" presId="urn:microsoft.com/office/officeart/2005/8/layout/default"/>
    <dgm:cxn modelId="{1A40387D-4CE4-4035-A441-79AA99CD2CAA}" srcId="{9F7E74E6-DA4C-483C-93B7-BDBC80038041}" destId="{69056914-ACD5-4DE2-AF01-85D2A7C669FE}" srcOrd="2" destOrd="0" parTransId="{F6F39C95-7936-4219-9A94-66241B6343CE}" sibTransId="{42C52F8F-5A95-4B37-A266-E6FABC1F3D5C}"/>
    <dgm:cxn modelId="{BC827090-E5FA-4DD7-BFA7-248D1109EF10}" type="presOf" srcId="{D1F14D07-45E4-4243-A23C-B36AC8B2A67F}" destId="{A3992A1D-A84B-42C6-A405-4284FBCC3DC1}" srcOrd="0" destOrd="0" presId="urn:microsoft.com/office/officeart/2005/8/layout/default"/>
    <dgm:cxn modelId="{5A4CA492-FD27-4F0E-BE8D-F82D06A05AC7}" srcId="{9F7E74E6-DA4C-483C-93B7-BDBC80038041}" destId="{04867265-6AC3-4EF8-B0EB-F432E4BD93B7}" srcOrd="3" destOrd="0" parTransId="{0AC978BF-584F-4E24-82B6-AB9EE571D9F7}" sibTransId="{D779ACC2-3C71-4217-B833-01C92D7F7743}"/>
    <dgm:cxn modelId="{39EDD19F-2D3E-42EA-82AE-F7A3580C991A}" type="presOf" srcId="{9F7E74E6-DA4C-483C-93B7-BDBC80038041}" destId="{176EBFEB-2D4C-4E38-9651-FB74EC50A740}" srcOrd="0" destOrd="0" presId="urn:microsoft.com/office/officeart/2005/8/layout/default"/>
    <dgm:cxn modelId="{136442EB-789B-4988-AD39-5CCE222E0522}" type="presOf" srcId="{71CF9A65-052E-4CCB-81C0-28EEF9F5C04D}" destId="{B1F6CB57-FDC8-49CB-BFE4-35912A3F253B}" srcOrd="0" destOrd="0" presId="urn:microsoft.com/office/officeart/2005/8/layout/default"/>
    <dgm:cxn modelId="{CFBB5FEF-EC5A-4DAA-AAC6-F0444F036790}" srcId="{9F7E74E6-DA4C-483C-93B7-BDBC80038041}" destId="{FE610481-A466-4FA5-808C-19FFFAD1287B}" srcOrd="4" destOrd="0" parTransId="{08914DBE-3AD2-4D44-A554-7730537F623A}" sibTransId="{C90DBC7E-98E5-4AA6-AEE4-8AD3399C5F07}"/>
    <dgm:cxn modelId="{0E7D83FB-4229-428A-96EA-72F7675C3AA7}" srcId="{9F7E74E6-DA4C-483C-93B7-BDBC80038041}" destId="{71CF9A65-052E-4CCB-81C0-28EEF9F5C04D}" srcOrd="0" destOrd="0" parTransId="{7DD06A7F-713A-498A-95B7-6E44105645BD}" sibTransId="{60B0C73A-24C5-4726-B3AA-8516C0BA5D0B}"/>
    <dgm:cxn modelId="{FBBAFF7C-E7EA-4313-A186-C39060434360}" type="presParOf" srcId="{176EBFEB-2D4C-4E38-9651-FB74EC50A740}" destId="{B1F6CB57-FDC8-49CB-BFE4-35912A3F253B}" srcOrd="0" destOrd="0" presId="urn:microsoft.com/office/officeart/2005/8/layout/default"/>
    <dgm:cxn modelId="{E18AC543-C29F-49FF-879D-D2AD0611379F}" type="presParOf" srcId="{176EBFEB-2D4C-4E38-9651-FB74EC50A740}" destId="{94B34599-E6FA-4053-902F-F89FDA7E7D71}" srcOrd="1" destOrd="0" presId="urn:microsoft.com/office/officeart/2005/8/layout/default"/>
    <dgm:cxn modelId="{4FB3706A-E84A-482B-ADD1-7E4CC5B4EE0E}" type="presParOf" srcId="{176EBFEB-2D4C-4E38-9651-FB74EC50A740}" destId="{A3992A1D-A84B-42C6-A405-4284FBCC3DC1}" srcOrd="2" destOrd="0" presId="urn:microsoft.com/office/officeart/2005/8/layout/default"/>
    <dgm:cxn modelId="{DB904D77-272A-4734-B243-96DAD9FE2BB0}" type="presParOf" srcId="{176EBFEB-2D4C-4E38-9651-FB74EC50A740}" destId="{1B17D6B1-F00B-4498-8ABC-659477977FB6}" srcOrd="3" destOrd="0" presId="urn:microsoft.com/office/officeart/2005/8/layout/default"/>
    <dgm:cxn modelId="{5E5B267C-4520-4ECE-A500-CFC825CEF00F}" type="presParOf" srcId="{176EBFEB-2D4C-4E38-9651-FB74EC50A740}" destId="{A216A445-1C88-4683-8C70-1F91846D2F8D}" srcOrd="4" destOrd="0" presId="urn:microsoft.com/office/officeart/2005/8/layout/default"/>
    <dgm:cxn modelId="{9857B594-E4CD-4673-99DA-614497F4FDFF}" type="presParOf" srcId="{176EBFEB-2D4C-4E38-9651-FB74EC50A740}" destId="{A6CA1930-7917-4598-9F70-7D6E9C2925B3}" srcOrd="5" destOrd="0" presId="urn:microsoft.com/office/officeart/2005/8/layout/default"/>
    <dgm:cxn modelId="{FDD22165-A504-4E57-BA06-5DC7DCD6F8EC}" type="presParOf" srcId="{176EBFEB-2D4C-4E38-9651-FB74EC50A740}" destId="{0E2616FD-263C-4312-ADC1-04C6FE1BB247}" srcOrd="6" destOrd="0" presId="urn:microsoft.com/office/officeart/2005/8/layout/default"/>
    <dgm:cxn modelId="{476ED4DB-8759-49A8-BE95-1AA11914D3C3}" type="presParOf" srcId="{176EBFEB-2D4C-4E38-9651-FB74EC50A740}" destId="{5D4C5B5A-3B50-44AD-9B04-15DC57715AF7}" srcOrd="7" destOrd="0" presId="urn:microsoft.com/office/officeart/2005/8/layout/default"/>
    <dgm:cxn modelId="{1D273334-DA2A-4A98-9D6E-B4964EB1F7CF}" type="presParOf" srcId="{176EBFEB-2D4C-4E38-9651-FB74EC50A740}" destId="{415D1C0E-6E3B-4118-9CE3-D144AC84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E31E20-4FFB-4402-A6EF-D1F955BAC66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CCBA50-7CCB-4746-8B8A-405509EA1FF9}">
      <dgm:prSet/>
      <dgm:spPr/>
      <dgm:t>
        <a:bodyPr/>
        <a:lstStyle/>
        <a:p>
          <a:r>
            <a:rPr lang="en-US"/>
            <a:t>- Challenges:</a:t>
          </a:r>
        </a:p>
      </dgm:t>
    </dgm:pt>
    <dgm:pt modelId="{03820D57-22E2-4FF3-9A0F-881C4E1EB40D}" type="parTrans" cxnId="{27BECE09-DE83-4C5B-A55D-4640283F8220}">
      <dgm:prSet/>
      <dgm:spPr/>
      <dgm:t>
        <a:bodyPr/>
        <a:lstStyle/>
        <a:p>
          <a:endParaRPr lang="en-US"/>
        </a:p>
      </dgm:t>
    </dgm:pt>
    <dgm:pt modelId="{B184EA00-6A48-4576-9DA8-D890DDDEF240}" type="sibTrans" cxnId="{27BECE09-DE83-4C5B-A55D-4640283F8220}">
      <dgm:prSet/>
      <dgm:spPr/>
      <dgm:t>
        <a:bodyPr/>
        <a:lstStyle/>
        <a:p>
          <a:endParaRPr lang="en-US"/>
        </a:p>
      </dgm:t>
    </dgm:pt>
    <dgm:pt modelId="{614EDD9B-42FE-49D2-B282-BEBDC09BD1C9}">
      <dgm:prSet/>
      <dgm:spPr/>
      <dgm:t>
        <a:bodyPr/>
        <a:lstStyle/>
        <a:p>
          <a:r>
            <a:rPr lang="en-US"/>
            <a:t>- Resistance to change</a:t>
          </a:r>
        </a:p>
      </dgm:t>
    </dgm:pt>
    <dgm:pt modelId="{F54D2D63-F06F-4618-B0B3-57D04F1C3811}" type="parTrans" cxnId="{6CDC0175-6E74-4D5E-B9C6-AA6C8072FAB8}">
      <dgm:prSet/>
      <dgm:spPr/>
      <dgm:t>
        <a:bodyPr/>
        <a:lstStyle/>
        <a:p>
          <a:endParaRPr lang="en-US"/>
        </a:p>
      </dgm:t>
    </dgm:pt>
    <dgm:pt modelId="{5DA0A2E6-E609-4328-B5E0-5912EF3FE3F8}" type="sibTrans" cxnId="{6CDC0175-6E74-4D5E-B9C6-AA6C8072FAB8}">
      <dgm:prSet/>
      <dgm:spPr/>
      <dgm:t>
        <a:bodyPr/>
        <a:lstStyle/>
        <a:p>
          <a:endParaRPr lang="en-US"/>
        </a:p>
      </dgm:t>
    </dgm:pt>
    <dgm:pt modelId="{B56ABBF7-5B6E-40D2-A1D7-B323183123A1}">
      <dgm:prSet/>
      <dgm:spPr/>
      <dgm:t>
        <a:bodyPr/>
        <a:lstStyle/>
        <a:p>
          <a:r>
            <a:rPr lang="en-US"/>
            <a:t>- Scope creep</a:t>
          </a:r>
        </a:p>
      </dgm:t>
    </dgm:pt>
    <dgm:pt modelId="{FD892D24-C055-4BF3-85D3-44B5C43F4348}" type="parTrans" cxnId="{E2B898C0-95D2-4D5F-A0B3-334F0440F2C9}">
      <dgm:prSet/>
      <dgm:spPr/>
      <dgm:t>
        <a:bodyPr/>
        <a:lstStyle/>
        <a:p>
          <a:endParaRPr lang="en-US"/>
        </a:p>
      </dgm:t>
    </dgm:pt>
    <dgm:pt modelId="{FAAE695B-9F2D-4183-B4B2-29B6AAFB3461}" type="sibTrans" cxnId="{E2B898C0-95D2-4D5F-A0B3-334F0440F2C9}">
      <dgm:prSet/>
      <dgm:spPr/>
      <dgm:t>
        <a:bodyPr/>
        <a:lstStyle/>
        <a:p>
          <a:endParaRPr lang="en-US"/>
        </a:p>
      </dgm:t>
    </dgm:pt>
    <dgm:pt modelId="{A5FEF15F-0875-47F4-A6B8-F4DA238D95BC}">
      <dgm:prSet/>
      <dgm:spPr/>
      <dgm:t>
        <a:bodyPr/>
        <a:lstStyle/>
        <a:p>
          <a:r>
            <a:rPr lang="en-US"/>
            <a:t>- Coordination in large teams</a:t>
          </a:r>
        </a:p>
      </dgm:t>
    </dgm:pt>
    <dgm:pt modelId="{CA817CAA-A910-461B-8A19-00544B72F201}" type="parTrans" cxnId="{10187D15-5E94-4093-89D8-6E58FEC19093}">
      <dgm:prSet/>
      <dgm:spPr/>
      <dgm:t>
        <a:bodyPr/>
        <a:lstStyle/>
        <a:p>
          <a:endParaRPr lang="en-US"/>
        </a:p>
      </dgm:t>
    </dgm:pt>
    <dgm:pt modelId="{59CAC7F2-9A28-4982-BF96-8898C410E0E2}" type="sibTrans" cxnId="{10187D15-5E94-4093-89D8-6E58FEC19093}">
      <dgm:prSet/>
      <dgm:spPr/>
      <dgm:t>
        <a:bodyPr/>
        <a:lstStyle/>
        <a:p>
          <a:endParaRPr lang="en-US"/>
        </a:p>
      </dgm:t>
    </dgm:pt>
    <dgm:pt modelId="{87F6245C-6FDA-4D3B-8FA0-927565795744}">
      <dgm:prSet/>
      <dgm:spPr/>
      <dgm:t>
        <a:bodyPr/>
        <a:lstStyle/>
        <a:p>
          <a:r>
            <a:rPr lang="en-US"/>
            <a:t>- Best Practices:</a:t>
          </a:r>
        </a:p>
      </dgm:t>
    </dgm:pt>
    <dgm:pt modelId="{D2895987-1E89-43DD-ADCD-F92EDECF8220}" type="parTrans" cxnId="{B4F0FB06-ACD0-4E34-91B5-3E86A6441F4C}">
      <dgm:prSet/>
      <dgm:spPr/>
      <dgm:t>
        <a:bodyPr/>
        <a:lstStyle/>
        <a:p>
          <a:endParaRPr lang="en-US"/>
        </a:p>
      </dgm:t>
    </dgm:pt>
    <dgm:pt modelId="{CDE203CD-9586-402B-BE92-25F90427E8CA}" type="sibTrans" cxnId="{B4F0FB06-ACD0-4E34-91B5-3E86A6441F4C}">
      <dgm:prSet/>
      <dgm:spPr/>
      <dgm:t>
        <a:bodyPr/>
        <a:lstStyle/>
        <a:p>
          <a:endParaRPr lang="en-US"/>
        </a:p>
      </dgm:t>
    </dgm:pt>
    <dgm:pt modelId="{F11FDED2-905D-43F5-9A7A-D650B8A74A59}">
      <dgm:prSet/>
      <dgm:spPr/>
      <dgm:t>
        <a:bodyPr/>
        <a:lstStyle/>
        <a:p>
          <a:r>
            <a:rPr lang="en-US"/>
            <a:t>- Strong communication</a:t>
          </a:r>
        </a:p>
      </dgm:t>
    </dgm:pt>
    <dgm:pt modelId="{3093B074-5DDB-45AA-9819-F53D05A8F4DA}" type="parTrans" cxnId="{AE2AA3F5-7707-472F-9846-4EF7A126D67E}">
      <dgm:prSet/>
      <dgm:spPr/>
      <dgm:t>
        <a:bodyPr/>
        <a:lstStyle/>
        <a:p>
          <a:endParaRPr lang="en-US"/>
        </a:p>
      </dgm:t>
    </dgm:pt>
    <dgm:pt modelId="{A3098F29-9EEF-4D85-94CA-2D04C1B05869}" type="sibTrans" cxnId="{AE2AA3F5-7707-472F-9846-4EF7A126D67E}">
      <dgm:prSet/>
      <dgm:spPr/>
      <dgm:t>
        <a:bodyPr/>
        <a:lstStyle/>
        <a:p>
          <a:endParaRPr lang="en-US"/>
        </a:p>
      </dgm:t>
    </dgm:pt>
    <dgm:pt modelId="{E4BD9D8A-41E3-4D4E-A64F-6B9A950E57BA}">
      <dgm:prSet/>
      <dgm:spPr/>
      <dgm:t>
        <a:bodyPr/>
        <a:lstStyle/>
        <a:p>
          <a:r>
            <a:rPr lang="en-US"/>
            <a:t>- Regular retrospectives</a:t>
          </a:r>
        </a:p>
      </dgm:t>
    </dgm:pt>
    <dgm:pt modelId="{B32CD7E2-4B6F-4D75-BEF1-823A5E0CFDEC}" type="parTrans" cxnId="{DA3F3674-439A-4D6A-827D-F1FA6D7806C8}">
      <dgm:prSet/>
      <dgm:spPr/>
      <dgm:t>
        <a:bodyPr/>
        <a:lstStyle/>
        <a:p>
          <a:endParaRPr lang="en-US"/>
        </a:p>
      </dgm:t>
    </dgm:pt>
    <dgm:pt modelId="{3C46F4EC-FD72-4CBA-B84A-A9E6BEFBA467}" type="sibTrans" cxnId="{DA3F3674-439A-4D6A-827D-F1FA6D7806C8}">
      <dgm:prSet/>
      <dgm:spPr/>
      <dgm:t>
        <a:bodyPr/>
        <a:lstStyle/>
        <a:p>
          <a:endParaRPr lang="en-US"/>
        </a:p>
      </dgm:t>
    </dgm:pt>
    <dgm:pt modelId="{0D2EAAFC-F99E-4345-BC99-353BD045A9B8}">
      <dgm:prSet/>
      <dgm:spPr/>
      <dgm:t>
        <a:bodyPr/>
        <a:lstStyle/>
        <a:p>
          <a:r>
            <a:rPr lang="en-US"/>
            <a:t>- Clear priorities and backlog management</a:t>
          </a:r>
        </a:p>
      </dgm:t>
    </dgm:pt>
    <dgm:pt modelId="{78BFAA2A-1673-420E-912A-3FBF07789627}" type="parTrans" cxnId="{D1DEC185-3F4F-4B93-94E5-7A6849C8BE9B}">
      <dgm:prSet/>
      <dgm:spPr/>
      <dgm:t>
        <a:bodyPr/>
        <a:lstStyle/>
        <a:p>
          <a:endParaRPr lang="en-US"/>
        </a:p>
      </dgm:t>
    </dgm:pt>
    <dgm:pt modelId="{A54C4797-9E32-42BB-9637-0C8885AA3A56}" type="sibTrans" cxnId="{D1DEC185-3F4F-4B93-94E5-7A6849C8BE9B}">
      <dgm:prSet/>
      <dgm:spPr/>
      <dgm:t>
        <a:bodyPr/>
        <a:lstStyle/>
        <a:p>
          <a:endParaRPr lang="en-US"/>
        </a:p>
      </dgm:t>
    </dgm:pt>
    <dgm:pt modelId="{F53B39A5-A66A-46A7-8172-BBD76B70A445}" type="pres">
      <dgm:prSet presAssocID="{06E31E20-4FFB-4402-A6EF-D1F955BAC66D}" presName="diagram" presStyleCnt="0">
        <dgm:presLayoutVars>
          <dgm:dir/>
          <dgm:resizeHandles val="exact"/>
        </dgm:presLayoutVars>
      </dgm:prSet>
      <dgm:spPr/>
    </dgm:pt>
    <dgm:pt modelId="{705B941F-2119-4670-AB44-57DF0C57BADD}" type="pres">
      <dgm:prSet presAssocID="{94CCBA50-7CCB-4746-8B8A-405509EA1FF9}" presName="node" presStyleLbl="node1" presStyleIdx="0" presStyleCnt="8">
        <dgm:presLayoutVars>
          <dgm:bulletEnabled val="1"/>
        </dgm:presLayoutVars>
      </dgm:prSet>
      <dgm:spPr/>
    </dgm:pt>
    <dgm:pt modelId="{99507BC8-0EF9-433F-8C4D-6393A8CE1ED7}" type="pres">
      <dgm:prSet presAssocID="{B184EA00-6A48-4576-9DA8-D890DDDEF240}" presName="sibTrans" presStyleCnt="0"/>
      <dgm:spPr/>
    </dgm:pt>
    <dgm:pt modelId="{02F14AFB-4947-498F-A641-FB32761B0B59}" type="pres">
      <dgm:prSet presAssocID="{614EDD9B-42FE-49D2-B282-BEBDC09BD1C9}" presName="node" presStyleLbl="node1" presStyleIdx="1" presStyleCnt="8">
        <dgm:presLayoutVars>
          <dgm:bulletEnabled val="1"/>
        </dgm:presLayoutVars>
      </dgm:prSet>
      <dgm:spPr/>
    </dgm:pt>
    <dgm:pt modelId="{8FC22FE1-9CC2-402D-89BB-B4A0C7F23702}" type="pres">
      <dgm:prSet presAssocID="{5DA0A2E6-E609-4328-B5E0-5912EF3FE3F8}" presName="sibTrans" presStyleCnt="0"/>
      <dgm:spPr/>
    </dgm:pt>
    <dgm:pt modelId="{0CF92646-A234-47B0-812C-6FE0EA417FBE}" type="pres">
      <dgm:prSet presAssocID="{B56ABBF7-5B6E-40D2-A1D7-B323183123A1}" presName="node" presStyleLbl="node1" presStyleIdx="2" presStyleCnt="8">
        <dgm:presLayoutVars>
          <dgm:bulletEnabled val="1"/>
        </dgm:presLayoutVars>
      </dgm:prSet>
      <dgm:spPr/>
    </dgm:pt>
    <dgm:pt modelId="{EB28F5CD-83C8-4157-9D29-57658EACDCE3}" type="pres">
      <dgm:prSet presAssocID="{FAAE695B-9F2D-4183-B4B2-29B6AAFB3461}" presName="sibTrans" presStyleCnt="0"/>
      <dgm:spPr/>
    </dgm:pt>
    <dgm:pt modelId="{EBFE2539-BF5A-4C8C-8079-380F2C3F23EE}" type="pres">
      <dgm:prSet presAssocID="{A5FEF15F-0875-47F4-A6B8-F4DA238D95BC}" presName="node" presStyleLbl="node1" presStyleIdx="3" presStyleCnt="8">
        <dgm:presLayoutVars>
          <dgm:bulletEnabled val="1"/>
        </dgm:presLayoutVars>
      </dgm:prSet>
      <dgm:spPr/>
    </dgm:pt>
    <dgm:pt modelId="{B951E3B2-CD26-4D35-86D9-218D1AE9AB66}" type="pres">
      <dgm:prSet presAssocID="{59CAC7F2-9A28-4982-BF96-8898C410E0E2}" presName="sibTrans" presStyleCnt="0"/>
      <dgm:spPr/>
    </dgm:pt>
    <dgm:pt modelId="{714929DA-C856-453E-8E25-A459A7B5B81C}" type="pres">
      <dgm:prSet presAssocID="{87F6245C-6FDA-4D3B-8FA0-927565795744}" presName="node" presStyleLbl="node1" presStyleIdx="4" presStyleCnt="8">
        <dgm:presLayoutVars>
          <dgm:bulletEnabled val="1"/>
        </dgm:presLayoutVars>
      </dgm:prSet>
      <dgm:spPr/>
    </dgm:pt>
    <dgm:pt modelId="{31106885-542B-4D74-8F32-5B1D5D089612}" type="pres">
      <dgm:prSet presAssocID="{CDE203CD-9586-402B-BE92-25F90427E8CA}" presName="sibTrans" presStyleCnt="0"/>
      <dgm:spPr/>
    </dgm:pt>
    <dgm:pt modelId="{8510DB9A-8DA9-405D-B5E5-0C9568BE6CD7}" type="pres">
      <dgm:prSet presAssocID="{F11FDED2-905D-43F5-9A7A-D650B8A74A59}" presName="node" presStyleLbl="node1" presStyleIdx="5" presStyleCnt="8">
        <dgm:presLayoutVars>
          <dgm:bulletEnabled val="1"/>
        </dgm:presLayoutVars>
      </dgm:prSet>
      <dgm:spPr/>
    </dgm:pt>
    <dgm:pt modelId="{4649B0AC-0707-4E8A-B3DD-A6C863A22749}" type="pres">
      <dgm:prSet presAssocID="{A3098F29-9EEF-4D85-94CA-2D04C1B05869}" presName="sibTrans" presStyleCnt="0"/>
      <dgm:spPr/>
    </dgm:pt>
    <dgm:pt modelId="{20E946BE-041A-4604-9AFB-09AC8EF24CC9}" type="pres">
      <dgm:prSet presAssocID="{E4BD9D8A-41E3-4D4E-A64F-6B9A950E57BA}" presName="node" presStyleLbl="node1" presStyleIdx="6" presStyleCnt="8">
        <dgm:presLayoutVars>
          <dgm:bulletEnabled val="1"/>
        </dgm:presLayoutVars>
      </dgm:prSet>
      <dgm:spPr/>
    </dgm:pt>
    <dgm:pt modelId="{B1205DA1-1EAA-483F-9692-F660FAE0CCF1}" type="pres">
      <dgm:prSet presAssocID="{3C46F4EC-FD72-4CBA-B84A-A9E6BEFBA467}" presName="sibTrans" presStyleCnt="0"/>
      <dgm:spPr/>
    </dgm:pt>
    <dgm:pt modelId="{F8F08198-80FF-4939-AEA2-D1D089B45810}" type="pres">
      <dgm:prSet presAssocID="{0D2EAAFC-F99E-4345-BC99-353BD045A9B8}" presName="node" presStyleLbl="node1" presStyleIdx="7" presStyleCnt="8">
        <dgm:presLayoutVars>
          <dgm:bulletEnabled val="1"/>
        </dgm:presLayoutVars>
      </dgm:prSet>
      <dgm:spPr/>
    </dgm:pt>
  </dgm:ptLst>
  <dgm:cxnLst>
    <dgm:cxn modelId="{D13E6F01-47BB-4326-AA43-FD4F80C8E277}" type="presOf" srcId="{B56ABBF7-5B6E-40D2-A1D7-B323183123A1}" destId="{0CF92646-A234-47B0-812C-6FE0EA417FBE}" srcOrd="0" destOrd="0" presId="urn:microsoft.com/office/officeart/2005/8/layout/default"/>
    <dgm:cxn modelId="{B4F0FB06-ACD0-4E34-91B5-3E86A6441F4C}" srcId="{06E31E20-4FFB-4402-A6EF-D1F955BAC66D}" destId="{87F6245C-6FDA-4D3B-8FA0-927565795744}" srcOrd="4" destOrd="0" parTransId="{D2895987-1E89-43DD-ADCD-F92EDECF8220}" sibTransId="{CDE203CD-9586-402B-BE92-25F90427E8CA}"/>
    <dgm:cxn modelId="{27BECE09-DE83-4C5B-A55D-4640283F8220}" srcId="{06E31E20-4FFB-4402-A6EF-D1F955BAC66D}" destId="{94CCBA50-7CCB-4746-8B8A-405509EA1FF9}" srcOrd="0" destOrd="0" parTransId="{03820D57-22E2-4FF3-9A0F-881C4E1EB40D}" sibTransId="{B184EA00-6A48-4576-9DA8-D890DDDEF240}"/>
    <dgm:cxn modelId="{10187D15-5E94-4093-89D8-6E58FEC19093}" srcId="{06E31E20-4FFB-4402-A6EF-D1F955BAC66D}" destId="{A5FEF15F-0875-47F4-A6B8-F4DA238D95BC}" srcOrd="3" destOrd="0" parTransId="{CA817CAA-A910-461B-8A19-00544B72F201}" sibTransId="{59CAC7F2-9A28-4982-BF96-8898C410E0E2}"/>
    <dgm:cxn modelId="{B287D816-D499-45DA-8511-0F712522E471}" type="presOf" srcId="{87F6245C-6FDA-4D3B-8FA0-927565795744}" destId="{714929DA-C856-453E-8E25-A459A7B5B81C}" srcOrd="0" destOrd="0" presId="urn:microsoft.com/office/officeart/2005/8/layout/default"/>
    <dgm:cxn modelId="{F5D37E47-4BA9-42A8-8121-3D906B19D4BD}" type="presOf" srcId="{F11FDED2-905D-43F5-9A7A-D650B8A74A59}" destId="{8510DB9A-8DA9-405D-B5E5-0C9568BE6CD7}" srcOrd="0" destOrd="0" presId="urn:microsoft.com/office/officeart/2005/8/layout/default"/>
    <dgm:cxn modelId="{21782C53-481A-4740-8C0C-7033F576512B}" type="presOf" srcId="{0D2EAAFC-F99E-4345-BC99-353BD045A9B8}" destId="{F8F08198-80FF-4939-AEA2-D1D089B45810}" srcOrd="0" destOrd="0" presId="urn:microsoft.com/office/officeart/2005/8/layout/default"/>
    <dgm:cxn modelId="{DA3F3674-439A-4D6A-827D-F1FA6D7806C8}" srcId="{06E31E20-4FFB-4402-A6EF-D1F955BAC66D}" destId="{E4BD9D8A-41E3-4D4E-A64F-6B9A950E57BA}" srcOrd="6" destOrd="0" parTransId="{B32CD7E2-4B6F-4D75-BEF1-823A5E0CFDEC}" sibTransId="{3C46F4EC-FD72-4CBA-B84A-A9E6BEFBA467}"/>
    <dgm:cxn modelId="{6CDC0175-6E74-4D5E-B9C6-AA6C8072FAB8}" srcId="{06E31E20-4FFB-4402-A6EF-D1F955BAC66D}" destId="{614EDD9B-42FE-49D2-B282-BEBDC09BD1C9}" srcOrd="1" destOrd="0" parTransId="{F54D2D63-F06F-4618-B0B3-57D04F1C3811}" sibTransId="{5DA0A2E6-E609-4328-B5E0-5912EF3FE3F8}"/>
    <dgm:cxn modelId="{171C4783-5983-4E90-B9F6-B25DA6C91A9E}" type="presOf" srcId="{94CCBA50-7CCB-4746-8B8A-405509EA1FF9}" destId="{705B941F-2119-4670-AB44-57DF0C57BADD}" srcOrd="0" destOrd="0" presId="urn:microsoft.com/office/officeart/2005/8/layout/default"/>
    <dgm:cxn modelId="{D1DEC185-3F4F-4B93-94E5-7A6849C8BE9B}" srcId="{06E31E20-4FFB-4402-A6EF-D1F955BAC66D}" destId="{0D2EAAFC-F99E-4345-BC99-353BD045A9B8}" srcOrd="7" destOrd="0" parTransId="{78BFAA2A-1673-420E-912A-3FBF07789627}" sibTransId="{A54C4797-9E32-42BB-9637-0C8885AA3A56}"/>
    <dgm:cxn modelId="{35E7EDAA-4CAD-4313-8172-F12773515937}" type="presOf" srcId="{614EDD9B-42FE-49D2-B282-BEBDC09BD1C9}" destId="{02F14AFB-4947-498F-A641-FB32761B0B59}" srcOrd="0" destOrd="0" presId="urn:microsoft.com/office/officeart/2005/8/layout/default"/>
    <dgm:cxn modelId="{E2B898C0-95D2-4D5F-A0B3-334F0440F2C9}" srcId="{06E31E20-4FFB-4402-A6EF-D1F955BAC66D}" destId="{B56ABBF7-5B6E-40D2-A1D7-B323183123A1}" srcOrd="2" destOrd="0" parTransId="{FD892D24-C055-4BF3-85D3-44B5C43F4348}" sibTransId="{FAAE695B-9F2D-4183-B4B2-29B6AAFB3461}"/>
    <dgm:cxn modelId="{CD5BF4DE-80C3-42D3-8103-CBA1AA5421BF}" type="presOf" srcId="{E4BD9D8A-41E3-4D4E-A64F-6B9A950E57BA}" destId="{20E946BE-041A-4604-9AFB-09AC8EF24CC9}" srcOrd="0" destOrd="0" presId="urn:microsoft.com/office/officeart/2005/8/layout/default"/>
    <dgm:cxn modelId="{AE2AA3F5-7707-472F-9846-4EF7A126D67E}" srcId="{06E31E20-4FFB-4402-A6EF-D1F955BAC66D}" destId="{F11FDED2-905D-43F5-9A7A-D650B8A74A59}" srcOrd="5" destOrd="0" parTransId="{3093B074-5DDB-45AA-9819-F53D05A8F4DA}" sibTransId="{A3098F29-9EEF-4D85-94CA-2D04C1B05869}"/>
    <dgm:cxn modelId="{1F06A7FA-F880-4CD7-97AC-5F2DA28192B5}" type="presOf" srcId="{06E31E20-4FFB-4402-A6EF-D1F955BAC66D}" destId="{F53B39A5-A66A-46A7-8172-BBD76B70A445}" srcOrd="0" destOrd="0" presId="urn:microsoft.com/office/officeart/2005/8/layout/default"/>
    <dgm:cxn modelId="{1A6ABCFB-BC2A-45D6-9EC7-1211925E17DA}" type="presOf" srcId="{A5FEF15F-0875-47F4-A6B8-F4DA238D95BC}" destId="{EBFE2539-BF5A-4C8C-8079-380F2C3F23EE}" srcOrd="0" destOrd="0" presId="urn:microsoft.com/office/officeart/2005/8/layout/default"/>
    <dgm:cxn modelId="{340B1AED-F260-4B66-A3B3-E196557EE740}" type="presParOf" srcId="{F53B39A5-A66A-46A7-8172-BBD76B70A445}" destId="{705B941F-2119-4670-AB44-57DF0C57BADD}" srcOrd="0" destOrd="0" presId="urn:microsoft.com/office/officeart/2005/8/layout/default"/>
    <dgm:cxn modelId="{98406B3E-218B-4779-A32A-2E3844AA5441}" type="presParOf" srcId="{F53B39A5-A66A-46A7-8172-BBD76B70A445}" destId="{99507BC8-0EF9-433F-8C4D-6393A8CE1ED7}" srcOrd="1" destOrd="0" presId="urn:microsoft.com/office/officeart/2005/8/layout/default"/>
    <dgm:cxn modelId="{B0380E0D-5CA1-4FB3-9B88-45ACA4FBEBA7}" type="presParOf" srcId="{F53B39A5-A66A-46A7-8172-BBD76B70A445}" destId="{02F14AFB-4947-498F-A641-FB32761B0B59}" srcOrd="2" destOrd="0" presId="urn:microsoft.com/office/officeart/2005/8/layout/default"/>
    <dgm:cxn modelId="{11867365-476C-435F-A570-38FF10057DE9}" type="presParOf" srcId="{F53B39A5-A66A-46A7-8172-BBD76B70A445}" destId="{8FC22FE1-9CC2-402D-89BB-B4A0C7F23702}" srcOrd="3" destOrd="0" presId="urn:microsoft.com/office/officeart/2005/8/layout/default"/>
    <dgm:cxn modelId="{46635BA6-8F15-41DC-B44A-3448E797FE90}" type="presParOf" srcId="{F53B39A5-A66A-46A7-8172-BBD76B70A445}" destId="{0CF92646-A234-47B0-812C-6FE0EA417FBE}" srcOrd="4" destOrd="0" presId="urn:microsoft.com/office/officeart/2005/8/layout/default"/>
    <dgm:cxn modelId="{219C64B0-C6E9-437E-ABB4-2E86F588235C}" type="presParOf" srcId="{F53B39A5-A66A-46A7-8172-BBD76B70A445}" destId="{EB28F5CD-83C8-4157-9D29-57658EACDCE3}" srcOrd="5" destOrd="0" presId="urn:microsoft.com/office/officeart/2005/8/layout/default"/>
    <dgm:cxn modelId="{CF49A0D8-76F4-42B9-A957-708B4682C86A}" type="presParOf" srcId="{F53B39A5-A66A-46A7-8172-BBD76B70A445}" destId="{EBFE2539-BF5A-4C8C-8079-380F2C3F23EE}" srcOrd="6" destOrd="0" presId="urn:microsoft.com/office/officeart/2005/8/layout/default"/>
    <dgm:cxn modelId="{1B62C5DC-1D5A-4D57-B3DA-92BD22B5ED1B}" type="presParOf" srcId="{F53B39A5-A66A-46A7-8172-BBD76B70A445}" destId="{B951E3B2-CD26-4D35-86D9-218D1AE9AB66}" srcOrd="7" destOrd="0" presId="urn:microsoft.com/office/officeart/2005/8/layout/default"/>
    <dgm:cxn modelId="{EB92EC49-61C2-4314-BE95-AF1B84CD8725}" type="presParOf" srcId="{F53B39A5-A66A-46A7-8172-BBD76B70A445}" destId="{714929DA-C856-453E-8E25-A459A7B5B81C}" srcOrd="8" destOrd="0" presId="urn:microsoft.com/office/officeart/2005/8/layout/default"/>
    <dgm:cxn modelId="{D195A165-FCC8-47E7-A4B8-2B1353D152DC}" type="presParOf" srcId="{F53B39A5-A66A-46A7-8172-BBD76B70A445}" destId="{31106885-542B-4D74-8F32-5B1D5D089612}" srcOrd="9" destOrd="0" presId="urn:microsoft.com/office/officeart/2005/8/layout/default"/>
    <dgm:cxn modelId="{90B4002A-7399-45EE-B0A8-084ADF17867B}" type="presParOf" srcId="{F53B39A5-A66A-46A7-8172-BBD76B70A445}" destId="{8510DB9A-8DA9-405D-B5E5-0C9568BE6CD7}" srcOrd="10" destOrd="0" presId="urn:microsoft.com/office/officeart/2005/8/layout/default"/>
    <dgm:cxn modelId="{2E6B0D28-6C92-4D16-B4D0-38B5ACC9EA9F}" type="presParOf" srcId="{F53B39A5-A66A-46A7-8172-BBD76B70A445}" destId="{4649B0AC-0707-4E8A-B3DD-A6C863A22749}" srcOrd="11" destOrd="0" presId="urn:microsoft.com/office/officeart/2005/8/layout/default"/>
    <dgm:cxn modelId="{2F65ADB0-637D-40FF-BFB2-5C1B9A9B8BBD}" type="presParOf" srcId="{F53B39A5-A66A-46A7-8172-BBD76B70A445}" destId="{20E946BE-041A-4604-9AFB-09AC8EF24CC9}" srcOrd="12" destOrd="0" presId="urn:microsoft.com/office/officeart/2005/8/layout/default"/>
    <dgm:cxn modelId="{5C7F5C0C-2E73-4532-B47A-BEA2688F2183}" type="presParOf" srcId="{F53B39A5-A66A-46A7-8172-BBD76B70A445}" destId="{B1205DA1-1EAA-483F-9692-F660FAE0CCF1}" srcOrd="13" destOrd="0" presId="urn:microsoft.com/office/officeart/2005/8/layout/default"/>
    <dgm:cxn modelId="{0EB539AA-0D9F-4165-B27A-C4B463A4EF92}" type="presParOf" srcId="{F53B39A5-A66A-46A7-8172-BBD76B70A445}" destId="{F8F08198-80FF-4939-AEA2-D1D089B4581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B249C4-3CF5-40CC-97FE-1DE9ABB7A75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8D5996-1F38-40A0-B7EC-ACA73AAE7D84}">
      <dgm:prSet/>
      <dgm:spPr/>
      <dgm:t>
        <a:bodyPr/>
        <a:lstStyle/>
        <a:p>
          <a:r>
            <a:rPr lang="en-US"/>
            <a:t>Example: A software development company switched from Waterfall to Agile Scrum.</a:t>
          </a:r>
        </a:p>
      </dgm:t>
    </dgm:pt>
    <dgm:pt modelId="{9368D9DD-9EC2-4B0D-9E50-FE0D7F54CB4B}" type="parTrans" cxnId="{9188FF64-69F9-4450-8399-AC0E6F61AD8C}">
      <dgm:prSet/>
      <dgm:spPr/>
      <dgm:t>
        <a:bodyPr/>
        <a:lstStyle/>
        <a:p>
          <a:endParaRPr lang="en-US"/>
        </a:p>
      </dgm:t>
    </dgm:pt>
    <dgm:pt modelId="{88B5CAC7-C6F8-4718-ADF1-4F931B04EEF9}" type="sibTrans" cxnId="{9188FF64-69F9-4450-8399-AC0E6F61AD8C}">
      <dgm:prSet/>
      <dgm:spPr/>
      <dgm:t>
        <a:bodyPr/>
        <a:lstStyle/>
        <a:p>
          <a:endParaRPr lang="en-US"/>
        </a:p>
      </dgm:t>
    </dgm:pt>
    <dgm:pt modelId="{CE9A7A66-951A-4722-98C4-42A8D8792D9D}">
      <dgm:prSet/>
      <dgm:spPr/>
      <dgm:t>
        <a:bodyPr/>
        <a:lstStyle/>
        <a:p>
          <a:r>
            <a:rPr lang="en-US"/>
            <a:t>- Increased release frequency from yearly to quarterly</a:t>
          </a:r>
        </a:p>
      </dgm:t>
    </dgm:pt>
    <dgm:pt modelId="{EFF7DDED-67FF-4EB9-BE48-8591F1F80211}" type="parTrans" cxnId="{7A9E5801-221C-4CD0-A4B8-E25525841AA2}">
      <dgm:prSet/>
      <dgm:spPr/>
      <dgm:t>
        <a:bodyPr/>
        <a:lstStyle/>
        <a:p>
          <a:endParaRPr lang="en-US"/>
        </a:p>
      </dgm:t>
    </dgm:pt>
    <dgm:pt modelId="{9C791D2F-2976-4D60-9D1B-4BBC4FC9915C}" type="sibTrans" cxnId="{7A9E5801-221C-4CD0-A4B8-E25525841AA2}">
      <dgm:prSet/>
      <dgm:spPr/>
      <dgm:t>
        <a:bodyPr/>
        <a:lstStyle/>
        <a:p>
          <a:endParaRPr lang="en-US"/>
        </a:p>
      </dgm:t>
    </dgm:pt>
    <dgm:pt modelId="{A4B82C02-3FF9-46DD-8AC0-67902ED366DF}">
      <dgm:prSet/>
      <dgm:spPr/>
      <dgm:t>
        <a:bodyPr/>
        <a:lstStyle/>
        <a:p>
          <a:r>
            <a:rPr lang="en-US"/>
            <a:t>- Reduced defects by 40%</a:t>
          </a:r>
        </a:p>
      </dgm:t>
    </dgm:pt>
    <dgm:pt modelId="{791A223B-C749-4FA4-AF96-60C46FBA258C}" type="parTrans" cxnId="{43689257-FA71-4039-9E72-695637C1DBD1}">
      <dgm:prSet/>
      <dgm:spPr/>
      <dgm:t>
        <a:bodyPr/>
        <a:lstStyle/>
        <a:p>
          <a:endParaRPr lang="en-US"/>
        </a:p>
      </dgm:t>
    </dgm:pt>
    <dgm:pt modelId="{B62C863D-A2E0-4748-868D-AA1F9DF6CB49}" type="sibTrans" cxnId="{43689257-FA71-4039-9E72-695637C1DBD1}">
      <dgm:prSet/>
      <dgm:spPr/>
      <dgm:t>
        <a:bodyPr/>
        <a:lstStyle/>
        <a:p>
          <a:endParaRPr lang="en-US"/>
        </a:p>
      </dgm:t>
    </dgm:pt>
    <dgm:pt modelId="{CA15D4DD-A217-4163-A7DF-052AA157AD99}">
      <dgm:prSet/>
      <dgm:spPr/>
      <dgm:t>
        <a:bodyPr/>
        <a:lstStyle/>
        <a:p>
          <a:r>
            <a:rPr lang="en-US"/>
            <a:t>- Improved team collaboration and customer feedback loops</a:t>
          </a:r>
        </a:p>
      </dgm:t>
    </dgm:pt>
    <dgm:pt modelId="{A46AFB89-1F97-4299-B16B-2AFB66999ECC}" type="parTrans" cxnId="{65DA1305-EFDD-4B83-84E1-8CB391BA98B1}">
      <dgm:prSet/>
      <dgm:spPr/>
      <dgm:t>
        <a:bodyPr/>
        <a:lstStyle/>
        <a:p>
          <a:endParaRPr lang="en-US"/>
        </a:p>
      </dgm:t>
    </dgm:pt>
    <dgm:pt modelId="{96BF48CE-933E-40C1-B353-98E8EB8B490E}" type="sibTrans" cxnId="{65DA1305-EFDD-4B83-84E1-8CB391BA98B1}">
      <dgm:prSet/>
      <dgm:spPr/>
      <dgm:t>
        <a:bodyPr/>
        <a:lstStyle/>
        <a:p>
          <a:endParaRPr lang="en-US"/>
        </a:p>
      </dgm:t>
    </dgm:pt>
    <dgm:pt modelId="{E1D23871-72DF-4E1B-81EF-3DF4D98DDFA5}" type="pres">
      <dgm:prSet presAssocID="{ECB249C4-3CF5-40CC-97FE-1DE9ABB7A755}" presName="Name0" presStyleCnt="0">
        <dgm:presLayoutVars>
          <dgm:dir/>
          <dgm:animLvl val="lvl"/>
          <dgm:resizeHandles val="exact"/>
        </dgm:presLayoutVars>
      </dgm:prSet>
      <dgm:spPr/>
    </dgm:pt>
    <dgm:pt modelId="{F35F5CD9-B32A-4E9A-B38C-0431069BD591}" type="pres">
      <dgm:prSet presAssocID="{CA15D4DD-A217-4163-A7DF-052AA157AD99}" presName="boxAndChildren" presStyleCnt="0"/>
      <dgm:spPr/>
    </dgm:pt>
    <dgm:pt modelId="{FE55790A-D966-49C1-8A59-8AB478F8D5D1}" type="pres">
      <dgm:prSet presAssocID="{CA15D4DD-A217-4163-A7DF-052AA157AD99}" presName="parentTextBox" presStyleLbl="node1" presStyleIdx="0" presStyleCnt="4"/>
      <dgm:spPr/>
    </dgm:pt>
    <dgm:pt modelId="{010E9125-2541-4886-867D-C8F76E605F59}" type="pres">
      <dgm:prSet presAssocID="{B62C863D-A2E0-4748-868D-AA1F9DF6CB49}" presName="sp" presStyleCnt="0"/>
      <dgm:spPr/>
    </dgm:pt>
    <dgm:pt modelId="{57CA8980-C2A0-42F6-B1A0-BB23B8385BA9}" type="pres">
      <dgm:prSet presAssocID="{A4B82C02-3FF9-46DD-8AC0-67902ED366DF}" presName="arrowAndChildren" presStyleCnt="0"/>
      <dgm:spPr/>
    </dgm:pt>
    <dgm:pt modelId="{B2D07FD6-0C28-4753-8490-5587979627F7}" type="pres">
      <dgm:prSet presAssocID="{A4B82C02-3FF9-46DD-8AC0-67902ED366DF}" presName="parentTextArrow" presStyleLbl="node1" presStyleIdx="1" presStyleCnt="4"/>
      <dgm:spPr/>
    </dgm:pt>
    <dgm:pt modelId="{A8237FB7-0CAC-49D8-BDF0-6923E6C83EC5}" type="pres">
      <dgm:prSet presAssocID="{9C791D2F-2976-4D60-9D1B-4BBC4FC9915C}" presName="sp" presStyleCnt="0"/>
      <dgm:spPr/>
    </dgm:pt>
    <dgm:pt modelId="{CAD13B72-23FF-4316-92FF-CF390B6E8CF5}" type="pres">
      <dgm:prSet presAssocID="{CE9A7A66-951A-4722-98C4-42A8D8792D9D}" presName="arrowAndChildren" presStyleCnt="0"/>
      <dgm:spPr/>
    </dgm:pt>
    <dgm:pt modelId="{F2D5896E-91FB-4997-AFDA-05AE8BC72717}" type="pres">
      <dgm:prSet presAssocID="{CE9A7A66-951A-4722-98C4-42A8D8792D9D}" presName="parentTextArrow" presStyleLbl="node1" presStyleIdx="2" presStyleCnt="4"/>
      <dgm:spPr/>
    </dgm:pt>
    <dgm:pt modelId="{A91634F7-2F2B-4C78-9BEB-C2ACEC72F5B6}" type="pres">
      <dgm:prSet presAssocID="{88B5CAC7-C6F8-4718-ADF1-4F931B04EEF9}" presName="sp" presStyleCnt="0"/>
      <dgm:spPr/>
    </dgm:pt>
    <dgm:pt modelId="{597E630C-57D0-46F8-8F32-580EA7E0050C}" type="pres">
      <dgm:prSet presAssocID="{3F8D5996-1F38-40A0-B7EC-ACA73AAE7D84}" presName="arrowAndChildren" presStyleCnt="0"/>
      <dgm:spPr/>
    </dgm:pt>
    <dgm:pt modelId="{EDD599F2-1D5E-4C55-AE80-1CAAC5FCABF8}" type="pres">
      <dgm:prSet presAssocID="{3F8D5996-1F38-40A0-B7EC-ACA73AAE7D84}" presName="parentTextArrow" presStyleLbl="node1" presStyleIdx="3" presStyleCnt="4"/>
      <dgm:spPr/>
    </dgm:pt>
  </dgm:ptLst>
  <dgm:cxnLst>
    <dgm:cxn modelId="{7A9E5801-221C-4CD0-A4B8-E25525841AA2}" srcId="{ECB249C4-3CF5-40CC-97FE-1DE9ABB7A755}" destId="{CE9A7A66-951A-4722-98C4-42A8D8792D9D}" srcOrd="1" destOrd="0" parTransId="{EFF7DDED-67FF-4EB9-BE48-8591F1F80211}" sibTransId="{9C791D2F-2976-4D60-9D1B-4BBC4FC9915C}"/>
    <dgm:cxn modelId="{65DA1305-EFDD-4B83-84E1-8CB391BA98B1}" srcId="{ECB249C4-3CF5-40CC-97FE-1DE9ABB7A755}" destId="{CA15D4DD-A217-4163-A7DF-052AA157AD99}" srcOrd="3" destOrd="0" parTransId="{A46AFB89-1F97-4299-B16B-2AFB66999ECC}" sibTransId="{96BF48CE-933E-40C1-B353-98E8EB8B490E}"/>
    <dgm:cxn modelId="{F2BFA436-3FC8-44B7-A37D-608FC62DFF5D}" type="presOf" srcId="{ECB249C4-3CF5-40CC-97FE-1DE9ABB7A755}" destId="{E1D23871-72DF-4E1B-81EF-3DF4D98DDFA5}" srcOrd="0" destOrd="0" presId="urn:microsoft.com/office/officeart/2005/8/layout/process4"/>
    <dgm:cxn modelId="{9188FF64-69F9-4450-8399-AC0E6F61AD8C}" srcId="{ECB249C4-3CF5-40CC-97FE-1DE9ABB7A755}" destId="{3F8D5996-1F38-40A0-B7EC-ACA73AAE7D84}" srcOrd="0" destOrd="0" parTransId="{9368D9DD-9EC2-4B0D-9E50-FE0D7F54CB4B}" sibTransId="{88B5CAC7-C6F8-4718-ADF1-4F931B04EEF9}"/>
    <dgm:cxn modelId="{43689257-FA71-4039-9E72-695637C1DBD1}" srcId="{ECB249C4-3CF5-40CC-97FE-1DE9ABB7A755}" destId="{A4B82C02-3FF9-46DD-8AC0-67902ED366DF}" srcOrd="2" destOrd="0" parTransId="{791A223B-C749-4FA4-AF96-60C46FBA258C}" sibTransId="{B62C863D-A2E0-4748-868D-AA1F9DF6CB49}"/>
    <dgm:cxn modelId="{7CE58AB3-15AA-4D5F-84E1-699BB80C51A0}" type="presOf" srcId="{A4B82C02-3FF9-46DD-8AC0-67902ED366DF}" destId="{B2D07FD6-0C28-4753-8490-5587979627F7}" srcOrd="0" destOrd="0" presId="urn:microsoft.com/office/officeart/2005/8/layout/process4"/>
    <dgm:cxn modelId="{22CBA5BA-E03A-4E28-91B4-1B31FF3F5C0B}" type="presOf" srcId="{CA15D4DD-A217-4163-A7DF-052AA157AD99}" destId="{FE55790A-D966-49C1-8A59-8AB478F8D5D1}" srcOrd="0" destOrd="0" presId="urn:microsoft.com/office/officeart/2005/8/layout/process4"/>
    <dgm:cxn modelId="{7DBC8DBF-5882-405D-8EFA-4E20D88BA0F2}" type="presOf" srcId="{CE9A7A66-951A-4722-98C4-42A8D8792D9D}" destId="{F2D5896E-91FB-4997-AFDA-05AE8BC72717}" srcOrd="0" destOrd="0" presId="urn:microsoft.com/office/officeart/2005/8/layout/process4"/>
    <dgm:cxn modelId="{CC38F2FF-5096-43F5-9FD9-F0CE4BCAB27C}" type="presOf" srcId="{3F8D5996-1F38-40A0-B7EC-ACA73AAE7D84}" destId="{EDD599F2-1D5E-4C55-AE80-1CAAC5FCABF8}" srcOrd="0" destOrd="0" presId="urn:microsoft.com/office/officeart/2005/8/layout/process4"/>
    <dgm:cxn modelId="{BDF69A6B-ED7D-44A4-866C-A8F985A2AF86}" type="presParOf" srcId="{E1D23871-72DF-4E1B-81EF-3DF4D98DDFA5}" destId="{F35F5CD9-B32A-4E9A-B38C-0431069BD591}" srcOrd="0" destOrd="0" presId="urn:microsoft.com/office/officeart/2005/8/layout/process4"/>
    <dgm:cxn modelId="{D86D62EB-703D-41D9-81FB-D069942231CA}" type="presParOf" srcId="{F35F5CD9-B32A-4E9A-B38C-0431069BD591}" destId="{FE55790A-D966-49C1-8A59-8AB478F8D5D1}" srcOrd="0" destOrd="0" presId="urn:microsoft.com/office/officeart/2005/8/layout/process4"/>
    <dgm:cxn modelId="{055CE8CD-D2FF-4136-A557-B293DF6E79CC}" type="presParOf" srcId="{E1D23871-72DF-4E1B-81EF-3DF4D98DDFA5}" destId="{010E9125-2541-4886-867D-C8F76E605F59}" srcOrd="1" destOrd="0" presId="urn:microsoft.com/office/officeart/2005/8/layout/process4"/>
    <dgm:cxn modelId="{88F5094B-A87F-4017-A0B6-99BFCD7171BB}" type="presParOf" srcId="{E1D23871-72DF-4E1B-81EF-3DF4D98DDFA5}" destId="{57CA8980-C2A0-42F6-B1A0-BB23B8385BA9}" srcOrd="2" destOrd="0" presId="urn:microsoft.com/office/officeart/2005/8/layout/process4"/>
    <dgm:cxn modelId="{D71F733B-D132-4456-81FF-F17C88CD4506}" type="presParOf" srcId="{57CA8980-C2A0-42F6-B1A0-BB23B8385BA9}" destId="{B2D07FD6-0C28-4753-8490-5587979627F7}" srcOrd="0" destOrd="0" presId="urn:microsoft.com/office/officeart/2005/8/layout/process4"/>
    <dgm:cxn modelId="{DA7C27FA-00B5-4B62-AAD2-435DD8BEEFDB}" type="presParOf" srcId="{E1D23871-72DF-4E1B-81EF-3DF4D98DDFA5}" destId="{A8237FB7-0CAC-49D8-BDF0-6923E6C83EC5}" srcOrd="3" destOrd="0" presId="urn:microsoft.com/office/officeart/2005/8/layout/process4"/>
    <dgm:cxn modelId="{7692DDBA-B2E4-4D21-91DD-335984DCF1C6}" type="presParOf" srcId="{E1D23871-72DF-4E1B-81EF-3DF4D98DDFA5}" destId="{CAD13B72-23FF-4316-92FF-CF390B6E8CF5}" srcOrd="4" destOrd="0" presId="urn:microsoft.com/office/officeart/2005/8/layout/process4"/>
    <dgm:cxn modelId="{1CDB55F7-0BB6-44C9-A76C-9F6B9A682506}" type="presParOf" srcId="{CAD13B72-23FF-4316-92FF-CF390B6E8CF5}" destId="{F2D5896E-91FB-4997-AFDA-05AE8BC72717}" srcOrd="0" destOrd="0" presId="urn:microsoft.com/office/officeart/2005/8/layout/process4"/>
    <dgm:cxn modelId="{EB80E1E1-F8CC-48A9-9451-20CF217FDDA5}" type="presParOf" srcId="{E1D23871-72DF-4E1B-81EF-3DF4D98DDFA5}" destId="{A91634F7-2F2B-4C78-9BEB-C2ACEC72F5B6}" srcOrd="5" destOrd="0" presId="urn:microsoft.com/office/officeart/2005/8/layout/process4"/>
    <dgm:cxn modelId="{B618FAF9-0EFC-440C-96CA-140B80F068C1}" type="presParOf" srcId="{E1D23871-72DF-4E1B-81EF-3DF4D98DDFA5}" destId="{597E630C-57D0-46F8-8F32-580EA7E0050C}" srcOrd="6" destOrd="0" presId="urn:microsoft.com/office/officeart/2005/8/layout/process4"/>
    <dgm:cxn modelId="{792A3FC0-FE22-49CC-B1DD-2791AD4AF723}" type="presParOf" srcId="{597E630C-57D0-46F8-8F32-580EA7E0050C}" destId="{EDD599F2-1D5E-4C55-AE80-1CAAC5FCAB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BCE86-6CC6-41B8-8BAF-67B0E4DD2211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46916-A098-4BAF-B3AD-41BA91BAB56C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2B4EB-74D2-4B86-BB0D-50C4497D55B3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Agile is an iterative approach to software development that delivers value to customers faster and with fewer headaches.</a:t>
          </a:r>
        </a:p>
      </dsp:txBody>
      <dsp:txXfrm>
        <a:off x="1509882" y="708097"/>
        <a:ext cx="6376817" cy="1307257"/>
      </dsp:txXfrm>
    </dsp:sp>
    <dsp:sp modelId="{F56A9C58-9E8C-4B9E-9ECC-B75A92B70CA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5CF87-6A20-4160-8DF0-1BE1B704E442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21BD9-4AD6-43E1-A05F-8008173C4A92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Instead of relying on a single delivery cycle, Agile promotes continuous iteration, collaboration, and adaptation.</a:t>
          </a:r>
        </a:p>
      </dsp:txBody>
      <dsp:txXfrm>
        <a:off x="1509882" y="2342169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1CAF-0F2C-4D4E-BD0A-8CAADA034801}">
      <dsp:nvSpPr>
        <dsp:cNvPr id="0" name=""/>
        <dsp:cNvSpPr/>
      </dsp:nvSpPr>
      <dsp:spPr>
        <a:xfrm>
          <a:off x="1988716" y="792586"/>
          <a:ext cx="427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778" y="836018"/>
        <a:ext cx="22880" cy="4576"/>
      </dsp:txXfrm>
    </dsp:sp>
    <dsp:sp modelId="{2AFA0278-D5D6-422D-9FED-75BDABFBD00B}">
      <dsp:nvSpPr>
        <dsp:cNvPr id="0" name=""/>
        <dsp:cNvSpPr/>
      </dsp:nvSpPr>
      <dsp:spPr>
        <a:xfrm>
          <a:off x="931" y="241431"/>
          <a:ext cx="1989584" cy="119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Agile Manifesto:</a:t>
          </a:r>
        </a:p>
      </dsp:txBody>
      <dsp:txXfrm>
        <a:off x="931" y="241431"/>
        <a:ext cx="1989584" cy="1193750"/>
      </dsp:txXfrm>
    </dsp:sp>
    <dsp:sp modelId="{1227C117-A4A8-4354-80EF-FF1098370E2A}">
      <dsp:nvSpPr>
        <dsp:cNvPr id="0" name=""/>
        <dsp:cNvSpPr/>
      </dsp:nvSpPr>
      <dsp:spPr>
        <a:xfrm>
          <a:off x="995724" y="1433382"/>
          <a:ext cx="2447189" cy="427004"/>
        </a:xfrm>
        <a:custGeom>
          <a:avLst/>
          <a:gdLst/>
          <a:ahLst/>
          <a:cxnLst/>
          <a:rect l="0" t="0" r="0" b="0"/>
          <a:pathLst>
            <a:path>
              <a:moveTo>
                <a:pt x="2447189" y="0"/>
              </a:moveTo>
              <a:lnTo>
                <a:pt x="2447189" y="230602"/>
              </a:lnTo>
              <a:lnTo>
                <a:pt x="0" y="230602"/>
              </a:lnTo>
              <a:lnTo>
                <a:pt x="0" y="4270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078" y="1644596"/>
        <a:ext cx="124480" cy="4576"/>
      </dsp:txXfrm>
    </dsp:sp>
    <dsp:sp modelId="{B220F271-A2E2-4D61-8B47-1558C599E5EE}">
      <dsp:nvSpPr>
        <dsp:cNvPr id="0" name=""/>
        <dsp:cNvSpPr/>
      </dsp:nvSpPr>
      <dsp:spPr>
        <a:xfrm>
          <a:off x="2448121" y="241431"/>
          <a:ext cx="1989584" cy="119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Individuals and interactions over processes and tools</a:t>
          </a:r>
        </a:p>
      </dsp:txBody>
      <dsp:txXfrm>
        <a:off x="2448121" y="241431"/>
        <a:ext cx="1989584" cy="1193750"/>
      </dsp:txXfrm>
    </dsp:sp>
    <dsp:sp modelId="{F5A449C4-613E-4BD5-9804-086711D752ED}">
      <dsp:nvSpPr>
        <dsp:cNvPr id="0" name=""/>
        <dsp:cNvSpPr/>
      </dsp:nvSpPr>
      <dsp:spPr>
        <a:xfrm>
          <a:off x="1988716" y="2443942"/>
          <a:ext cx="427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778" y="2487373"/>
        <a:ext cx="22880" cy="4576"/>
      </dsp:txXfrm>
    </dsp:sp>
    <dsp:sp modelId="{58DC0222-1CDF-4922-BCAA-F6E669AECF6F}">
      <dsp:nvSpPr>
        <dsp:cNvPr id="0" name=""/>
        <dsp:cNvSpPr/>
      </dsp:nvSpPr>
      <dsp:spPr>
        <a:xfrm>
          <a:off x="931" y="1892786"/>
          <a:ext cx="1989584" cy="119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Working software over comprehensive documentation</a:t>
          </a:r>
        </a:p>
      </dsp:txBody>
      <dsp:txXfrm>
        <a:off x="931" y="1892786"/>
        <a:ext cx="1989584" cy="1193750"/>
      </dsp:txXfrm>
    </dsp:sp>
    <dsp:sp modelId="{2A974C44-BE33-4BDE-81C7-9DE39006C490}">
      <dsp:nvSpPr>
        <dsp:cNvPr id="0" name=""/>
        <dsp:cNvSpPr/>
      </dsp:nvSpPr>
      <dsp:spPr>
        <a:xfrm>
          <a:off x="995724" y="3084737"/>
          <a:ext cx="2447189" cy="427004"/>
        </a:xfrm>
        <a:custGeom>
          <a:avLst/>
          <a:gdLst/>
          <a:ahLst/>
          <a:cxnLst/>
          <a:rect l="0" t="0" r="0" b="0"/>
          <a:pathLst>
            <a:path>
              <a:moveTo>
                <a:pt x="2447189" y="0"/>
              </a:moveTo>
              <a:lnTo>
                <a:pt x="2447189" y="230602"/>
              </a:lnTo>
              <a:lnTo>
                <a:pt x="0" y="230602"/>
              </a:lnTo>
              <a:lnTo>
                <a:pt x="0" y="42700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7078" y="3295951"/>
        <a:ext cx="124480" cy="4576"/>
      </dsp:txXfrm>
    </dsp:sp>
    <dsp:sp modelId="{A5B0B4FA-C35F-4777-B618-BDCFF6AD85DE}">
      <dsp:nvSpPr>
        <dsp:cNvPr id="0" name=""/>
        <dsp:cNvSpPr/>
      </dsp:nvSpPr>
      <dsp:spPr>
        <a:xfrm>
          <a:off x="2448121" y="1892786"/>
          <a:ext cx="1989584" cy="119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Customer collaboration over contract negotiation</a:t>
          </a:r>
        </a:p>
      </dsp:txBody>
      <dsp:txXfrm>
        <a:off x="2448121" y="1892786"/>
        <a:ext cx="1989584" cy="1193750"/>
      </dsp:txXfrm>
    </dsp:sp>
    <dsp:sp modelId="{DFCBBD92-3050-427B-9712-67D81B877339}">
      <dsp:nvSpPr>
        <dsp:cNvPr id="0" name=""/>
        <dsp:cNvSpPr/>
      </dsp:nvSpPr>
      <dsp:spPr>
        <a:xfrm>
          <a:off x="1988716" y="4095297"/>
          <a:ext cx="427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00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778" y="4138729"/>
        <a:ext cx="22880" cy="4576"/>
      </dsp:txXfrm>
    </dsp:sp>
    <dsp:sp modelId="{9430E43D-DE59-42E8-AAA6-B9F53B537336}">
      <dsp:nvSpPr>
        <dsp:cNvPr id="0" name=""/>
        <dsp:cNvSpPr/>
      </dsp:nvSpPr>
      <dsp:spPr>
        <a:xfrm>
          <a:off x="931" y="3544141"/>
          <a:ext cx="1989584" cy="119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Responding to change over following a plan</a:t>
          </a:r>
        </a:p>
      </dsp:txBody>
      <dsp:txXfrm>
        <a:off x="931" y="3544141"/>
        <a:ext cx="1989584" cy="1193750"/>
      </dsp:txXfrm>
    </dsp:sp>
    <dsp:sp modelId="{AE5463F4-87F2-4986-B47C-C1B1C0216ED6}">
      <dsp:nvSpPr>
        <dsp:cNvPr id="0" name=""/>
        <dsp:cNvSpPr/>
      </dsp:nvSpPr>
      <dsp:spPr>
        <a:xfrm>
          <a:off x="2448121" y="3544141"/>
          <a:ext cx="1989584" cy="119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491" tIns="102334" rIns="97491" bIns="1023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12 Principles support these values.</a:t>
          </a:r>
        </a:p>
      </dsp:txBody>
      <dsp:txXfrm>
        <a:off x="2448121" y="3544141"/>
        <a:ext cx="1989584" cy="1193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A411B-5CC1-421D-B9FE-CD3B4C2956C7}">
      <dsp:nvSpPr>
        <dsp:cNvPr id="0" name=""/>
        <dsp:cNvSpPr/>
      </dsp:nvSpPr>
      <dsp:spPr>
        <a:xfrm>
          <a:off x="0" y="126813"/>
          <a:ext cx="4438638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Waterfall:</a:t>
          </a:r>
        </a:p>
      </dsp:txBody>
      <dsp:txXfrm>
        <a:off x="31028" y="157841"/>
        <a:ext cx="4376582" cy="573546"/>
      </dsp:txXfrm>
    </dsp:sp>
    <dsp:sp modelId="{D373BFA4-6B48-4068-AF08-3764EECEA337}">
      <dsp:nvSpPr>
        <dsp:cNvPr id="0" name=""/>
        <dsp:cNvSpPr/>
      </dsp:nvSpPr>
      <dsp:spPr>
        <a:xfrm>
          <a:off x="0" y="808495"/>
          <a:ext cx="4438638" cy="635602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Linear, sequential approach</a:t>
          </a:r>
        </a:p>
      </dsp:txBody>
      <dsp:txXfrm>
        <a:off x="31028" y="839523"/>
        <a:ext cx="4376582" cy="573546"/>
      </dsp:txXfrm>
    </dsp:sp>
    <dsp:sp modelId="{A21CC009-0837-4D47-B951-A228A9C24712}">
      <dsp:nvSpPr>
        <dsp:cNvPr id="0" name=""/>
        <dsp:cNvSpPr/>
      </dsp:nvSpPr>
      <dsp:spPr>
        <a:xfrm>
          <a:off x="0" y="1490178"/>
          <a:ext cx="4438638" cy="635602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Rigid phases (Requirements, Design, Implementation, Testing, Deployment)</a:t>
          </a:r>
        </a:p>
      </dsp:txBody>
      <dsp:txXfrm>
        <a:off x="31028" y="1521206"/>
        <a:ext cx="4376582" cy="573546"/>
      </dsp:txXfrm>
    </dsp:sp>
    <dsp:sp modelId="{DFB20582-F54C-4900-BB25-640509FC168C}">
      <dsp:nvSpPr>
        <dsp:cNvPr id="0" name=""/>
        <dsp:cNvSpPr/>
      </dsp:nvSpPr>
      <dsp:spPr>
        <a:xfrm>
          <a:off x="0" y="2171860"/>
          <a:ext cx="4438638" cy="63560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Agile:</a:t>
          </a:r>
        </a:p>
      </dsp:txBody>
      <dsp:txXfrm>
        <a:off x="31028" y="2202888"/>
        <a:ext cx="4376582" cy="573546"/>
      </dsp:txXfrm>
    </dsp:sp>
    <dsp:sp modelId="{6194C1D5-6857-4054-94C5-E9E336264C1E}">
      <dsp:nvSpPr>
        <dsp:cNvPr id="0" name=""/>
        <dsp:cNvSpPr/>
      </dsp:nvSpPr>
      <dsp:spPr>
        <a:xfrm>
          <a:off x="0" y="2853543"/>
          <a:ext cx="4438638" cy="635602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Iterative and incremental</a:t>
          </a:r>
        </a:p>
      </dsp:txBody>
      <dsp:txXfrm>
        <a:off x="31028" y="2884571"/>
        <a:ext cx="4376582" cy="573546"/>
      </dsp:txXfrm>
    </dsp:sp>
    <dsp:sp modelId="{ABE9407E-3DA8-4967-93D3-E1BD6A333869}">
      <dsp:nvSpPr>
        <dsp:cNvPr id="0" name=""/>
        <dsp:cNvSpPr/>
      </dsp:nvSpPr>
      <dsp:spPr>
        <a:xfrm>
          <a:off x="0" y="3535225"/>
          <a:ext cx="4438638" cy="635602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Continuous feedback and adaptation</a:t>
          </a:r>
        </a:p>
      </dsp:txBody>
      <dsp:txXfrm>
        <a:off x="31028" y="3566253"/>
        <a:ext cx="4376582" cy="573546"/>
      </dsp:txXfrm>
    </dsp:sp>
    <dsp:sp modelId="{81EE68AF-97E3-4658-972F-BE31561B9DFE}">
      <dsp:nvSpPr>
        <dsp:cNvPr id="0" name=""/>
        <dsp:cNvSpPr/>
      </dsp:nvSpPr>
      <dsp:spPr>
        <a:xfrm>
          <a:off x="0" y="4216908"/>
          <a:ext cx="4438638" cy="63560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Encourages flexibility and collaboration</a:t>
          </a:r>
        </a:p>
      </dsp:txBody>
      <dsp:txXfrm>
        <a:off x="31028" y="4247936"/>
        <a:ext cx="4376582" cy="573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B731C-23CE-4EE0-A666-2919867F6E7A}">
      <dsp:nvSpPr>
        <dsp:cNvPr id="0" name=""/>
        <dsp:cNvSpPr/>
      </dsp:nvSpPr>
      <dsp:spPr>
        <a:xfrm>
          <a:off x="0" y="644301"/>
          <a:ext cx="4438638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Scrum: Iterative development in time-boxed sprints</a:t>
          </a:r>
        </a:p>
      </dsp:txBody>
      <dsp:txXfrm>
        <a:off x="42722" y="687023"/>
        <a:ext cx="4353194" cy="789716"/>
      </dsp:txXfrm>
    </dsp:sp>
    <dsp:sp modelId="{CB1B0B7B-9DEE-41CB-B751-03E8A649BB04}">
      <dsp:nvSpPr>
        <dsp:cNvPr id="0" name=""/>
        <dsp:cNvSpPr/>
      </dsp:nvSpPr>
      <dsp:spPr>
        <a:xfrm>
          <a:off x="0" y="1582821"/>
          <a:ext cx="4438638" cy="8751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Kanban: Visual management for workflow optimization</a:t>
          </a:r>
        </a:p>
      </dsp:txBody>
      <dsp:txXfrm>
        <a:off x="42722" y="1625543"/>
        <a:ext cx="4353194" cy="789716"/>
      </dsp:txXfrm>
    </dsp:sp>
    <dsp:sp modelId="{8B1DCD5C-1AB7-49D4-9072-D24B7B313CF9}">
      <dsp:nvSpPr>
        <dsp:cNvPr id="0" name=""/>
        <dsp:cNvSpPr/>
      </dsp:nvSpPr>
      <dsp:spPr>
        <a:xfrm>
          <a:off x="0" y="2521342"/>
          <a:ext cx="4438638" cy="8751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Extreme Programming (XP): Focus on engineering best practices</a:t>
          </a:r>
        </a:p>
      </dsp:txBody>
      <dsp:txXfrm>
        <a:off x="42722" y="2564064"/>
        <a:ext cx="4353194" cy="789716"/>
      </dsp:txXfrm>
    </dsp:sp>
    <dsp:sp modelId="{7480FAFB-F58F-490B-A7EF-EC962CCC8A9A}">
      <dsp:nvSpPr>
        <dsp:cNvPr id="0" name=""/>
        <dsp:cNvSpPr/>
      </dsp:nvSpPr>
      <dsp:spPr>
        <a:xfrm>
          <a:off x="0" y="3459862"/>
          <a:ext cx="4438638" cy="8751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Lean: Maximizes efficiency by reducing waste</a:t>
          </a:r>
        </a:p>
      </dsp:txBody>
      <dsp:txXfrm>
        <a:off x="42722" y="3502584"/>
        <a:ext cx="4353194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7B852-7BEA-481F-B4C7-9239DFA8CA56}">
      <dsp:nvSpPr>
        <dsp:cNvPr id="0" name=""/>
        <dsp:cNvSpPr/>
      </dsp:nvSpPr>
      <dsp:spPr>
        <a:xfrm>
          <a:off x="0" y="72985"/>
          <a:ext cx="4438638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Concept &amp; Planning</a:t>
          </a:r>
        </a:p>
      </dsp:txBody>
      <dsp:txXfrm>
        <a:off x="44602" y="117587"/>
        <a:ext cx="4349434" cy="824474"/>
      </dsp:txXfrm>
    </dsp:sp>
    <dsp:sp modelId="{9ED86AEE-3E74-4672-B8B9-119A0160C100}">
      <dsp:nvSpPr>
        <dsp:cNvPr id="0" name=""/>
        <dsp:cNvSpPr/>
      </dsp:nvSpPr>
      <dsp:spPr>
        <a:xfrm>
          <a:off x="0" y="1052904"/>
          <a:ext cx="4438638" cy="913678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Iteration/Incremental Development</a:t>
          </a:r>
        </a:p>
      </dsp:txBody>
      <dsp:txXfrm>
        <a:off x="44602" y="1097506"/>
        <a:ext cx="4349434" cy="824474"/>
      </dsp:txXfrm>
    </dsp:sp>
    <dsp:sp modelId="{68041C8E-F4E0-48B3-89B0-C7A7A345A43C}">
      <dsp:nvSpPr>
        <dsp:cNvPr id="0" name=""/>
        <dsp:cNvSpPr/>
      </dsp:nvSpPr>
      <dsp:spPr>
        <a:xfrm>
          <a:off x="0" y="2032822"/>
          <a:ext cx="4438638" cy="91367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Testing &amp; Feedback</a:t>
          </a:r>
        </a:p>
      </dsp:txBody>
      <dsp:txXfrm>
        <a:off x="44602" y="2077424"/>
        <a:ext cx="4349434" cy="824474"/>
      </dsp:txXfrm>
    </dsp:sp>
    <dsp:sp modelId="{86B6046F-7BC3-4584-A20C-C7E0C81158AC}">
      <dsp:nvSpPr>
        <dsp:cNvPr id="0" name=""/>
        <dsp:cNvSpPr/>
      </dsp:nvSpPr>
      <dsp:spPr>
        <a:xfrm>
          <a:off x="0" y="3012741"/>
          <a:ext cx="4438638" cy="913678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Deployment &amp; Release</a:t>
          </a:r>
        </a:p>
      </dsp:txBody>
      <dsp:txXfrm>
        <a:off x="44602" y="3057343"/>
        <a:ext cx="4349434" cy="824474"/>
      </dsp:txXfrm>
    </dsp:sp>
    <dsp:sp modelId="{B6C18698-DD38-4BD6-AA59-071F03120C33}">
      <dsp:nvSpPr>
        <dsp:cNvPr id="0" name=""/>
        <dsp:cNvSpPr/>
      </dsp:nvSpPr>
      <dsp:spPr>
        <a:xfrm>
          <a:off x="0" y="3992659"/>
          <a:ext cx="4438638" cy="91367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Continuous Improvement</a:t>
          </a:r>
        </a:p>
      </dsp:txBody>
      <dsp:txXfrm>
        <a:off x="44602" y="4037261"/>
        <a:ext cx="4349434" cy="82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9FD67-F9A3-4ADF-B910-4D1921E7E17A}">
      <dsp:nvSpPr>
        <dsp:cNvPr id="0" name=""/>
        <dsp:cNvSpPr/>
      </dsp:nvSpPr>
      <dsp:spPr>
        <a:xfrm>
          <a:off x="541" y="1116133"/>
          <a:ext cx="2113121" cy="1267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Scrum Master: Facilitates Agile process</a:t>
          </a:r>
        </a:p>
      </dsp:txBody>
      <dsp:txXfrm>
        <a:off x="541" y="1116133"/>
        <a:ext cx="2113121" cy="1267872"/>
      </dsp:txXfrm>
    </dsp:sp>
    <dsp:sp modelId="{04A93BE5-076C-4775-8BF5-FDCD17EFCCB7}">
      <dsp:nvSpPr>
        <dsp:cNvPr id="0" name=""/>
        <dsp:cNvSpPr/>
      </dsp:nvSpPr>
      <dsp:spPr>
        <a:xfrm>
          <a:off x="2324975" y="1116133"/>
          <a:ext cx="2113121" cy="126787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Product Owner: Defines product vision and backlog</a:t>
          </a:r>
        </a:p>
      </dsp:txBody>
      <dsp:txXfrm>
        <a:off x="2324975" y="1116133"/>
        <a:ext cx="2113121" cy="1267872"/>
      </dsp:txXfrm>
    </dsp:sp>
    <dsp:sp modelId="{FF89FF63-4084-4BD4-925B-AC63EC261868}">
      <dsp:nvSpPr>
        <dsp:cNvPr id="0" name=""/>
        <dsp:cNvSpPr/>
      </dsp:nvSpPr>
      <dsp:spPr>
        <a:xfrm>
          <a:off x="541" y="2595318"/>
          <a:ext cx="2113121" cy="126787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Development Team: Builds and delivers the product</a:t>
          </a:r>
        </a:p>
      </dsp:txBody>
      <dsp:txXfrm>
        <a:off x="541" y="2595318"/>
        <a:ext cx="2113121" cy="1267872"/>
      </dsp:txXfrm>
    </dsp:sp>
    <dsp:sp modelId="{9C846FE7-FCAF-4ED6-AC4F-86F985336253}">
      <dsp:nvSpPr>
        <dsp:cNvPr id="0" name=""/>
        <dsp:cNvSpPr/>
      </dsp:nvSpPr>
      <dsp:spPr>
        <a:xfrm>
          <a:off x="2324975" y="2595318"/>
          <a:ext cx="2113121" cy="12678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Stakeholders: Provide feedback and requirements</a:t>
          </a:r>
        </a:p>
      </dsp:txBody>
      <dsp:txXfrm>
        <a:off x="2324975" y="2595318"/>
        <a:ext cx="2113121" cy="1267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6CB57-FDC8-49CB-BFE4-35912A3F253B}">
      <dsp:nvSpPr>
        <dsp:cNvPr id="0" name=""/>
        <dsp:cNvSpPr/>
      </dsp:nvSpPr>
      <dsp:spPr>
        <a:xfrm>
          <a:off x="541" y="376540"/>
          <a:ext cx="2113121" cy="1267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Faster time-to-market</a:t>
          </a:r>
        </a:p>
      </dsp:txBody>
      <dsp:txXfrm>
        <a:off x="541" y="376540"/>
        <a:ext cx="2113121" cy="1267872"/>
      </dsp:txXfrm>
    </dsp:sp>
    <dsp:sp modelId="{A3992A1D-A84B-42C6-A405-4284FBCC3DC1}">
      <dsp:nvSpPr>
        <dsp:cNvPr id="0" name=""/>
        <dsp:cNvSpPr/>
      </dsp:nvSpPr>
      <dsp:spPr>
        <a:xfrm>
          <a:off x="2324975" y="376540"/>
          <a:ext cx="2113121" cy="1267872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Improved product quality</a:t>
          </a:r>
        </a:p>
      </dsp:txBody>
      <dsp:txXfrm>
        <a:off x="2324975" y="376540"/>
        <a:ext cx="2113121" cy="1267872"/>
      </dsp:txXfrm>
    </dsp:sp>
    <dsp:sp modelId="{A216A445-1C88-4683-8C70-1F91846D2F8D}">
      <dsp:nvSpPr>
        <dsp:cNvPr id="0" name=""/>
        <dsp:cNvSpPr/>
      </dsp:nvSpPr>
      <dsp:spPr>
        <a:xfrm>
          <a:off x="541" y="1855725"/>
          <a:ext cx="2113121" cy="126787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Higher customer satisfaction</a:t>
          </a:r>
        </a:p>
      </dsp:txBody>
      <dsp:txXfrm>
        <a:off x="541" y="1855725"/>
        <a:ext cx="2113121" cy="1267872"/>
      </dsp:txXfrm>
    </dsp:sp>
    <dsp:sp modelId="{0E2616FD-263C-4312-ADC1-04C6FE1BB247}">
      <dsp:nvSpPr>
        <dsp:cNvPr id="0" name=""/>
        <dsp:cNvSpPr/>
      </dsp:nvSpPr>
      <dsp:spPr>
        <a:xfrm>
          <a:off x="2324975" y="1855725"/>
          <a:ext cx="2113121" cy="1267872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Better risk management</a:t>
          </a:r>
        </a:p>
      </dsp:txBody>
      <dsp:txXfrm>
        <a:off x="2324975" y="1855725"/>
        <a:ext cx="2113121" cy="1267872"/>
      </dsp:txXfrm>
    </dsp:sp>
    <dsp:sp modelId="{415D1C0E-6E3B-4118-9CE3-D144AC840F42}">
      <dsp:nvSpPr>
        <dsp:cNvPr id="0" name=""/>
        <dsp:cNvSpPr/>
      </dsp:nvSpPr>
      <dsp:spPr>
        <a:xfrm>
          <a:off x="1162758" y="3334910"/>
          <a:ext cx="2113121" cy="12678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Increased collaboration and adaptability</a:t>
          </a:r>
        </a:p>
      </dsp:txBody>
      <dsp:txXfrm>
        <a:off x="1162758" y="3334910"/>
        <a:ext cx="2113121" cy="1267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B941F-2119-4670-AB44-57DF0C57BADD}">
      <dsp:nvSpPr>
        <dsp:cNvPr id="0" name=""/>
        <dsp:cNvSpPr/>
      </dsp:nvSpPr>
      <dsp:spPr>
        <a:xfrm>
          <a:off x="2377" y="640886"/>
          <a:ext cx="1886173" cy="1131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Challenges:</a:t>
          </a:r>
        </a:p>
      </dsp:txBody>
      <dsp:txXfrm>
        <a:off x="2377" y="640886"/>
        <a:ext cx="1886173" cy="1131703"/>
      </dsp:txXfrm>
    </dsp:sp>
    <dsp:sp modelId="{02F14AFB-4947-498F-A641-FB32761B0B59}">
      <dsp:nvSpPr>
        <dsp:cNvPr id="0" name=""/>
        <dsp:cNvSpPr/>
      </dsp:nvSpPr>
      <dsp:spPr>
        <a:xfrm>
          <a:off x="2077168" y="640886"/>
          <a:ext cx="1886173" cy="1131703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Resistance to change</a:t>
          </a:r>
        </a:p>
      </dsp:txBody>
      <dsp:txXfrm>
        <a:off x="2077168" y="640886"/>
        <a:ext cx="1886173" cy="1131703"/>
      </dsp:txXfrm>
    </dsp:sp>
    <dsp:sp modelId="{0CF92646-A234-47B0-812C-6FE0EA417FBE}">
      <dsp:nvSpPr>
        <dsp:cNvPr id="0" name=""/>
        <dsp:cNvSpPr/>
      </dsp:nvSpPr>
      <dsp:spPr>
        <a:xfrm>
          <a:off x="4151958" y="640886"/>
          <a:ext cx="1886173" cy="1131703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Scope creep</a:t>
          </a:r>
        </a:p>
      </dsp:txBody>
      <dsp:txXfrm>
        <a:off x="4151958" y="640886"/>
        <a:ext cx="1886173" cy="1131703"/>
      </dsp:txXfrm>
    </dsp:sp>
    <dsp:sp modelId="{EBFE2539-BF5A-4C8C-8079-380F2C3F23EE}">
      <dsp:nvSpPr>
        <dsp:cNvPr id="0" name=""/>
        <dsp:cNvSpPr/>
      </dsp:nvSpPr>
      <dsp:spPr>
        <a:xfrm>
          <a:off x="6226749" y="640886"/>
          <a:ext cx="1886173" cy="1131703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Coordination in large teams</a:t>
          </a:r>
        </a:p>
      </dsp:txBody>
      <dsp:txXfrm>
        <a:off x="6226749" y="640886"/>
        <a:ext cx="1886173" cy="1131703"/>
      </dsp:txXfrm>
    </dsp:sp>
    <dsp:sp modelId="{714929DA-C856-453E-8E25-A459A7B5B81C}">
      <dsp:nvSpPr>
        <dsp:cNvPr id="0" name=""/>
        <dsp:cNvSpPr/>
      </dsp:nvSpPr>
      <dsp:spPr>
        <a:xfrm>
          <a:off x="2377" y="1961208"/>
          <a:ext cx="1886173" cy="1131703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Best Practices:</a:t>
          </a:r>
        </a:p>
      </dsp:txBody>
      <dsp:txXfrm>
        <a:off x="2377" y="1961208"/>
        <a:ext cx="1886173" cy="1131703"/>
      </dsp:txXfrm>
    </dsp:sp>
    <dsp:sp modelId="{8510DB9A-8DA9-405D-B5E5-0C9568BE6CD7}">
      <dsp:nvSpPr>
        <dsp:cNvPr id="0" name=""/>
        <dsp:cNvSpPr/>
      </dsp:nvSpPr>
      <dsp:spPr>
        <a:xfrm>
          <a:off x="2077168" y="1961208"/>
          <a:ext cx="1886173" cy="1131703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Strong communication</a:t>
          </a:r>
        </a:p>
      </dsp:txBody>
      <dsp:txXfrm>
        <a:off x="2077168" y="1961208"/>
        <a:ext cx="1886173" cy="1131703"/>
      </dsp:txXfrm>
    </dsp:sp>
    <dsp:sp modelId="{20E946BE-041A-4604-9AFB-09AC8EF24CC9}">
      <dsp:nvSpPr>
        <dsp:cNvPr id="0" name=""/>
        <dsp:cNvSpPr/>
      </dsp:nvSpPr>
      <dsp:spPr>
        <a:xfrm>
          <a:off x="4151958" y="1961208"/>
          <a:ext cx="1886173" cy="1131703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Regular retrospectives</a:t>
          </a:r>
        </a:p>
      </dsp:txBody>
      <dsp:txXfrm>
        <a:off x="4151958" y="1961208"/>
        <a:ext cx="1886173" cy="1131703"/>
      </dsp:txXfrm>
    </dsp:sp>
    <dsp:sp modelId="{F8F08198-80FF-4939-AEA2-D1D089B45810}">
      <dsp:nvSpPr>
        <dsp:cNvPr id="0" name=""/>
        <dsp:cNvSpPr/>
      </dsp:nvSpPr>
      <dsp:spPr>
        <a:xfrm>
          <a:off x="6226749" y="1961208"/>
          <a:ext cx="1886173" cy="113170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Clear priorities and backlog management</a:t>
          </a:r>
        </a:p>
      </dsp:txBody>
      <dsp:txXfrm>
        <a:off x="6226749" y="1961208"/>
        <a:ext cx="1886173" cy="11317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5790A-D966-49C1-8A59-8AB478F8D5D1}">
      <dsp:nvSpPr>
        <dsp:cNvPr id="0" name=""/>
        <dsp:cNvSpPr/>
      </dsp:nvSpPr>
      <dsp:spPr>
        <a:xfrm>
          <a:off x="0" y="4575037"/>
          <a:ext cx="5225796" cy="10009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Improved team collaboration and customer feedback loops</a:t>
          </a:r>
        </a:p>
      </dsp:txBody>
      <dsp:txXfrm>
        <a:off x="0" y="4575037"/>
        <a:ext cx="5225796" cy="1000906"/>
      </dsp:txXfrm>
    </dsp:sp>
    <dsp:sp modelId="{B2D07FD6-0C28-4753-8490-5587979627F7}">
      <dsp:nvSpPr>
        <dsp:cNvPr id="0" name=""/>
        <dsp:cNvSpPr/>
      </dsp:nvSpPr>
      <dsp:spPr>
        <a:xfrm rot="10800000">
          <a:off x="0" y="3050657"/>
          <a:ext cx="5225796" cy="1539393"/>
        </a:xfrm>
        <a:prstGeom prst="upArrowCallou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Reduced defects by 40%</a:t>
          </a:r>
        </a:p>
      </dsp:txBody>
      <dsp:txXfrm rot="10800000">
        <a:off x="0" y="3050657"/>
        <a:ext cx="5225796" cy="1000251"/>
      </dsp:txXfrm>
    </dsp:sp>
    <dsp:sp modelId="{F2D5896E-91FB-4997-AFDA-05AE8BC72717}">
      <dsp:nvSpPr>
        <dsp:cNvPr id="0" name=""/>
        <dsp:cNvSpPr/>
      </dsp:nvSpPr>
      <dsp:spPr>
        <a:xfrm rot="10800000">
          <a:off x="0" y="1526276"/>
          <a:ext cx="5225796" cy="1539393"/>
        </a:xfrm>
        <a:prstGeom prst="upArrowCallou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Increased release frequency from yearly to quarterly</a:t>
          </a:r>
        </a:p>
      </dsp:txBody>
      <dsp:txXfrm rot="10800000">
        <a:off x="0" y="1526276"/>
        <a:ext cx="5225796" cy="1000251"/>
      </dsp:txXfrm>
    </dsp:sp>
    <dsp:sp modelId="{EDD599F2-1D5E-4C55-AE80-1CAAC5FCABF8}">
      <dsp:nvSpPr>
        <dsp:cNvPr id="0" name=""/>
        <dsp:cNvSpPr/>
      </dsp:nvSpPr>
      <dsp:spPr>
        <a:xfrm rot="10800000">
          <a:off x="0" y="1896"/>
          <a:ext cx="5225796" cy="1539393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Example: A software development company switched from Waterfall to Agile Scrum.</a:t>
          </a:r>
        </a:p>
      </dsp:txBody>
      <dsp:txXfrm rot="10800000">
        <a:off x="0" y="1896"/>
        <a:ext cx="5225796" cy="100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3602E-2F02-CD98-2237-D8F6A046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3454-2F6B-020A-E348-D89B22C4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14052"/>
            <a:ext cx="6858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Yoobee Colleges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Challenges and Best Practices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911BE7C-0A4D-7715-429C-6B80B3A20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120566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7" y="1162033"/>
            <a:ext cx="2805555" cy="464334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1719072"/>
            <a:ext cx="2327570" cy="3520440"/>
          </a:xfrm>
        </p:spPr>
        <p:txBody>
          <a:bodyPr anchor="t">
            <a:normAutofit/>
          </a:bodyPr>
          <a:lstStyle/>
          <a:p>
            <a:r>
              <a:rPr lang="en-US" sz="3100"/>
              <a:t>Case Study: Agile in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1618375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CB59B47-1F1D-7AAF-2529-6DF3B68DE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673956"/>
              </p:ext>
            </p:extLst>
          </p:nvPr>
        </p:nvGraphicFramePr>
        <p:xfrm>
          <a:off x="3545586" y="640080"/>
          <a:ext cx="5225796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/>
              <a:t>Conclusion &amp; 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r>
              <a:rPr lang="en-US" sz="1900"/>
              <a:t>Agile provides a flexible, adaptive, and efficient approach to software development.</a:t>
            </a:r>
          </a:p>
          <a:p>
            <a:endParaRPr lang="en-US" sz="1900"/>
          </a:p>
          <a:p>
            <a:r>
              <a:rPr lang="en-US" sz="1900"/>
              <a:t>It requires strong collaboration, continuous feedback, and iterative improvements to be successful.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45B23BB0-B0DD-DA62-6235-8A008C3A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32" r="10785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2A1F-9251-1819-8401-9ABE22B3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71" y="4121944"/>
            <a:ext cx="5945838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24719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sz="4100" dirty="0"/>
              <a:t>Introduction to Agile 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0399A-D9EF-2FBD-BC6D-01233DB40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3649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ACE1-F9FA-8D35-F396-444BE100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60A3-30E0-3CAD-1F19-265AD739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your first assessment based on waterfall methodology </a:t>
            </a:r>
            <a:r>
              <a:rPr lang="en-US" dirty="0">
                <a:highlight>
                  <a:srgbClr val="FFFF00"/>
                </a:highlight>
              </a:rPr>
              <a:t>(schematic diagram with short description for each step). </a:t>
            </a:r>
          </a:p>
        </p:txBody>
      </p:sp>
    </p:spTree>
    <p:extLst>
      <p:ext uri="{BB962C8B-B14F-4D97-AF65-F5344CB8AC3E}">
        <p14:creationId xmlns:p14="http://schemas.microsoft.com/office/powerpoint/2010/main" val="167141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Agile Manifesto and Principles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AF997D3-02D0-73E7-A74F-35FEF7F1B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238633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3600"/>
              <a:t>Agile vs. Traditional Development (Waterfall)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61EFC18-F58D-51F3-73A6-D5F55020C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50831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Popular Agile Frameworks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CF935-48A4-3D64-1A27-DBC893F7C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89234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Agile Process Flow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A6EF73-2558-FF30-1EAB-6735EDC12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52417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Key Roles in Agile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D71F5-5A68-8AD3-2E2F-B98C5F99C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45466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Benefits of Agile in Software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6C90A0-1CC2-097B-0129-DFE58841C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02595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391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Agile Methodology</vt:lpstr>
      <vt:lpstr>Introduction to Agile Methodology</vt:lpstr>
      <vt:lpstr>Activity</vt:lpstr>
      <vt:lpstr>Agile Manifesto and Principles</vt:lpstr>
      <vt:lpstr>Agile vs. Traditional Development (Waterfall)</vt:lpstr>
      <vt:lpstr>Popular Agile Frameworks</vt:lpstr>
      <vt:lpstr>Agile Process Flow</vt:lpstr>
      <vt:lpstr>Key Roles in Agile</vt:lpstr>
      <vt:lpstr>Benefits of Agile in Software Engineering</vt:lpstr>
      <vt:lpstr>Challenges and Best Practices</vt:lpstr>
      <vt:lpstr>Case Study: Agile in Action</vt:lpstr>
      <vt:lpstr>Conclusion &amp; References</vt:lpstr>
      <vt:lpstr>Q &amp; 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Norouzifard</cp:lastModifiedBy>
  <cp:revision>6</cp:revision>
  <dcterms:created xsi:type="dcterms:W3CDTF">2013-01-27T09:14:16Z</dcterms:created>
  <dcterms:modified xsi:type="dcterms:W3CDTF">2025-02-03T02:24:54Z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2025-02-03T01:11:26Z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cfcf31b7-fe34-47e6-bf3d-1b048b45675f</vt:lpwstr>
  </property>
  <property fmtid="{D5CDD505-2E9C-101B-9397-08002B2CF9AE}" pid="8" name="MSIP_Label_c96ed6d7-747c-41fd-b042-ff14484edc24_ContentBits">
    <vt:lpwstr>0</vt:lpwstr>
  </property>
</Properties>
</file>