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6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0A98A-CC87-4554-BA96-3863F1E152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D9BD09-2FCF-4121-AE33-4B09A9F2D776}">
      <dgm:prSet/>
      <dgm:spPr/>
      <dgm:t>
        <a:bodyPr/>
        <a:lstStyle/>
        <a:p>
          <a:r>
            <a:rPr lang="en-US"/>
            <a:t>- Follows a sequential, step-by-step process</a:t>
          </a:r>
        </a:p>
      </dgm:t>
    </dgm:pt>
    <dgm:pt modelId="{5D3B0C57-0D30-4877-80E3-49A19000EE36}" type="parTrans" cxnId="{45D20731-ADB0-44EB-92A4-020A1FA2B3B4}">
      <dgm:prSet/>
      <dgm:spPr/>
      <dgm:t>
        <a:bodyPr/>
        <a:lstStyle/>
        <a:p>
          <a:endParaRPr lang="en-US"/>
        </a:p>
      </dgm:t>
    </dgm:pt>
    <dgm:pt modelId="{69B1CFCF-A1FB-498E-9F7A-0D4C9E35F7B7}" type="sibTrans" cxnId="{45D20731-ADB0-44EB-92A4-020A1FA2B3B4}">
      <dgm:prSet/>
      <dgm:spPr/>
      <dgm:t>
        <a:bodyPr/>
        <a:lstStyle/>
        <a:p>
          <a:endParaRPr lang="en-US"/>
        </a:p>
      </dgm:t>
    </dgm:pt>
    <dgm:pt modelId="{416D7186-E650-4354-8178-B4DA4E6C7F09}">
      <dgm:prSet/>
      <dgm:spPr/>
      <dgm:t>
        <a:bodyPr/>
        <a:lstStyle/>
        <a:p>
          <a:r>
            <a:rPr lang="en-US"/>
            <a:t>- Phases: Requirements → Design → Implementation → Testing → Deployment → Maintenance</a:t>
          </a:r>
        </a:p>
      </dgm:t>
    </dgm:pt>
    <dgm:pt modelId="{6FEC1C4F-9A0B-4314-B80D-F506EA908228}" type="parTrans" cxnId="{1661700E-AE70-4E4E-AB00-F0AB0FD385AB}">
      <dgm:prSet/>
      <dgm:spPr/>
      <dgm:t>
        <a:bodyPr/>
        <a:lstStyle/>
        <a:p>
          <a:endParaRPr lang="en-US"/>
        </a:p>
      </dgm:t>
    </dgm:pt>
    <dgm:pt modelId="{C2FCD616-85C7-4BA1-B9A4-DCA070147A1D}" type="sibTrans" cxnId="{1661700E-AE70-4E4E-AB00-F0AB0FD385AB}">
      <dgm:prSet/>
      <dgm:spPr/>
      <dgm:t>
        <a:bodyPr/>
        <a:lstStyle/>
        <a:p>
          <a:endParaRPr lang="en-US"/>
        </a:p>
      </dgm:t>
    </dgm:pt>
    <dgm:pt modelId="{701DBCFB-FC3E-4831-8647-10D24A7A8AB3}">
      <dgm:prSet/>
      <dgm:spPr/>
      <dgm:t>
        <a:bodyPr/>
        <a:lstStyle/>
        <a:p>
          <a:r>
            <a:rPr lang="en-US"/>
            <a:t>- Changes are difficult to implement after the process starts</a:t>
          </a:r>
        </a:p>
      </dgm:t>
    </dgm:pt>
    <dgm:pt modelId="{8BCDA2FD-44A4-4C4D-A73B-E9331BF0DE36}" type="parTrans" cxnId="{9D4B4331-F08A-4237-B95A-6B1AFCCA5496}">
      <dgm:prSet/>
      <dgm:spPr/>
      <dgm:t>
        <a:bodyPr/>
        <a:lstStyle/>
        <a:p>
          <a:endParaRPr lang="en-US"/>
        </a:p>
      </dgm:t>
    </dgm:pt>
    <dgm:pt modelId="{4B3312E4-5DA5-446E-B96F-CB7370AB19F0}" type="sibTrans" cxnId="{9D4B4331-F08A-4237-B95A-6B1AFCCA5496}">
      <dgm:prSet/>
      <dgm:spPr/>
      <dgm:t>
        <a:bodyPr/>
        <a:lstStyle/>
        <a:p>
          <a:endParaRPr lang="en-US"/>
        </a:p>
      </dgm:t>
    </dgm:pt>
    <dgm:pt modelId="{B957370D-176D-4213-A91F-EF2046B17EA9}">
      <dgm:prSet/>
      <dgm:spPr/>
      <dgm:t>
        <a:bodyPr/>
        <a:lstStyle/>
        <a:p>
          <a:r>
            <a:rPr lang="en-US"/>
            <a:t>- Suitable for projects with well-defined requirements</a:t>
          </a:r>
        </a:p>
      </dgm:t>
    </dgm:pt>
    <dgm:pt modelId="{2220E83B-AD7D-4FCA-B264-64F6475C9E32}" type="parTrans" cxnId="{ED81B5CF-19DA-4405-AA8C-3BC4186AA780}">
      <dgm:prSet/>
      <dgm:spPr/>
      <dgm:t>
        <a:bodyPr/>
        <a:lstStyle/>
        <a:p>
          <a:endParaRPr lang="en-US"/>
        </a:p>
      </dgm:t>
    </dgm:pt>
    <dgm:pt modelId="{F1F55B59-325F-4568-ABCD-2604B2016C38}" type="sibTrans" cxnId="{ED81B5CF-19DA-4405-AA8C-3BC4186AA780}">
      <dgm:prSet/>
      <dgm:spPr/>
      <dgm:t>
        <a:bodyPr/>
        <a:lstStyle/>
        <a:p>
          <a:endParaRPr lang="en-US"/>
        </a:p>
      </dgm:t>
    </dgm:pt>
    <dgm:pt modelId="{17F26C05-CEC0-4100-B6B1-88D0CD3C72F4}" type="pres">
      <dgm:prSet presAssocID="{D880A98A-CC87-4554-BA96-3863F1E152A9}" presName="linear" presStyleCnt="0">
        <dgm:presLayoutVars>
          <dgm:animLvl val="lvl"/>
          <dgm:resizeHandles val="exact"/>
        </dgm:presLayoutVars>
      </dgm:prSet>
      <dgm:spPr/>
    </dgm:pt>
    <dgm:pt modelId="{F3A37EDB-3980-4D6C-850E-7D2F2C3C15AE}" type="pres">
      <dgm:prSet presAssocID="{7BD9BD09-2FCF-4121-AE33-4B09A9F2D7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DF552A-F9FC-455E-A1F9-2BFF3D0D1A26}" type="pres">
      <dgm:prSet presAssocID="{69B1CFCF-A1FB-498E-9F7A-0D4C9E35F7B7}" presName="spacer" presStyleCnt="0"/>
      <dgm:spPr/>
    </dgm:pt>
    <dgm:pt modelId="{2EEA110F-60B6-4960-A476-961A1627A933}" type="pres">
      <dgm:prSet presAssocID="{416D7186-E650-4354-8178-B4DA4E6C7F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A3AD7-EA50-48E8-B9EE-65C708C00D13}" type="pres">
      <dgm:prSet presAssocID="{C2FCD616-85C7-4BA1-B9A4-DCA070147A1D}" presName="spacer" presStyleCnt="0"/>
      <dgm:spPr/>
    </dgm:pt>
    <dgm:pt modelId="{6F240552-1C73-4D28-A18C-F62BEF186209}" type="pres">
      <dgm:prSet presAssocID="{701DBCFB-FC3E-4831-8647-10D24A7A8A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8C9521-621E-4825-8DCD-84EA25940E3C}" type="pres">
      <dgm:prSet presAssocID="{4B3312E4-5DA5-446E-B96F-CB7370AB19F0}" presName="spacer" presStyleCnt="0"/>
      <dgm:spPr/>
    </dgm:pt>
    <dgm:pt modelId="{B9DC2B46-B459-42AA-9815-F596C88BBFFE}" type="pres">
      <dgm:prSet presAssocID="{B957370D-176D-4213-A91F-EF2046B17EA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61700E-AE70-4E4E-AB00-F0AB0FD385AB}" srcId="{D880A98A-CC87-4554-BA96-3863F1E152A9}" destId="{416D7186-E650-4354-8178-B4DA4E6C7F09}" srcOrd="1" destOrd="0" parTransId="{6FEC1C4F-9A0B-4314-B80D-F506EA908228}" sibTransId="{C2FCD616-85C7-4BA1-B9A4-DCA070147A1D}"/>
    <dgm:cxn modelId="{45D20731-ADB0-44EB-92A4-020A1FA2B3B4}" srcId="{D880A98A-CC87-4554-BA96-3863F1E152A9}" destId="{7BD9BD09-2FCF-4121-AE33-4B09A9F2D776}" srcOrd="0" destOrd="0" parTransId="{5D3B0C57-0D30-4877-80E3-49A19000EE36}" sibTransId="{69B1CFCF-A1FB-498E-9F7A-0D4C9E35F7B7}"/>
    <dgm:cxn modelId="{9D4B4331-F08A-4237-B95A-6B1AFCCA5496}" srcId="{D880A98A-CC87-4554-BA96-3863F1E152A9}" destId="{701DBCFB-FC3E-4831-8647-10D24A7A8AB3}" srcOrd="2" destOrd="0" parTransId="{8BCDA2FD-44A4-4C4D-A73B-E9331BF0DE36}" sibTransId="{4B3312E4-5DA5-446E-B96F-CB7370AB19F0}"/>
    <dgm:cxn modelId="{B4F8563C-AF8A-40CC-97D2-6A8B95AAD79B}" type="presOf" srcId="{D880A98A-CC87-4554-BA96-3863F1E152A9}" destId="{17F26C05-CEC0-4100-B6B1-88D0CD3C72F4}" srcOrd="0" destOrd="0" presId="urn:microsoft.com/office/officeart/2005/8/layout/vList2"/>
    <dgm:cxn modelId="{393B7C6C-49D1-438D-9B1D-48F494E18F2A}" type="presOf" srcId="{701DBCFB-FC3E-4831-8647-10D24A7A8AB3}" destId="{6F240552-1C73-4D28-A18C-F62BEF186209}" srcOrd="0" destOrd="0" presId="urn:microsoft.com/office/officeart/2005/8/layout/vList2"/>
    <dgm:cxn modelId="{37E86284-E725-4E84-AD63-379289D68BEE}" type="presOf" srcId="{416D7186-E650-4354-8178-B4DA4E6C7F09}" destId="{2EEA110F-60B6-4960-A476-961A1627A933}" srcOrd="0" destOrd="0" presId="urn:microsoft.com/office/officeart/2005/8/layout/vList2"/>
    <dgm:cxn modelId="{EE2D768F-2912-4778-962A-FEE2CFE6695B}" type="presOf" srcId="{B957370D-176D-4213-A91F-EF2046B17EA9}" destId="{B9DC2B46-B459-42AA-9815-F596C88BBFFE}" srcOrd="0" destOrd="0" presId="urn:microsoft.com/office/officeart/2005/8/layout/vList2"/>
    <dgm:cxn modelId="{4CC1E9CA-061F-4DA9-8DCB-C370C40287D1}" type="presOf" srcId="{7BD9BD09-2FCF-4121-AE33-4B09A9F2D776}" destId="{F3A37EDB-3980-4D6C-850E-7D2F2C3C15AE}" srcOrd="0" destOrd="0" presId="urn:microsoft.com/office/officeart/2005/8/layout/vList2"/>
    <dgm:cxn modelId="{ED81B5CF-19DA-4405-AA8C-3BC4186AA780}" srcId="{D880A98A-CC87-4554-BA96-3863F1E152A9}" destId="{B957370D-176D-4213-A91F-EF2046B17EA9}" srcOrd="3" destOrd="0" parTransId="{2220E83B-AD7D-4FCA-B264-64F6475C9E32}" sibTransId="{F1F55B59-325F-4568-ABCD-2604B2016C38}"/>
    <dgm:cxn modelId="{D2B8EC50-15B2-4A69-A325-31BE807BCDC6}" type="presParOf" srcId="{17F26C05-CEC0-4100-B6B1-88D0CD3C72F4}" destId="{F3A37EDB-3980-4D6C-850E-7D2F2C3C15AE}" srcOrd="0" destOrd="0" presId="urn:microsoft.com/office/officeart/2005/8/layout/vList2"/>
    <dgm:cxn modelId="{D245D261-5706-4CE3-A6B8-826726D74B9E}" type="presParOf" srcId="{17F26C05-CEC0-4100-B6B1-88D0CD3C72F4}" destId="{07DF552A-F9FC-455E-A1F9-2BFF3D0D1A26}" srcOrd="1" destOrd="0" presId="urn:microsoft.com/office/officeart/2005/8/layout/vList2"/>
    <dgm:cxn modelId="{96357FE8-FD1E-4960-8CC7-0D2E49E9DC71}" type="presParOf" srcId="{17F26C05-CEC0-4100-B6B1-88D0CD3C72F4}" destId="{2EEA110F-60B6-4960-A476-961A1627A933}" srcOrd="2" destOrd="0" presId="urn:microsoft.com/office/officeart/2005/8/layout/vList2"/>
    <dgm:cxn modelId="{04C8F571-1CC0-40B4-98B2-2E8ACCE8B666}" type="presParOf" srcId="{17F26C05-CEC0-4100-B6B1-88D0CD3C72F4}" destId="{AACA3AD7-EA50-48E8-B9EE-65C708C00D13}" srcOrd="3" destOrd="0" presId="urn:microsoft.com/office/officeart/2005/8/layout/vList2"/>
    <dgm:cxn modelId="{7DE8A395-F077-416F-99DB-EDFF37C54FD2}" type="presParOf" srcId="{17F26C05-CEC0-4100-B6B1-88D0CD3C72F4}" destId="{6F240552-1C73-4D28-A18C-F62BEF186209}" srcOrd="4" destOrd="0" presId="urn:microsoft.com/office/officeart/2005/8/layout/vList2"/>
    <dgm:cxn modelId="{4637D08D-6F0C-4C87-B703-13354808017F}" type="presParOf" srcId="{17F26C05-CEC0-4100-B6B1-88D0CD3C72F4}" destId="{2E8C9521-621E-4825-8DCD-84EA25940E3C}" srcOrd="5" destOrd="0" presId="urn:microsoft.com/office/officeart/2005/8/layout/vList2"/>
    <dgm:cxn modelId="{6D526B35-1327-47E6-949F-119D62AB63E2}" type="presParOf" srcId="{17F26C05-CEC0-4100-B6B1-88D0CD3C72F4}" destId="{B9DC2B46-B459-42AA-9815-F596C88BBF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6E32C9-6676-4BCE-A56B-0E55AD5BB721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605DFD-5B09-49EB-8A01-7E62089F4C5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Iterative and incremental approach</a:t>
          </a:r>
        </a:p>
      </dgm:t>
    </dgm:pt>
    <dgm:pt modelId="{3163FE75-370F-4BC4-BB1B-80DDF2446A8B}" type="parTrans" cxnId="{368D9817-3BB9-4369-B3F7-04A681CCE104}">
      <dgm:prSet/>
      <dgm:spPr/>
      <dgm:t>
        <a:bodyPr/>
        <a:lstStyle/>
        <a:p>
          <a:endParaRPr lang="en-US"/>
        </a:p>
      </dgm:t>
    </dgm:pt>
    <dgm:pt modelId="{20BC6546-776E-497A-8544-662E200BADD5}" type="sibTrans" cxnId="{368D9817-3BB9-4369-B3F7-04A681CCE104}">
      <dgm:prSet/>
      <dgm:spPr/>
      <dgm:t>
        <a:bodyPr/>
        <a:lstStyle/>
        <a:p>
          <a:endParaRPr lang="en-US"/>
        </a:p>
      </dgm:t>
    </dgm:pt>
    <dgm:pt modelId="{CE888849-A56A-4BA9-AC3A-E2A3E4B8736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Works in short cycles (sprints) with continuous feedback</a:t>
          </a:r>
        </a:p>
      </dgm:t>
    </dgm:pt>
    <dgm:pt modelId="{05FD84EC-A41F-445A-AB8B-B721F58755F0}" type="parTrans" cxnId="{88E684BF-78CD-42ED-B1FB-B05B9BD63538}">
      <dgm:prSet/>
      <dgm:spPr/>
      <dgm:t>
        <a:bodyPr/>
        <a:lstStyle/>
        <a:p>
          <a:endParaRPr lang="en-US"/>
        </a:p>
      </dgm:t>
    </dgm:pt>
    <dgm:pt modelId="{17ABF357-1427-4F3A-A63A-EF4ACA67E75C}" type="sibTrans" cxnId="{88E684BF-78CD-42ED-B1FB-B05B9BD63538}">
      <dgm:prSet/>
      <dgm:spPr/>
      <dgm:t>
        <a:bodyPr/>
        <a:lstStyle/>
        <a:p>
          <a:endParaRPr lang="en-US"/>
        </a:p>
      </dgm:t>
    </dgm:pt>
    <dgm:pt modelId="{36F7E8B5-94F9-4F78-94AF-08847CDF678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Adaptable to changing requirements</a:t>
          </a:r>
        </a:p>
      </dgm:t>
    </dgm:pt>
    <dgm:pt modelId="{C7109389-7B45-46DA-B549-B624565E6E18}" type="parTrans" cxnId="{673C4712-5605-49DE-A308-210FA9C04DD2}">
      <dgm:prSet/>
      <dgm:spPr/>
      <dgm:t>
        <a:bodyPr/>
        <a:lstStyle/>
        <a:p>
          <a:endParaRPr lang="en-US"/>
        </a:p>
      </dgm:t>
    </dgm:pt>
    <dgm:pt modelId="{DA0CE7EB-96D8-499B-AFF4-F46B40B5A107}" type="sibTrans" cxnId="{673C4712-5605-49DE-A308-210FA9C04DD2}">
      <dgm:prSet/>
      <dgm:spPr/>
      <dgm:t>
        <a:bodyPr/>
        <a:lstStyle/>
        <a:p>
          <a:endParaRPr lang="en-US"/>
        </a:p>
      </dgm:t>
    </dgm:pt>
    <dgm:pt modelId="{6BED6DE8-6319-44D8-BB83-4C058177CCB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Suitable for complex, evolving projects</a:t>
          </a:r>
        </a:p>
      </dgm:t>
    </dgm:pt>
    <dgm:pt modelId="{4BB03235-2C39-4C19-9B5A-8CDA9B1C25B6}" type="parTrans" cxnId="{5F4259B9-83CC-4E85-BE37-3B7144D983F5}">
      <dgm:prSet/>
      <dgm:spPr/>
      <dgm:t>
        <a:bodyPr/>
        <a:lstStyle/>
        <a:p>
          <a:endParaRPr lang="en-US"/>
        </a:p>
      </dgm:t>
    </dgm:pt>
    <dgm:pt modelId="{896C0C1A-44C7-4226-9D04-7DBD12190A48}" type="sibTrans" cxnId="{5F4259B9-83CC-4E85-BE37-3B7144D983F5}">
      <dgm:prSet/>
      <dgm:spPr/>
      <dgm:t>
        <a:bodyPr/>
        <a:lstStyle/>
        <a:p>
          <a:endParaRPr lang="en-US"/>
        </a:p>
      </dgm:t>
    </dgm:pt>
    <dgm:pt modelId="{CFDFAD70-F626-4B29-BD59-A9FDB2C7C358}" type="pres">
      <dgm:prSet presAssocID="{F06E32C9-6676-4BCE-A56B-0E55AD5BB721}" presName="diagram" presStyleCnt="0">
        <dgm:presLayoutVars>
          <dgm:dir/>
          <dgm:resizeHandles val="exact"/>
        </dgm:presLayoutVars>
      </dgm:prSet>
      <dgm:spPr/>
    </dgm:pt>
    <dgm:pt modelId="{463AEBE1-37E0-468D-938E-57AD817D1CAA}" type="pres">
      <dgm:prSet presAssocID="{7A605DFD-5B09-49EB-8A01-7E62089F4C57}" presName="node" presStyleLbl="node1" presStyleIdx="0" presStyleCnt="4">
        <dgm:presLayoutVars>
          <dgm:bulletEnabled val="1"/>
        </dgm:presLayoutVars>
      </dgm:prSet>
      <dgm:spPr/>
    </dgm:pt>
    <dgm:pt modelId="{527E4E10-453F-4CDF-9D31-AD124E090D2F}" type="pres">
      <dgm:prSet presAssocID="{20BC6546-776E-497A-8544-662E200BADD5}" presName="sibTrans" presStyleCnt="0"/>
      <dgm:spPr/>
    </dgm:pt>
    <dgm:pt modelId="{A7D0A754-C2B7-4D14-ADEA-EF6B458C4C78}" type="pres">
      <dgm:prSet presAssocID="{CE888849-A56A-4BA9-AC3A-E2A3E4B87363}" presName="node" presStyleLbl="node1" presStyleIdx="1" presStyleCnt="4">
        <dgm:presLayoutVars>
          <dgm:bulletEnabled val="1"/>
        </dgm:presLayoutVars>
      </dgm:prSet>
      <dgm:spPr/>
    </dgm:pt>
    <dgm:pt modelId="{122ADF56-1760-4558-BFBD-44BE386FDD91}" type="pres">
      <dgm:prSet presAssocID="{17ABF357-1427-4F3A-A63A-EF4ACA67E75C}" presName="sibTrans" presStyleCnt="0"/>
      <dgm:spPr/>
    </dgm:pt>
    <dgm:pt modelId="{33504ED8-FF36-4F84-A17A-A710D7B32F5A}" type="pres">
      <dgm:prSet presAssocID="{36F7E8B5-94F9-4F78-94AF-08847CDF6786}" presName="node" presStyleLbl="node1" presStyleIdx="2" presStyleCnt="4">
        <dgm:presLayoutVars>
          <dgm:bulletEnabled val="1"/>
        </dgm:presLayoutVars>
      </dgm:prSet>
      <dgm:spPr/>
    </dgm:pt>
    <dgm:pt modelId="{3A7B6171-A5A9-4060-845D-0D979BBD434B}" type="pres">
      <dgm:prSet presAssocID="{DA0CE7EB-96D8-499B-AFF4-F46B40B5A107}" presName="sibTrans" presStyleCnt="0"/>
      <dgm:spPr/>
    </dgm:pt>
    <dgm:pt modelId="{7EF60847-92C4-48E6-9779-8026BD5F5072}" type="pres">
      <dgm:prSet presAssocID="{6BED6DE8-6319-44D8-BB83-4C058177CCB7}" presName="node" presStyleLbl="node1" presStyleIdx="3" presStyleCnt="4">
        <dgm:presLayoutVars>
          <dgm:bulletEnabled val="1"/>
        </dgm:presLayoutVars>
      </dgm:prSet>
      <dgm:spPr/>
    </dgm:pt>
  </dgm:ptLst>
  <dgm:cxnLst>
    <dgm:cxn modelId="{673C4712-5605-49DE-A308-210FA9C04DD2}" srcId="{F06E32C9-6676-4BCE-A56B-0E55AD5BB721}" destId="{36F7E8B5-94F9-4F78-94AF-08847CDF6786}" srcOrd="2" destOrd="0" parTransId="{C7109389-7B45-46DA-B549-B624565E6E18}" sibTransId="{DA0CE7EB-96D8-499B-AFF4-F46B40B5A107}"/>
    <dgm:cxn modelId="{368D9817-3BB9-4369-B3F7-04A681CCE104}" srcId="{F06E32C9-6676-4BCE-A56B-0E55AD5BB721}" destId="{7A605DFD-5B09-49EB-8A01-7E62089F4C57}" srcOrd="0" destOrd="0" parTransId="{3163FE75-370F-4BC4-BB1B-80DDF2446A8B}" sibTransId="{20BC6546-776E-497A-8544-662E200BADD5}"/>
    <dgm:cxn modelId="{B5949B21-B8AE-4419-B3B9-1F924A02D921}" type="presOf" srcId="{7A605DFD-5B09-49EB-8A01-7E62089F4C57}" destId="{463AEBE1-37E0-468D-938E-57AD817D1CAA}" srcOrd="0" destOrd="0" presId="urn:microsoft.com/office/officeart/2005/8/layout/default"/>
    <dgm:cxn modelId="{C7372570-DEC2-464B-A599-33DD2B5BADA1}" type="presOf" srcId="{6BED6DE8-6319-44D8-BB83-4C058177CCB7}" destId="{7EF60847-92C4-48E6-9779-8026BD5F5072}" srcOrd="0" destOrd="0" presId="urn:microsoft.com/office/officeart/2005/8/layout/default"/>
    <dgm:cxn modelId="{4C349C52-F73B-42D2-A278-67ADEB42CA33}" type="presOf" srcId="{F06E32C9-6676-4BCE-A56B-0E55AD5BB721}" destId="{CFDFAD70-F626-4B29-BD59-A9FDB2C7C358}" srcOrd="0" destOrd="0" presId="urn:microsoft.com/office/officeart/2005/8/layout/default"/>
    <dgm:cxn modelId="{25ABAD89-9FBB-4542-BDC8-DDEC0C4ED9CE}" type="presOf" srcId="{CE888849-A56A-4BA9-AC3A-E2A3E4B87363}" destId="{A7D0A754-C2B7-4D14-ADEA-EF6B458C4C78}" srcOrd="0" destOrd="0" presId="urn:microsoft.com/office/officeart/2005/8/layout/default"/>
    <dgm:cxn modelId="{5F4259B9-83CC-4E85-BE37-3B7144D983F5}" srcId="{F06E32C9-6676-4BCE-A56B-0E55AD5BB721}" destId="{6BED6DE8-6319-44D8-BB83-4C058177CCB7}" srcOrd="3" destOrd="0" parTransId="{4BB03235-2C39-4C19-9B5A-8CDA9B1C25B6}" sibTransId="{896C0C1A-44C7-4226-9D04-7DBD12190A48}"/>
    <dgm:cxn modelId="{88E684BF-78CD-42ED-B1FB-B05B9BD63538}" srcId="{F06E32C9-6676-4BCE-A56B-0E55AD5BB721}" destId="{CE888849-A56A-4BA9-AC3A-E2A3E4B87363}" srcOrd="1" destOrd="0" parTransId="{05FD84EC-A41F-445A-AB8B-B721F58755F0}" sibTransId="{17ABF357-1427-4F3A-A63A-EF4ACA67E75C}"/>
    <dgm:cxn modelId="{66FBC8F2-174B-466D-8385-97F0E461E1A9}" type="presOf" srcId="{36F7E8B5-94F9-4F78-94AF-08847CDF6786}" destId="{33504ED8-FF36-4F84-A17A-A710D7B32F5A}" srcOrd="0" destOrd="0" presId="urn:microsoft.com/office/officeart/2005/8/layout/default"/>
    <dgm:cxn modelId="{E0BA9A6F-CF31-45E5-B384-E2E2BD2D12BD}" type="presParOf" srcId="{CFDFAD70-F626-4B29-BD59-A9FDB2C7C358}" destId="{463AEBE1-37E0-468D-938E-57AD817D1CAA}" srcOrd="0" destOrd="0" presId="urn:microsoft.com/office/officeart/2005/8/layout/default"/>
    <dgm:cxn modelId="{0540FB42-2AC2-453B-B691-67854157A9C4}" type="presParOf" srcId="{CFDFAD70-F626-4B29-BD59-A9FDB2C7C358}" destId="{527E4E10-453F-4CDF-9D31-AD124E090D2F}" srcOrd="1" destOrd="0" presId="urn:microsoft.com/office/officeart/2005/8/layout/default"/>
    <dgm:cxn modelId="{9923BC85-989F-454F-BE19-C12373CB9D15}" type="presParOf" srcId="{CFDFAD70-F626-4B29-BD59-A9FDB2C7C358}" destId="{A7D0A754-C2B7-4D14-ADEA-EF6B458C4C78}" srcOrd="2" destOrd="0" presId="urn:microsoft.com/office/officeart/2005/8/layout/default"/>
    <dgm:cxn modelId="{3192F2C3-4AEE-4ECE-A204-8E98A56CB237}" type="presParOf" srcId="{CFDFAD70-F626-4B29-BD59-A9FDB2C7C358}" destId="{122ADF56-1760-4558-BFBD-44BE386FDD91}" srcOrd="3" destOrd="0" presId="urn:microsoft.com/office/officeart/2005/8/layout/default"/>
    <dgm:cxn modelId="{DDDFC8E7-E5A6-4DC7-ADFB-316CD59D957E}" type="presParOf" srcId="{CFDFAD70-F626-4B29-BD59-A9FDB2C7C358}" destId="{33504ED8-FF36-4F84-A17A-A710D7B32F5A}" srcOrd="4" destOrd="0" presId="urn:microsoft.com/office/officeart/2005/8/layout/default"/>
    <dgm:cxn modelId="{2D31B0D2-BE30-4AAC-B264-C68E5D21CBFE}" type="presParOf" srcId="{CFDFAD70-F626-4B29-BD59-A9FDB2C7C358}" destId="{3A7B6171-A5A9-4060-845D-0D979BBD434B}" srcOrd="5" destOrd="0" presId="urn:microsoft.com/office/officeart/2005/8/layout/default"/>
    <dgm:cxn modelId="{B1818C0A-7DF8-4C93-95EA-64953F9D74CC}" type="presParOf" srcId="{CFDFAD70-F626-4B29-BD59-A9FDB2C7C358}" destId="{7EF60847-92C4-48E6-9779-8026BD5F507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EB94E5-2873-448A-8666-1D14F27A3B7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123B9B-5026-4114-95F2-DBDD39DFB6B5}">
      <dgm:prSet/>
      <dgm:spPr/>
      <dgm:t>
        <a:bodyPr/>
        <a:lstStyle/>
        <a:p>
          <a:r>
            <a:rPr lang="en-US" dirty="0"/>
            <a:t>- Flexibility: Agile allows changes; Classical is rigid</a:t>
          </a:r>
        </a:p>
      </dgm:t>
    </dgm:pt>
    <dgm:pt modelId="{1D08CD3D-C803-4890-9310-05681E162DF2}" type="parTrans" cxnId="{19C75E6E-FEBB-4B8F-A4C5-534B43D66DA0}">
      <dgm:prSet/>
      <dgm:spPr/>
      <dgm:t>
        <a:bodyPr/>
        <a:lstStyle/>
        <a:p>
          <a:endParaRPr lang="en-US"/>
        </a:p>
      </dgm:t>
    </dgm:pt>
    <dgm:pt modelId="{2C12B924-3FBE-4913-B80A-06D39051E326}" type="sibTrans" cxnId="{19C75E6E-FEBB-4B8F-A4C5-534B43D66DA0}">
      <dgm:prSet/>
      <dgm:spPr/>
      <dgm:t>
        <a:bodyPr/>
        <a:lstStyle/>
        <a:p>
          <a:endParaRPr lang="en-US"/>
        </a:p>
      </dgm:t>
    </dgm:pt>
    <dgm:pt modelId="{56C80ADC-8A47-417F-9208-13BCE819E1E6}">
      <dgm:prSet/>
      <dgm:spPr/>
      <dgm:t>
        <a:bodyPr/>
        <a:lstStyle/>
        <a:p>
          <a:r>
            <a:rPr lang="en-US" dirty="0"/>
            <a:t>- Project Scope: Classical requires full scope upfront; Agile evolves over time</a:t>
          </a:r>
        </a:p>
      </dgm:t>
    </dgm:pt>
    <dgm:pt modelId="{637CD1A8-0E9C-4E90-8D39-9C26E9CA44E4}" type="parTrans" cxnId="{C2EF58CB-0437-485D-9017-847D81193C6D}">
      <dgm:prSet/>
      <dgm:spPr/>
      <dgm:t>
        <a:bodyPr/>
        <a:lstStyle/>
        <a:p>
          <a:endParaRPr lang="en-US"/>
        </a:p>
      </dgm:t>
    </dgm:pt>
    <dgm:pt modelId="{B284D057-C933-4DDF-A388-438FD6248604}" type="sibTrans" cxnId="{C2EF58CB-0437-485D-9017-847D81193C6D}">
      <dgm:prSet/>
      <dgm:spPr/>
      <dgm:t>
        <a:bodyPr/>
        <a:lstStyle/>
        <a:p>
          <a:endParaRPr lang="en-US"/>
        </a:p>
      </dgm:t>
    </dgm:pt>
    <dgm:pt modelId="{4A6C18A1-01CF-428C-B6C2-E6C17887D809}">
      <dgm:prSet/>
      <dgm:spPr/>
      <dgm:t>
        <a:bodyPr/>
        <a:lstStyle/>
        <a:p>
          <a:r>
            <a:rPr lang="en-US" dirty="0"/>
            <a:t>- Testing: Classical tests at the end; Agile tests continuously</a:t>
          </a:r>
        </a:p>
      </dgm:t>
    </dgm:pt>
    <dgm:pt modelId="{DAAC97FB-6437-4656-AECA-DCD53EAB92FD}" type="parTrans" cxnId="{3D2A3F0C-5BBE-4AD2-8551-4A3B7BFD1892}">
      <dgm:prSet/>
      <dgm:spPr/>
      <dgm:t>
        <a:bodyPr/>
        <a:lstStyle/>
        <a:p>
          <a:endParaRPr lang="en-US"/>
        </a:p>
      </dgm:t>
    </dgm:pt>
    <dgm:pt modelId="{8F6DF902-B33B-4CC5-A170-B3B96C13930E}" type="sibTrans" cxnId="{3D2A3F0C-5BBE-4AD2-8551-4A3B7BFD1892}">
      <dgm:prSet/>
      <dgm:spPr/>
      <dgm:t>
        <a:bodyPr/>
        <a:lstStyle/>
        <a:p>
          <a:endParaRPr lang="en-US"/>
        </a:p>
      </dgm:t>
    </dgm:pt>
    <dgm:pt modelId="{FF8EC1F3-E4F6-4E1B-9CD2-3015E7C44382}">
      <dgm:prSet/>
      <dgm:spPr/>
      <dgm:t>
        <a:bodyPr/>
        <a:lstStyle/>
        <a:p>
          <a:r>
            <a:rPr lang="en-US" dirty="0"/>
            <a:t>- Team Collaboration: Agile promotes teamwork; Classical follows a structured hierarchy</a:t>
          </a:r>
        </a:p>
      </dgm:t>
    </dgm:pt>
    <dgm:pt modelId="{57A8A3AA-E068-423B-827F-8ACE35F859C6}" type="parTrans" cxnId="{49905F6E-076B-4797-AFF5-6E9B5CD54671}">
      <dgm:prSet/>
      <dgm:spPr/>
      <dgm:t>
        <a:bodyPr/>
        <a:lstStyle/>
        <a:p>
          <a:endParaRPr lang="en-US"/>
        </a:p>
      </dgm:t>
    </dgm:pt>
    <dgm:pt modelId="{6027B20E-2C8D-4606-9871-D4F51B78BF7A}" type="sibTrans" cxnId="{49905F6E-076B-4797-AFF5-6E9B5CD54671}">
      <dgm:prSet/>
      <dgm:spPr/>
      <dgm:t>
        <a:bodyPr/>
        <a:lstStyle/>
        <a:p>
          <a:endParaRPr lang="en-US"/>
        </a:p>
      </dgm:t>
    </dgm:pt>
    <dgm:pt modelId="{7EAE1ED2-9A9F-465A-A738-53078543E42C}" type="pres">
      <dgm:prSet presAssocID="{C6EB94E5-2873-448A-8666-1D14F27A3B74}" presName="linear" presStyleCnt="0">
        <dgm:presLayoutVars>
          <dgm:animLvl val="lvl"/>
          <dgm:resizeHandles val="exact"/>
        </dgm:presLayoutVars>
      </dgm:prSet>
      <dgm:spPr/>
    </dgm:pt>
    <dgm:pt modelId="{989892D1-5274-4D0F-A5D6-06FF1E4132EF}" type="pres">
      <dgm:prSet presAssocID="{94123B9B-5026-4114-95F2-DBDD39DFB6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6C0A39-F3C8-423B-AA07-D8712E4C77AD}" type="pres">
      <dgm:prSet presAssocID="{2C12B924-3FBE-4913-B80A-06D39051E326}" presName="spacer" presStyleCnt="0"/>
      <dgm:spPr/>
    </dgm:pt>
    <dgm:pt modelId="{C39DA814-244A-491D-855D-9688AB7D2C06}" type="pres">
      <dgm:prSet presAssocID="{56C80ADC-8A47-417F-9208-13BCE819E1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D1BC67-B15E-4868-B83D-10D014051420}" type="pres">
      <dgm:prSet presAssocID="{B284D057-C933-4DDF-A388-438FD6248604}" presName="spacer" presStyleCnt="0"/>
      <dgm:spPr/>
    </dgm:pt>
    <dgm:pt modelId="{E1A3534C-73B6-4319-8D24-02DCA82C4FC6}" type="pres">
      <dgm:prSet presAssocID="{4A6C18A1-01CF-428C-B6C2-E6C17887D8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9576ED-D6F2-45A3-A4B6-95840D86E25E}" type="pres">
      <dgm:prSet presAssocID="{8F6DF902-B33B-4CC5-A170-B3B96C13930E}" presName="spacer" presStyleCnt="0"/>
      <dgm:spPr/>
    </dgm:pt>
    <dgm:pt modelId="{3DAE8980-5227-4579-899B-5451D84A9BD4}" type="pres">
      <dgm:prSet presAssocID="{FF8EC1F3-E4F6-4E1B-9CD2-3015E7C443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2A3F0C-5BBE-4AD2-8551-4A3B7BFD1892}" srcId="{C6EB94E5-2873-448A-8666-1D14F27A3B74}" destId="{4A6C18A1-01CF-428C-B6C2-E6C17887D809}" srcOrd="2" destOrd="0" parTransId="{DAAC97FB-6437-4656-AECA-DCD53EAB92FD}" sibTransId="{8F6DF902-B33B-4CC5-A170-B3B96C13930E}"/>
    <dgm:cxn modelId="{70820D14-8A21-4C2F-9EBB-A787F63E129A}" type="presOf" srcId="{56C80ADC-8A47-417F-9208-13BCE819E1E6}" destId="{C39DA814-244A-491D-855D-9688AB7D2C06}" srcOrd="0" destOrd="0" presId="urn:microsoft.com/office/officeart/2005/8/layout/vList2"/>
    <dgm:cxn modelId="{19C75E6E-FEBB-4B8F-A4C5-534B43D66DA0}" srcId="{C6EB94E5-2873-448A-8666-1D14F27A3B74}" destId="{94123B9B-5026-4114-95F2-DBDD39DFB6B5}" srcOrd="0" destOrd="0" parTransId="{1D08CD3D-C803-4890-9310-05681E162DF2}" sibTransId="{2C12B924-3FBE-4913-B80A-06D39051E326}"/>
    <dgm:cxn modelId="{49905F6E-076B-4797-AFF5-6E9B5CD54671}" srcId="{C6EB94E5-2873-448A-8666-1D14F27A3B74}" destId="{FF8EC1F3-E4F6-4E1B-9CD2-3015E7C44382}" srcOrd="3" destOrd="0" parTransId="{57A8A3AA-E068-423B-827F-8ACE35F859C6}" sibTransId="{6027B20E-2C8D-4606-9871-D4F51B78BF7A}"/>
    <dgm:cxn modelId="{A528947E-E1EC-4471-8C9C-EFBFCEEBF0AC}" type="presOf" srcId="{C6EB94E5-2873-448A-8666-1D14F27A3B74}" destId="{7EAE1ED2-9A9F-465A-A738-53078543E42C}" srcOrd="0" destOrd="0" presId="urn:microsoft.com/office/officeart/2005/8/layout/vList2"/>
    <dgm:cxn modelId="{79D2127F-5406-473F-981E-920C67E3A45D}" type="presOf" srcId="{FF8EC1F3-E4F6-4E1B-9CD2-3015E7C44382}" destId="{3DAE8980-5227-4579-899B-5451D84A9BD4}" srcOrd="0" destOrd="0" presId="urn:microsoft.com/office/officeart/2005/8/layout/vList2"/>
    <dgm:cxn modelId="{30B4FAC4-1DB5-4464-9C67-001687B2773B}" type="presOf" srcId="{94123B9B-5026-4114-95F2-DBDD39DFB6B5}" destId="{989892D1-5274-4D0F-A5D6-06FF1E4132EF}" srcOrd="0" destOrd="0" presId="urn:microsoft.com/office/officeart/2005/8/layout/vList2"/>
    <dgm:cxn modelId="{C2EF58CB-0437-485D-9017-847D81193C6D}" srcId="{C6EB94E5-2873-448A-8666-1D14F27A3B74}" destId="{56C80ADC-8A47-417F-9208-13BCE819E1E6}" srcOrd="1" destOrd="0" parTransId="{637CD1A8-0E9C-4E90-8D39-9C26E9CA44E4}" sibTransId="{B284D057-C933-4DDF-A388-438FD6248604}"/>
    <dgm:cxn modelId="{26DBFBFB-F789-490C-9AA2-4E3633EBA5D6}" type="presOf" srcId="{4A6C18A1-01CF-428C-B6C2-E6C17887D809}" destId="{E1A3534C-73B6-4319-8D24-02DCA82C4FC6}" srcOrd="0" destOrd="0" presId="urn:microsoft.com/office/officeart/2005/8/layout/vList2"/>
    <dgm:cxn modelId="{E95E733B-1939-4D58-A893-9FC482EFDD77}" type="presParOf" srcId="{7EAE1ED2-9A9F-465A-A738-53078543E42C}" destId="{989892D1-5274-4D0F-A5D6-06FF1E4132EF}" srcOrd="0" destOrd="0" presId="urn:microsoft.com/office/officeart/2005/8/layout/vList2"/>
    <dgm:cxn modelId="{F17C8952-4B48-4B0F-8031-40A3A02AE4B4}" type="presParOf" srcId="{7EAE1ED2-9A9F-465A-A738-53078543E42C}" destId="{6C6C0A39-F3C8-423B-AA07-D8712E4C77AD}" srcOrd="1" destOrd="0" presId="urn:microsoft.com/office/officeart/2005/8/layout/vList2"/>
    <dgm:cxn modelId="{66233766-8833-4672-AB2D-15A33C11F73C}" type="presParOf" srcId="{7EAE1ED2-9A9F-465A-A738-53078543E42C}" destId="{C39DA814-244A-491D-855D-9688AB7D2C06}" srcOrd="2" destOrd="0" presId="urn:microsoft.com/office/officeart/2005/8/layout/vList2"/>
    <dgm:cxn modelId="{AF60AAAD-B314-4465-8EBF-E66315DE5FE2}" type="presParOf" srcId="{7EAE1ED2-9A9F-465A-A738-53078543E42C}" destId="{C0D1BC67-B15E-4868-B83D-10D014051420}" srcOrd="3" destOrd="0" presId="urn:microsoft.com/office/officeart/2005/8/layout/vList2"/>
    <dgm:cxn modelId="{A666EFDE-F3AA-4C4E-A04F-2EDFCA8C4FFF}" type="presParOf" srcId="{7EAE1ED2-9A9F-465A-A738-53078543E42C}" destId="{E1A3534C-73B6-4319-8D24-02DCA82C4FC6}" srcOrd="4" destOrd="0" presId="urn:microsoft.com/office/officeart/2005/8/layout/vList2"/>
    <dgm:cxn modelId="{0EAFF9B5-A02A-4722-A5D9-58A25A432F8D}" type="presParOf" srcId="{7EAE1ED2-9A9F-465A-A738-53078543E42C}" destId="{259576ED-D6F2-45A3-A4B6-95840D86E25E}" srcOrd="5" destOrd="0" presId="urn:microsoft.com/office/officeart/2005/8/layout/vList2"/>
    <dgm:cxn modelId="{3DAD3C39-BF0A-4060-826C-EE134FC4529D}" type="presParOf" srcId="{7EAE1ED2-9A9F-465A-A738-53078543E42C}" destId="{3DAE8980-5227-4579-899B-5451D84A9B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7EDB-3980-4D6C-850E-7D2F2C3C15AE}">
      <dsp:nvSpPr>
        <dsp:cNvPr id="0" name=""/>
        <dsp:cNvSpPr/>
      </dsp:nvSpPr>
      <dsp:spPr>
        <a:xfrm>
          <a:off x="0" y="95441"/>
          <a:ext cx="5175384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Follows a sequential, step-by-step process</a:t>
          </a:r>
        </a:p>
      </dsp:txBody>
      <dsp:txXfrm>
        <a:off x="62808" y="158249"/>
        <a:ext cx="5049768" cy="1161018"/>
      </dsp:txXfrm>
    </dsp:sp>
    <dsp:sp modelId="{2EEA110F-60B6-4960-A476-961A1627A933}">
      <dsp:nvSpPr>
        <dsp:cNvPr id="0" name=""/>
        <dsp:cNvSpPr/>
      </dsp:nvSpPr>
      <dsp:spPr>
        <a:xfrm>
          <a:off x="0" y="1448316"/>
          <a:ext cx="5175384" cy="128663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Phases: Requirements → Design → Implementation → Testing → Deployment → Maintenance</a:t>
          </a:r>
        </a:p>
      </dsp:txBody>
      <dsp:txXfrm>
        <a:off x="62808" y="1511124"/>
        <a:ext cx="5049768" cy="1161018"/>
      </dsp:txXfrm>
    </dsp:sp>
    <dsp:sp modelId="{6F240552-1C73-4D28-A18C-F62BEF186209}">
      <dsp:nvSpPr>
        <dsp:cNvPr id="0" name=""/>
        <dsp:cNvSpPr/>
      </dsp:nvSpPr>
      <dsp:spPr>
        <a:xfrm>
          <a:off x="0" y="2801190"/>
          <a:ext cx="5175384" cy="128663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Changes are difficult to implement after the process starts</a:t>
          </a:r>
        </a:p>
      </dsp:txBody>
      <dsp:txXfrm>
        <a:off x="62808" y="2863998"/>
        <a:ext cx="5049768" cy="1161018"/>
      </dsp:txXfrm>
    </dsp:sp>
    <dsp:sp modelId="{B9DC2B46-B459-42AA-9815-F596C88BBFFE}">
      <dsp:nvSpPr>
        <dsp:cNvPr id="0" name=""/>
        <dsp:cNvSpPr/>
      </dsp:nvSpPr>
      <dsp:spPr>
        <a:xfrm>
          <a:off x="0" y="4154064"/>
          <a:ext cx="5175384" cy="128663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Suitable for projects with well-defined requirements</a:t>
          </a:r>
        </a:p>
      </dsp:txBody>
      <dsp:txXfrm>
        <a:off x="62808" y="4216872"/>
        <a:ext cx="5049768" cy="1161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AEBE1-37E0-468D-938E-57AD817D1CAA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- Iterative and incremental approach</a:t>
          </a:r>
        </a:p>
      </dsp:txBody>
      <dsp:txXfrm>
        <a:off x="429570" y="472"/>
        <a:ext cx="3346456" cy="2007873"/>
      </dsp:txXfrm>
    </dsp:sp>
    <dsp:sp modelId="{A7D0A754-C2B7-4D14-ADEA-EF6B458C4C78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- Works in short cycles (sprints) with continuous feedback</a:t>
          </a:r>
        </a:p>
      </dsp:txBody>
      <dsp:txXfrm>
        <a:off x="4110672" y="472"/>
        <a:ext cx="3346456" cy="2007873"/>
      </dsp:txXfrm>
    </dsp:sp>
    <dsp:sp modelId="{33504ED8-FF36-4F84-A17A-A710D7B32F5A}">
      <dsp:nvSpPr>
        <dsp:cNvPr id="0" name=""/>
        <dsp:cNvSpPr/>
      </dsp:nvSpPr>
      <dsp:spPr>
        <a:xfrm>
          <a:off x="429570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- Adaptable to changing requirements</a:t>
          </a:r>
        </a:p>
      </dsp:txBody>
      <dsp:txXfrm>
        <a:off x="429570" y="2342991"/>
        <a:ext cx="3346456" cy="2007873"/>
      </dsp:txXfrm>
    </dsp:sp>
    <dsp:sp modelId="{7EF60847-92C4-48E6-9779-8026BD5F5072}">
      <dsp:nvSpPr>
        <dsp:cNvPr id="0" name=""/>
        <dsp:cNvSpPr/>
      </dsp:nvSpPr>
      <dsp:spPr>
        <a:xfrm>
          <a:off x="4110672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- Suitable for complex, evolving projects</a:t>
          </a:r>
        </a:p>
      </dsp:txBody>
      <dsp:txXfrm>
        <a:off x="4110672" y="2342991"/>
        <a:ext cx="3346456" cy="2007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892D1-5274-4D0F-A5D6-06FF1E4132EF}">
      <dsp:nvSpPr>
        <dsp:cNvPr id="0" name=""/>
        <dsp:cNvSpPr/>
      </dsp:nvSpPr>
      <dsp:spPr>
        <a:xfrm>
          <a:off x="0" y="81411"/>
          <a:ext cx="7886700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Flexibility: Agile allows changes; Classical is rigid</a:t>
          </a:r>
        </a:p>
      </dsp:txBody>
      <dsp:txXfrm>
        <a:off x="48481" y="129892"/>
        <a:ext cx="7789738" cy="896166"/>
      </dsp:txXfrm>
    </dsp:sp>
    <dsp:sp modelId="{C39DA814-244A-491D-855D-9688AB7D2C06}">
      <dsp:nvSpPr>
        <dsp:cNvPr id="0" name=""/>
        <dsp:cNvSpPr/>
      </dsp:nvSpPr>
      <dsp:spPr>
        <a:xfrm>
          <a:off x="0" y="1146540"/>
          <a:ext cx="7886700" cy="99312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Project Scope: Classical requires full scope upfront; Agile evolves over time</a:t>
          </a:r>
        </a:p>
      </dsp:txBody>
      <dsp:txXfrm>
        <a:off x="48481" y="1195021"/>
        <a:ext cx="7789738" cy="896166"/>
      </dsp:txXfrm>
    </dsp:sp>
    <dsp:sp modelId="{E1A3534C-73B6-4319-8D24-02DCA82C4FC6}">
      <dsp:nvSpPr>
        <dsp:cNvPr id="0" name=""/>
        <dsp:cNvSpPr/>
      </dsp:nvSpPr>
      <dsp:spPr>
        <a:xfrm>
          <a:off x="0" y="2211669"/>
          <a:ext cx="7886700" cy="99312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Testing: Classical tests at the end; Agile tests continuously</a:t>
          </a:r>
        </a:p>
      </dsp:txBody>
      <dsp:txXfrm>
        <a:off x="48481" y="2260150"/>
        <a:ext cx="7789738" cy="896166"/>
      </dsp:txXfrm>
    </dsp:sp>
    <dsp:sp modelId="{3DAE8980-5227-4579-899B-5451D84A9BD4}">
      <dsp:nvSpPr>
        <dsp:cNvPr id="0" name=""/>
        <dsp:cNvSpPr/>
      </dsp:nvSpPr>
      <dsp:spPr>
        <a:xfrm>
          <a:off x="0" y="3276797"/>
          <a:ext cx="7886700" cy="9931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Team Collaboration: Agile promotes teamwork; Classical follows a structured hierarchy</a:t>
          </a:r>
        </a:p>
      </dsp:txBody>
      <dsp:txXfrm>
        <a:off x="48481" y="3325278"/>
        <a:ext cx="778973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Classical vs. Agile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US" sz="2400"/>
              <a:t>A Comparative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1900"/>
              <a:t>Software development has evolved over time, leading to two major methodologies: Classical (Waterfall) and Agile. This presentation compares these two approaches.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300"/>
              <a:t>Classical Development (Waterfall)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8DBCEF-23A1-7180-58B2-E28CFC459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2834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screen&#10;&#10;Description automatically generated">
            <a:extLst>
              <a:ext uri="{FF2B5EF4-FFF2-40B4-BE49-F238E27FC236}">
                <a16:creationId xmlns:a16="http://schemas.microsoft.com/office/drawing/2014/main" id="{2FCBDC8C-17EF-00E8-0770-EBA49B921C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Agile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01EAFD-1768-C7A5-895B-44F329E61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2751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BFC24A-A05B-4D88-6C13-6A935AD664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30" r="4170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Key Differences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CFCEB3-C632-6502-B713-B179906D8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5274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t colored organizers">
            <a:extLst>
              <a:ext uri="{FF2B5EF4-FFF2-40B4-BE49-F238E27FC236}">
                <a16:creationId xmlns:a16="http://schemas.microsoft.com/office/drawing/2014/main" id="{1CB1EEFF-24B5-8E1C-C17E-7AEED2D5E8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16" r="18818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Pros &amp; Cons of Classical Development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Pros: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Clear structure and documentation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Good for stable projects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Easier to manage large teams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Cons: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Inflexible to changes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Late testing phase may lead to issues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High risk of failure if requirements are unclear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Pros &amp; Cons of Agile 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 dirty="0"/>
              <a:t>Pros:</a:t>
            </a:r>
          </a:p>
          <a:p>
            <a:r>
              <a:rPr lang="en-US" sz="1900" dirty="0"/>
              <a:t>Flexible and adaptive</a:t>
            </a:r>
          </a:p>
          <a:p>
            <a:r>
              <a:rPr lang="en-US" sz="1900" dirty="0"/>
              <a:t>Encourages continuous improvement</a:t>
            </a:r>
          </a:p>
          <a:p>
            <a:r>
              <a:rPr lang="en-US" sz="1900" dirty="0"/>
              <a:t>Delivers working software faster</a:t>
            </a:r>
          </a:p>
          <a:p>
            <a:endParaRPr lang="en-US" sz="1900" dirty="0"/>
          </a:p>
          <a:p>
            <a:r>
              <a:rPr lang="en-US" sz="1900" dirty="0"/>
              <a:t>Cons:</a:t>
            </a:r>
          </a:p>
          <a:p>
            <a:r>
              <a:rPr lang="en-US" sz="1900" dirty="0"/>
              <a:t>Requires active customer involvement</a:t>
            </a:r>
          </a:p>
          <a:p>
            <a:r>
              <a:rPr lang="en-US" sz="1900" dirty="0"/>
              <a:t>Harder to estimate time and budget</a:t>
            </a:r>
          </a:p>
          <a:p>
            <a:r>
              <a:rPr lang="en-US" sz="1900"/>
              <a:t>Less </a:t>
            </a:r>
            <a:r>
              <a:rPr lang="en-US" sz="1900" dirty="0"/>
              <a:t>structured documentation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Each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**Use Classical:** When requirements are clear and stable (e.g., government projects, safety-critical systems)</a:t>
            </a:r>
          </a:p>
          <a:p>
            <a:r>
              <a:t>- **Use Agile:** When requirements are evolving and rapid feedback is needed (e.g., startups, software products)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Both Classical and Agile development have their place in software engineering. Choosing the right approach depends on the project's nature, requirements, and flexibility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314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Classical vs. Agile Development</vt:lpstr>
      <vt:lpstr>Introduction</vt:lpstr>
      <vt:lpstr>Classical Development (Waterfall)</vt:lpstr>
      <vt:lpstr>Agile Development</vt:lpstr>
      <vt:lpstr>Key Differences</vt:lpstr>
      <vt:lpstr>Pros &amp; Cons of Classical Development</vt:lpstr>
      <vt:lpstr>Pros &amp; Cons of Agile Development</vt:lpstr>
      <vt:lpstr>When to Use Each Approach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Norouzifard</cp:lastModifiedBy>
  <cp:revision>4</cp:revision>
  <dcterms:created xsi:type="dcterms:W3CDTF">2013-01-27T09:14:16Z</dcterms:created>
  <dcterms:modified xsi:type="dcterms:W3CDTF">2025-02-03T01:04:04Z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2025-02-03T01:02:34Z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7eb0e75a-d0ae-48cf-a96a-aa41250ca705</vt:lpwstr>
  </property>
  <property fmtid="{D5CDD505-2E9C-101B-9397-08002B2CF9AE}" pid="8" name="MSIP_Label_c96ed6d7-747c-41fd-b042-ff14484edc24_ContentBits">
    <vt:lpwstr>0</vt:lpwstr>
  </property>
</Properties>
</file>