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310" r:id="rId3"/>
    <p:sldId id="317" r:id="rId4"/>
    <p:sldId id="31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11" r:id="rId13"/>
    <p:sldId id="318" r:id="rId14"/>
    <p:sldId id="319" r:id="rId15"/>
    <p:sldId id="320" r:id="rId16"/>
    <p:sldId id="321" r:id="rId17"/>
    <p:sldId id="312" r:id="rId18"/>
    <p:sldId id="322" r:id="rId19"/>
    <p:sldId id="313" r:id="rId20"/>
    <p:sldId id="323" r:id="rId21"/>
    <p:sldId id="324" r:id="rId22"/>
    <p:sldId id="325" r:id="rId23"/>
    <p:sldId id="326" r:id="rId24"/>
    <p:sldId id="314" r:id="rId25"/>
    <p:sldId id="328" r:id="rId26"/>
    <p:sldId id="354" r:id="rId27"/>
    <p:sldId id="355" r:id="rId28"/>
    <p:sldId id="356" r:id="rId29"/>
    <p:sldId id="357" r:id="rId30"/>
    <p:sldId id="327" r:id="rId31"/>
    <p:sldId id="315" r:id="rId32"/>
    <p:sldId id="337" r:id="rId33"/>
    <p:sldId id="338" r:id="rId34"/>
    <p:sldId id="329" r:id="rId35"/>
    <p:sldId id="340" r:id="rId36"/>
    <p:sldId id="341" r:id="rId37"/>
    <p:sldId id="342" r:id="rId38"/>
    <p:sldId id="358" r:id="rId39"/>
    <p:sldId id="343" r:id="rId40"/>
    <p:sldId id="344" r:id="rId41"/>
    <p:sldId id="345" r:id="rId42"/>
    <p:sldId id="346" r:id="rId43"/>
    <p:sldId id="331" r:id="rId44"/>
    <p:sldId id="332" r:id="rId45"/>
    <p:sldId id="333" r:id="rId46"/>
    <p:sldId id="334" r:id="rId47"/>
    <p:sldId id="335" r:id="rId48"/>
    <p:sldId id="336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6D580-8BB8-437A-A587-5280C8C022AE}" v="89" dt="2024-09-18T01:33:53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226" autoAdjust="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Wang" userId="5375c050-d6a4-4212-980e-f548dd476485" providerId="ADAL" clId="{6996D580-8BB8-437A-A587-5280C8C022AE}"/>
    <pc:docChg chg="undo custSel addSld delSld modSld sldOrd">
      <pc:chgData name="Guan Wang" userId="5375c050-d6a4-4212-980e-f548dd476485" providerId="ADAL" clId="{6996D580-8BB8-437A-A587-5280C8C022AE}" dt="2024-09-18T23:58:24.143" v="1876" actId="729"/>
      <pc:docMkLst>
        <pc:docMk/>
      </pc:docMkLst>
      <pc:sldChg chg="modSp mod">
        <pc:chgData name="Guan Wang" userId="5375c050-d6a4-4212-980e-f548dd476485" providerId="ADAL" clId="{6996D580-8BB8-437A-A587-5280C8C022AE}" dt="2024-09-17T22:07:29.192" v="22" actId="20577"/>
        <pc:sldMkLst>
          <pc:docMk/>
          <pc:sldMk cId="0" sldId="256"/>
        </pc:sldMkLst>
        <pc:spChg chg="mod">
          <ac:chgData name="Guan Wang" userId="5375c050-d6a4-4212-980e-f548dd476485" providerId="ADAL" clId="{6996D580-8BB8-437A-A587-5280C8C022AE}" dt="2024-09-17T22:07:29.192" v="22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2177755052" sldId="280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2595837649" sldId="281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3588148702" sldId="282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3365077029" sldId="283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2742174482" sldId="303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2387761674" sldId="304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3239294112" sldId="305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2607068914" sldId="306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2670312189" sldId="307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99621904" sldId="308"/>
        </pc:sldMkLst>
      </pc:sldChg>
      <pc:sldChg chg="del">
        <pc:chgData name="Guan Wang" userId="5375c050-d6a4-4212-980e-f548dd476485" providerId="ADAL" clId="{6996D580-8BB8-437A-A587-5280C8C022AE}" dt="2024-09-17T22:08:17.660" v="24" actId="2696"/>
        <pc:sldMkLst>
          <pc:docMk/>
          <pc:sldMk cId="1453151608" sldId="309"/>
        </pc:sldMkLst>
      </pc:sldChg>
      <pc:sldChg chg="addSp delSp modSp new mod delAnim modAnim">
        <pc:chgData name="Guan Wang" userId="5375c050-d6a4-4212-980e-f548dd476485" providerId="ADAL" clId="{6996D580-8BB8-437A-A587-5280C8C022AE}" dt="2024-09-18T02:46:23.009" v="1875" actId="1076"/>
        <pc:sldMkLst>
          <pc:docMk/>
          <pc:sldMk cId="315819052" sldId="310"/>
        </pc:sldMkLst>
        <pc:spChg chg="mod">
          <ac:chgData name="Guan Wang" userId="5375c050-d6a4-4212-980e-f548dd476485" providerId="ADAL" clId="{6996D580-8BB8-437A-A587-5280C8C022AE}" dt="2024-09-17T22:27:53.028" v="199" actId="20577"/>
          <ac:spMkLst>
            <pc:docMk/>
            <pc:sldMk cId="315819052" sldId="310"/>
            <ac:spMk id="2" creationId="{6D962F19-5175-3B4F-A99B-E4C24E81CECB}"/>
          </ac:spMkLst>
        </pc:spChg>
        <pc:spChg chg="mod">
          <ac:chgData name="Guan Wang" userId="5375c050-d6a4-4212-980e-f548dd476485" providerId="ADAL" clId="{6996D580-8BB8-437A-A587-5280C8C022AE}" dt="2024-09-17T22:27:43.075" v="193" actId="20577"/>
          <ac:spMkLst>
            <pc:docMk/>
            <pc:sldMk cId="315819052" sldId="310"/>
            <ac:spMk id="3" creationId="{4DF97A00-9914-E10C-8B0F-44F5E8B362C0}"/>
          </ac:spMkLst>
        </pc:spChg>
        <pc:picChg chg="add mod">
          <ac:chgData name="Guan Wang" userId="5375c050-d6a4-4212-980e-f548dd476485" providerId="ADAL" clId="{6996D580-8BB8-437A-A587-5280C8C022AE}" dt="2024-09-18T02:46:23.009" v="1875" actId="1076"/>
          <ac:picMkLst>
            <pc:docMk/>
            <pc:sldMk cId="315819052" sldId="310"/>
            <ac:picMk id="5" creationId="{8945E2AB-AE1F-34BA-05B5-C6273D80DF9F}"/>
          </ac:picMkLst>
        </pc:picChg>
        <pc:picChg chg="add del mod">
          <ac:chgData name="Guan Wang" userId="5375c050-d6a4-4212-980e-f548dd476485" providerId="ADAL" clId="{6996D580-8BB8-437A-A587-5280C8C022AE}" dt="2024-09-18T02:46:13.365" v="1873" actId="478"/>
          <ac:picMkLst>
            <pc:docMk/>
            <pc:sldMk cId="315819052" sldId="310"/>
            <ac:picMk id="6" creationId="{94F2ABC4-55C5-B337-D42D-B779A4BBA061}"/>
          </ac:picMkLst>
        </pc:picChg>
        <pc:picChg chg="add del mod">
          <ac:chgData name="Guan Wang" userId="5375c050-d6a4-4212-980e-f548dd476485" providerId="ADAL" clId="{6996D580-8BB8-437A-A587-5280C8C022AE}" dt="2024-09-17T22:31:23.360" v="225" actId="478"/>
          <ac:picMkLst>
            <pc:docMk/>
            <pc:sldMk cId="315819052" sldId="310"/>
            <ac:picMk id="8" creationId="{A8B15AA1-A7BB-502F-EC39-7A7F4BA62826}"/>
          </ac:picMkLst>
        </pc:picChg>
      </pc:sldChg>
      <pc:sldChg chg="addSp modSp new mod modAnim">
        <pc:chgData name="Guan Wang" userId="5375c050-d6a4-4212-980e-f548dd476485" providerId="ADAL" clId="{6996D580-8BB8-437A-A587-5280C8C022AE}" dt="2024-09-17T22:57:51.716" v="367"/>
        <pc:sldMkLst>
          <pc:docMk/>
          <pc:sldMk cId="1425416479" sldId="311"/>
        </pc:sldMkLst>
        <pc:spChg chg="mod">
          <ac:chgData name="Guan Wang" userId="5375c050-d6a4-4212-980e-f548dd476485" providerId="ADAL" clId="{6996D580-8BB8-437A-A587-5280C8C022AE}" dt="2024-09-17T22:55:26.895" v="325" actId="20577"/>
          <ac:spMkLst>
            <pc:docMk/>
            <pc:sldMk cId="1425416479" sldId="311"/>
            <ac:spMk id="2" creationId="{06AC9FC3-B064-FB64-A4EE-1257CA8A75BD}"/>
          </ac:spMkLst>
        </pc:spChg>
        <pc:spChg chg="mod">
          <ac:chgData name="Guan Wang" userId="5375c050-d6a4-4212-980e-f548dd476485" providerId="ADAL" clId="{6996D580-8BB8-437A-A587-5280C8C022AE}" dt="2024-09-17T22:56:51.674" v="364" actId="20577"/>
          <ac:spMkLst>
            <pc:docMk/>
            <pc:sldMk cId="1425416479" sldId="311"/>
            <ac:spMk id="3" creationId="{E56D86FA-C2E6-2422-38F8-183FB11242C3}"/>
          </ac:spMkLst>
        </pc:spChg>
        <pc:picChg chg="add mod">
          <ac:chgData name="Guan Wang" userId="5375c050-d6a4-4212-980e-f548dd476485" providerId="ADAL" clId="{6996D580-8BB8-437A-A587-5280C8C022AE}" dt="2024-09-17T22:57:47.125" v="366" actId="1076"/>
          <ac:picMkLst>
            <pc:docMk/>
            <pc:sldMk cId="1425416479" sldId="311"/>
            <ac:picMk id="5" creationId="{410F1935-40E5-154E-6587-31E1F8B2262E}"/>
          </ac:picMkLst>
        </pc:picChg>
      </pc:sldChg>
      <pc:sldChg chg="addSp modSp new mod modNotesTx">
        <pc:chgData name="Guan Wang" userId="5375c050-d6a4-4212-980e-f548dd476485" providerId="ADAL" clId="{6996D580-8BB8-437A-A587-5280C8C022AE}" dt="2024-09-17T23:14:05.187" v="556"/>
        <pc:sldMkLst>
          <pc:docMk/>
          <pc:sldMk cId="2035302405" sldId="312"/>
        </pc:sldMkLst>
        <pc:spChg chg="mod">
          <ac:chgData name="Guan Wang" userId="5375c050-d6a4-4212-980e-f548dd476485" providerId="ADAL" clId="{6996D580-8BB8-437A-A587-5280C8C022AE}" dt="2024-09-17T23:09:37.947" v="553" actId="20577"/>
          <ac:spMkLst>
            <pc:docMk/>
            <pc:sldMk cId="2035302405" sldId="312"/>
            <ac:spMk id="2" creationId="{4A1F2080-EE98-B312-53D1-028F80FBAE48}"/>
          </ac:spMkLst>
        </pc:spChg>
        <pc:picChg chg="add mod">
          <ac:chgData name="Guan Wang" userId="5375c050-d6a4-4212-980e-f548dd476485" providerId="ADAL" clId="{6996D580-8BB8-437A-A587-5280C8C022AE}" dt="2024-09-17T23:13:45.866" v="555" actId="1076"/>
          <ac:picMkLst>
            <pc:docMk/>
            <pc:sldMk cId="2035302405" sldId="312"/>
            <ac:picMk id="5" creationId="{8F8EBB81-FB70-5858-84B3-3E8BB6BE986B}"/>
          </ac:picMkLst>
        </pc:picChg>
      </pc:sldChg>
      <pc:sldChg chg="addSp delSp modSp new mod modNotes">
        <pc:chgData name="Guan Wang" userId="5375c050-d6a4-4212-980e-f548dd476485" providerId="ADAL" clId="{6996D580-8BB8-437A-A587-5280C8C022AE}" dt="2024-09-17T23:26:08.534" v="620" actId="1076"/>
        <pc:sldMkLst>
          <pc:docMk/>
          <pc:sldMk cId="1716071391" sldId="313"/>
        </pc:sldMkLst>
        <pc:spChg chg="mod">
          <ac:chgData name="Guan Wang" userId="5375c050-d6a4-4212-980e-f548dd476485" providerId="ADAL" clId="{6996D580-8BB8-437A-A587-5280C8C022AE}" dt="2024-09-17T23:24:45.347" v="605" actId="20577"/>
          <ac:spMkLst>
            <pc:docMk/>
            <pc:sldMk cId="1716071391" sldId="313"/>
            <ac:spMk id="2" creationId="{72BFD5E9-41DB-B183-1F5A-925B2B664ED8}"/>
          </ac:spMkLst>
        </pc:spChg>
        <pc:spChg chg="add del mod">
          <ac:chgData name="Guan Wang" userId="5375c050-d6a4-4212-980e-f548dd476485" providerId="ADAL" clId="{6996D580-8BB8-437A-A587-5280C8C022AE}" dt="2024-09-17T23:25:38.666" v="616" actId="20577"/>
          <ac:spMkLst>
            <pc:docMk/>
            <pc:sldMk cId="1716071391" sldId="313"/>
            <ac:spMk id="3" creationId="{A8236315-FAC7-10FF-79CB-C52285CF034D}"/>
          </ac:spMkLst>
        </pc:spChg>
        <pc:spChg chg="add mod">
          <ac:chgData name="Guan Wang" userId="5375c050-d6a4-4212-980e-f548dd476485" providerId="ADAL" clId="{6996D580-8BB8-437A-A587-5280C8C022AE}" dt="2024-09-17T23:25:02.298" v="607"/>
          <ac:spMkLst>
            <pc:docMk/>
            <pc:sldMk cId="1716071391" sldId="313"/>
            <ac:spMk id="4" creationId="{F7058F5F-8A2A-5AAF-1F03-A9C367B45AEE}"/>
          </ac:spMkLst>
        </pc:spChg>
        <pc:picChg chg="add mod">
          <ac:chgData name="Guan Wang" userId="5375c050-d6a4-4212-980e-f548dd476485" providerId="ADAL" clId="{6996D580-8BB8-437A-A587-5280C8C022AE}" dt="2024-09-17T23:26:08.534" v="620" actId="1076"/>
          <ac:picMkLst>
            <pc:docMk/>
            <pc:sldMk cId="1716071391" sldId="313"/>
            <ac:picMk id="6" creationId="{775763F1-9BA9-BDE1-FD42-108E0FDE91E6}"/>
          </ac:picMkLst>
        </pc:picChg>
      </pc:sldChg>
      <pc:sldChg chg="addSp delSp modSp new mod">
        <pc:chgData name="Guan Wang" userId="5375c050-d6a4-4212-980e-f548dd476485" providerId="ADAL" clId="{6996D580-8BB8-437A-A587-5280C8C022AE}" dt="2024-09-18T00:24:12.633" v="996" actId="113"/>
        <pc:sldMkLst>
          <pc:docMk/>
          <pc:sldMk cId="26743609" sldId="314"/>
        </pc:sldMkLst>
        <pc:spChg chg="mod">
          <ac:chgData name="Guan Wang" userId="5375c050-d6a4-4212-980e-f548dd476485" providerId="ADAL" clId="{6996D580-8BB8-437A-A587-5280C8C022AE}" dt="2024-09-18T00:10:57.814" v="720" actId="20577"/>
          <ac:spMkLst>
            <pc:docMk/>
            <pc:sldMk cId="26743609" sldId="314"/>
            <ac:spMk id="2" creationId="{7588C163-094E-926F-8C54-0E12ACA6984E}"/>
          </ac:spMkLst>
        </pc:spChg>
        <pc:spChg chg="mod">
          <ac:chgData name="Guan Wang" userId="5375c050-d6a4-4212-980e-f548dd476485" providerId="ADAL" clId="{6996D580-8BB8-437A-A587-5280C8C022AE}" dt="2024-09-18T00:24:12.633" v="996" actId="113"/>
          <ac:spMkLst>
            <pc:docMk/>
            <pc:sldMk cId="26743609" sldId="314"/>
            <ac:spMk id="3" creationId="{48E4C6D8-5087-6D1A-35DA-286DAEC4A76F}"/>
          </ac:spMkLst>
        </pc:spChg>
        <pc:picChg chg="add del mod">
          <ac:chgData name="Guan Wang" userId="5375c050-d6a4-4212-980e-f548dd476485" providerId="ADAL" clId="{6996D580-8BB8-437A-A587-5280C8C022AE}" dt="2024-09-18T00:22:53.843" v="782" actId="478"/>
          <ac:picMkLst>
            <pc:docMk/>
            <pc:sldMk cId="26743609" sldId="314"/>
            <ac:picMk id="5" creationId="{83ABA41D-A26B-2FAB-FA89-E022A35FB857}"/>
          </ac:picMkLst>
        </pc:picChg>
        <pc:picChg chg="add del mod">
          <ac:chgData name="Guan Wang" userId="5375c050-d6a4-4212-980e-f548dd476485" providerId="ADAL" clId="{6996D580-8BB8-437A-A587-5280C8C022AE}" dt="2024-09-18T00:22:53.843" v="782" actId="478"/>
          <ac:picMkLst>
            <pc:docMk/>
            <pc:sldMk cId="26743609" sldId="314"/>
            <ac:picMk id="7" creationId="{94D459BA-7043-3D2D-DA60-20C1739134DF}"/>
          </ac:picMkLst>
        </pc:picChg>
        <pc:picChg chg="add mod">
          <ac:chgData name="Guan Wang" userId="5375c050-d6a4-4212-980e-f548dd476485" providerId="ADAL" clId="{6996D580-8BB8-437A-A587-5280C8C022AE}" dt="2024-09-18T00:22:56.750" v="783" actId="1076"/>
          <ac:picMkLst>
            <pc:docMk/>
            <pc:sldMk cId="26743609" sldId="314"/>
            <ac:picMk id="9" creationId="{67996C56-3A3B-DD2D-E711-11080C7E7C8F}"/>
          </ac:picMkLst>
        </pc:picChg>
        <pc:picChg chg="add del mod">
          <ac:chgData name="Guan Wang" userId="5375c050-d6a4-4212-980e-f548dd476485" providerId="ADAL" clId="{6996D580-8BB8-437A-A587-5280C8C022AE}" dt="2024-09-18T00:22:53.843" v="782" actId="478"/>
          <ac:picMkLst>
            <pc:docMk/>
            <pc:sldMk cId="26743609" sldId="314"/>
            <ac:picMk id="11" creationId="{76E6C96B-6C9D-F23C-05EB-18A4D4E96A80}"/>
          </ac:picMkLst>
        </pc:picChg>
      </pc:sldChg>
      <pc:sldChg chg="addSp modSp new mod">
        <pc:chgData name="Guan Wang" userId="5375c050-d6a4-4212-980e-f548dd476485" providerId="ADAL" clId="{6996D580-8BB8-437A-A587-5280C8C022AE}" dt="2024-09-18T00:32:56.908" v="1233"/>
        <pc:sldMkLst>
          <pc:docMk/>
          <pc:sldMk cId="2666718293" sldId="315"/>
        </pc:sldMkLst>
        <pc:spChg chg="mod">
          <ac:chgData name="Guan Wang" userId="5375c050-d6a4-4212-980e-f548dd476485" providerId="ADAL" clId="{6996D580-8BB8-437A-A587-5280C8C022AE}" dt="2024-09-18T00:32:56.908" v="1233"/>
          <ac:spMkLst>
            <pc:docMk/>
            <pc:sldMk cId="2666718293" sldId="315"/>
            <ac:spMk id="2" creationId="{6E0B3524-42E9-4211-CEAD-1B7B36B02F91}"/>
          </ac:spMkLst>
        </pc:spChg>
        <pc:spChg chg="mod">
          <ac:chgData name="Guan Wang" userId="5375c050-d6a4-4212-980e-f548dd476485" providerId="ADAL" clId="{6996D580-8BB8-437A-A587-5280C8C022AE}" dt="2024-09-18T00:31:03.123" v="1222" actId="20577"/>
          <ac:spMkLst>
            <pc:docMk/>
            <pc:sldMk cId="2666718293" sldId="315"/>
            <ac:spMk id="3" creationId="{37846D8F-DCB4-0865-0014-C9E8776CE2BB}"/>
          </ac:spMkLst>
        </pc:spChg>
        <pc:picChg chg="add mod">
          <ac:chgData name="Guan Wang" userId="5375c050-d6a4-4212-980e-f548dd476485" providerId="ADAL" clId="{6996D580-8BB8-437A-A587-5280C8C022AE}" dt="2024-09-18T00:31:35.295" v="1224" actId="1076"/>
          <ac:picMkLst>
            <pc:docMk/>
            <pc:sldMk cId="2666718293" sldId="315"/>
            <ac:picMk id="5" creationId="{91159720-AC3D-D7DD-D791-2783D9C3297B}"/>
          </ac:picMkLst>
        </pc:picChg>
      </pc:sldChg>
      <pc:sldChg chg="addSp delSp modSp add mod modNotesTx">
        <pc:chgData name="Guan Wang" userId="5375c050-d6a4-4212-980e-f548dd476485" providerId="ADAL" clId="{6996D580-8BB8-437A-A587-5280C8C022AE}" dt="2024-09-17T22:54:59.775" v="311"/>
        <pc:sldMkLst>
          <pc:docMk/>
          <pc:sldMk cId="589130363" sldId="316"/>
        </pc:sldMkLst>
        <pc:spChg chg="del mod">
          <ac:chgData name="Guan Wang" userId="5375c050-d6a4-4212-980e-f548dd476485" providerId="ADAL" clId="{6996D580-8BB8-437A-A587-5280C8C022AE}" dt="2024-09-17T22:52:49.928" v="235" actId="478"/>
          <ac:spMkLst>
            <pc:docMk/>
            <pc:sldMk cId="589130363" sldId="316"/>
            <ac:spMk id="3" creationId="{4DF97A00-9914-E10C-8B0F-44F5E8B362C0}"/>
          </ac:spMkLst>
        </pc:spChg>
        <pc:spChg chg="add mod">
          <ac:chgData name="Guan Wang" userId="5375c050-d6a4-4212-980e-f548dd476485" providerId="ADAL" clId="{6996D580-8BB8-437A-A587-5280C8C022AE}" dt="2024-09-17T22:54:18.531" v="310" actId="113"/>
          <ac:spMkLst>
            <pc:docMk/>
            <pc:sldMk cId="589130363" sldId="316"/>
            <ac:spMk id="7" creationId="{26115A8F-18B7-0A13-716F-7AA738868670}"/>
          </ac:spMkLst>
        </pc:spChg>
        <pc:spChg chg="add">
          <ac:chgData name="Guan Wang" userId="5375c050-d6a4-4212-980e-f548dd476485" providerId="ADAL" clId="{6996D580-8BB8-437A-A587-5280C8C022AE}" dt="2024-09-17T22:53:49.211" v="290"/>
          <ac:spMkLst>
            <pc:docMk/>
            <pc:sldMk cId="589130363" sldId="316"/>
            <ac:spMk id="8" creationId="{2C1F1304-F9C2-E4F6-A3B7-8D528CD4B0BA}"/>
          </ac:spMkLst>
        </pc:spChg>
        <pc:spChg chg="add">
          <ac:chgData name="Guan Wang" userId="5375c050-d6a4-4212-980e-f548dd476485" providerId="ADAL" clId="{6996D580-8BB8-437A-A587-5280C8C022AE}" dt="2024-09-17T22:53:52.060" v="291"/>
          <ac:spMkLst>
            <pc:docMk/>
            <pc:sldMk cId="589130363" sldId="316"/>
            <ac:spMk id="9" creationId="{797C2A32-AE98-6FF0-9A81-E6BAEF98A61F}"/>
          </ac:spMkLst>
        </pc:spChg>
        <pc:picChg chg="del">
          <ac:chgData name="Guan Wang" userId="5375c050-d6a4-4212-980e-f548dd476485" providerId="ADAL" clId="{6996D580-8BB8-437A-A587-5280C8C022AE}" dt="2024-09-17T22:29:20.882" v="203" actId="478"/>
          <ac:picMkLst>
            <pc:docMk/>
            <pc:sldMk cId="589130363" sldId="316"/>
            <ac:picMk id="5" creationId="{8945E2AB-AE1F-34BA-05B5-C6273D80DF9F}"/>
          </ac:picMkLst>
        </pc:picChg>
        <pc:picChg chg="add del mod">
          <ac:chgData name="Guan Wang" userId="5375c050-d6a4-4212-980e-f548dd476485" providerId="ADAL" clId="{6996D580-8BB8-437A-A587-5280C8C022AE}" dt="2024-09-17T22:29:50.988" v="209" actId="21"/>
          <ac:picMkLst>
            <pc:docMk/>
            <pc:sldMk cId="589130363" sldId="316"/>
            <ac:picMk id="6" creationId="{94F2ABC4-55C5-B337-D42D-B779A4BBA061}"/>
          </ac:picMkLst>
        </pc:picChg>
      </pc:sldChg>
      <pc:sldChg chg="addSp delSp modSp add mod modAnim modShow">
        <pc:chgData name="Guan Wang" userId="5375c050-d6a4-4212-980e-f548dd476485" providerId="ADAL" clId="{6996D580-8BB8-437A-A587-5280C8C022AE}" dt="2024-09-18T23:58:24.143" v="1876" actId="729"/>
        <pc:sldMkLst>
          <pc:docMk/>
          <pc:sldMk cId="600603113" sldId="317"/>
        </pc:sldMkLst>
        <pc:spChg chg="del mod">
          <ac:chgData name="Guan Wang" userId="5375c050-d6a4-4212-980e-f548dd476485" providerId="ADAL" clId="{6996D580-8BB8-437A-A587-5280C8C022AE}" dt="2024-09-18T02:46:00.647" v="1868" actId="478"/>
          <ac:spMkLst>
            <pc:docMk/>
            <pc:sldMk cId="600603113" sldId="317"/>
            <ac:spMk id="3" creationId="{4DF97A00-9914-E10C-8B0F-44F5E8B362C0}"/>
          </ac:spMkLst>
        </pc:spChg>
        <pc:spChg chg="add del mod">
          <ac:chgData name="Guan Wang" userId="5375c050-d6a4-4212-980e-f548dd476485" providerId="ADAL" clId="{6996D580-8BB8-437A-A587-5280C8C022AE}" dt="2024-09-18T02:46:02.753" v="1869" actId="478"/>
          <ac:spMkLst>
            <pc:docMk/>
            <pc:sldMk cId="600603113" sldId="317"/>
            <ac:spMk id="7" creationId="{BF1B5F70-ED87-9169-BF66-E886BCE7A3B8}"/>
          </ac:spMkLst>
        </pc:spChg>
        <pc:picChg chg="del">
          <ac:chgData name="Guan Wang" userId="5375c050-d6a4-4212-980e-f548dd476485" providerId="ADAL" clId="{6996D580-8BB8-437A-A587-5280C8C022AE}" dt="2024-09-18T02:46:04.929" v="1870" actId="478"/>
          <ac:picMkLst>
            <pc:docMk/>
            <pc:sldMk cId="600603113" sldId="317"/>
            <ac:picMk id="5" creationId="{8945E2AB-AE1F-34BA-05B5-C6273D80DF9F}"/>
          </ac:picMkLst>
        </pc:picChg>
        <pc:picChg chg="mod">
          <ac:chgData name="Guan Wang" userId="5375c050-d6a4-4212-980e-f548dd476485" providerId="ADAL" clId="{6996D580-8BB8-437A-A587-5280C8C022AE}" dt="2024-09-18T02:46:07.977" v="1872" actId="1076"/>
          <ac:picMkLst>
            <pc:docMk/>
            <pc:sldMk cId="600603113" sldId="317"/>
            <ac:picMk id="6" creationId="{94F2ABC4-55C5-B337-D42D-B779A4BBA061}"/>
          </ac:picMkLst>
        </pc:picChg>
        <pc:picChg chg="mod">
          <ac:chgData name="Guan Wang" userId="5375c050-d6a4-4212-980e-f548dd476485" providerId="ADAL" clId="{6996D580-8BB8-437A-A587-5280C8C022AE}" dt="2024-09-18T02:46:06.186" v="1871" actId="1076"/>
          <ac:picMkLst>
            <pc:docMk/>
            <pc:sldMk cId="600603113" sldId="317"/>
            <ac:picMk id="8" creationId="{A8B15AA1-A7BB-502F-EC39-7A7F4BA62826}"/>
          </ac:picMkLst>
        </pc:picChg>
      </pc:sldChg>
      <pc:sldChg chg="addSp delSp modSp add mod delAnim modAnim">
        <pc:chgData name="Guan Wang" userId="5375c050-d6a4-4212-980e-f548dd476485" providerId="ADAL" clId="{6996D580-8BB8-437A-A587-5280C8C022AE}" dt="2024-09-17T23:00:38.455" v="389"/>
        <pc:sldMkLst>
          <pc:docMk/>
          <pc:sldMk cId="3242389330" sldId="318"/>
        </pc:sldMkLst>
        <pc:spChg chg="mod">
          <ac:chgData name="Guan Wang" userId="5375c050-d6a4-4212-980e-f548dd476485" providerId="ADAL" clId="{6996D580-8BB8-437A-A587-5280C8C022AE}" dt="2024-09-17T22:58:24.438" v="386" actId="20577"/>
          <ac:spMkLst>
            <pc:docMk/>
            <pc:sldMk cId="3242389330" sldId="318"/>
            <ac:spMk id="3" creationId="{E56D86FA-C2E6-2422-38F8-183FB11242C3}"/>
          </ac:spMkLst>
        </pc:spChg>
        <pc:picChg chg="del">
          <ac:chgData name="Guan Wang" userId="5375c050-d6a4-4212-980e-f548dd476485" providerId="ADAL" clId="{6996D580-8BB8-437A-A587-5280C8C022AE}" dt="2024-09-17T22:58:18.021" v="371" actId="478"/>
          <ac:picMkLst>
            <pc:docMk/>
            <pc:sldMk cId="3242389330" sldId="318"/>
            <ac:picMk id="5" creationId="{410F1935-40E5-154E-6587-31E1F8B2262E}"/>
          </ac:picMkLst>
        </pc:picChg>
        <pc:picChg chg="add mod">
          <ac:chgData name="Guan Wang" userId="5375c050-d6a4-4212-980e-f548dd476485" providerId="ADAL" clId="{6996D580-8BB8-437A-A587-5280C8C022AE}" dt="2024-09-17T23:00:34.255" v="388" actId="1076"/>
          <ac:picMkLst>
            <pc:docMk/>
            <pc:sldMk cId="3242389330" sldId="318"/>
            <ac:picMk id="6" creationId="{34D1EC0E-DE9A-1744-0636-9A54A054D31E}"/>
          </ac:picMkLst>
        </pc:picChg>
      </pc:sldChg>
      <pc:sldChg chg="addSp delSp modSp add mod delAnim modAnim">
        <pc:chgData name="Guan Wang" userId="5375c050-d6a4-4212-980e-f548dd476485" providerId="ADAL" clId="{6996D580-8BB8-437A-A587-5280C8C022AE}" dt="2024-09-17T23:03:48.463" v="416"/>
        <pc:sldMkLst>
          <pc:docMk/>
          <pc:sldMk cId="1406556835" sldId="319"/>
        </pc:sldMkLst>
        <pc:spChg chg="mod">
          <ac:chgData name="Guan Wang" userId="5375c050-d6a4-4212-980e-f548dd476485" providerId="ADAL" clId="{6996D580-8BB8-437A-A587-5280C8C022AE}" dt="2024-09-17T23:02:06.821" v="411" actId="20577"/>
          <ac:spMkLst>
            <pc:docMk/>
            <pc:sldMk cId="1406556835" sldId="319"/>
            <ac:spMk id="3" creationId="{E56D86FA-C2E6-2422-38F8-183FB11242C3}"/>
          </ac:spMkLst>
        </pc:spChg>
        <pc:picChg chg="add mod">
          <ac:chgData name="Guan Wang" userId="5375c050-d6a4-4212-980e-f548dd476485" providerId="ADAL" clId="{6996D580-8BB8-437A-A587-5280C8C022AE}" dt="2024-09-17T23:03:36.518" v="415" actId="1076"/>
          <ac:picMkLst>
            <pc:docMk/>
            <pc:sldMk cId="1406556835" sldId="319"/>
            <ac:picMk id="5" creationId="{421EAE76-B568-35B3-E7E9-92DFE2D62D45}"/>
          </ac:picMkLst>
        </pc:picChg>
        <pc:picChg chg="del">
          <ac:chgData name="Guan Wang" userId="5375c050-d6a4-4212-980e-f548dd476485" providerId="ADAL" clId="{6996D580-8BB8-437A-A587-5280C8C022AE}" dt="2024-09-17T23:02:00.305" v="391" actId="478"/>
          <ac:picMkLst>
            <pc:docMk/>
            <pc:sldMk cId="1406556835" sldId="319"/>
            <ac:picMk id="6" creationId="{34D1EC0E-DE9A-1744-0636-9A54A054D31E}"/>
          </ac:picMkLst>
        </pc:picChg>
      </pc:sldChg>
      <pc:sldChg chg="addSp delSp modSp add mod delAnim modAnim">
        <pc:chgData name="Guan Wang" userId="5375c050-d6a4-4212-980e-f548dd476485" providerId="ADAL" clId="{6996D580-8BB8-437A-A587-5280C8C022AE}" dt="2024-09-17T23:08:33.265" v="509"/>
        <pc:sldMkLst>
          <pc:docMk/>
          <pc:sldMk cId="3963758896" sldId="320"/>
        </pc:sldMkLst>
        <pc:spChg chg="mod">
          <ac:chgData name="Guan Wang" userId="5375c050-d6a4-4212-980e-f548dd476485" providerId="ADAL" clId="{6996D580-8BB8-437A-A587-5280C8C022AE}" dt="2024-09-17T23:04:03.788" v="448" actId="20577"/>
          <ac:spMkLst>
            <pc:docMk/>
            <pc:sldMk cId="3963758896" sldId="320"/>
            <ac:spMk id="3" creationId="{E56D86FA-C2E6-2422-38F8-183FB11242C3}"/>
          </ac:spMkLst>
        </pc:spChg>
        <pc:picChg chg="del">
          <ac:chgData name="Guan Wang" userId="5375c050-d6a4-4212-980e-f548dd476485" providerId="ADAL" clId="{6996D580-8BB8-437A-A587-5280C8C022AE}" dt="2024-09-17T23:03:54.464" v="418" actId="478"/>
          <ac:picMkLst>
            <pc:docMk/>
            <pc:sldMk cId="3963758896" sldId="320"/>
            <ac:picMk id="5" creationId="{421EAE76-B568-35B3-E7E9-92DFE2D62D45}"/>
          </ac:picMkLst>
        </pc:picChg>
        <pc:picChg chg="add mod">
          <ac:chgData name="Guan Wang" userId="5375c050-d6a4-4212-980e-f548dd476485" providerId="ADAL" clId="{6996D580-8BB8-437A-A587-5280C8C022AE}" dt="2024-09-17T23:05:31.766" v="451" actId="14100"/>
          <ac:picMkLst>
            <pc:docMk/>
            <pc:sldMk cId="3963758896" sldId="320"/>
            <ac:picMk id="6" creationId="{BCD1C8BA-FB2F-9163-BEAC-AB89D4AC2777}"/>
          </ac:picMkLst>
        </pc:picChg>
      </pc:sldChg>
      <pc:sldChg chg="addSp delSp modSp add mod modAnim">
        <pc:chgData name="Guan Wang" userId="5375c050-d6a4-4212-980e-f548dd476485" providerId="ADAL" clId="{6996D580-8BB8-437A-A587-5280C8C022AE}" dt="2024-09-17T23:08:29.042" v="508"/>
        <pc:sldMkLst>
          <pc:docMk/>
          <pc:sldMk cId="3114473910" sldId="321"/>
        </pc:sldMkLst>
        <pc:spChg chg="mod">
          <ac:chgData name="Guan Wang" userId="5375c050-d6a4-4212-980e-f548dd476485" providerId="ADAL" clId="{6996D580-8BB8-437A-A587-5280C8C022AE}" dt="2024-09-17T23:06:20.374" v="505" actId="20577"/>
          <ac:spMkLst>
            <pc:docMk/>
            <pc:sldMk cId="3114473910" sldId="321"/>
            <ac:spMk id="3" creationId="{E56D86FA-C2E6-2422-38F8-183FB11242C3}"/>
          </ac:spMkLst>
        </pc:spChg>
        <pc:picChg chg="add mod">
          <ac:chgData name="Guan Wang" userId="5375c050-d6a4-4212-980e-f548dd476485" providerId="ADAL" clId="{6996D580-8BB8-437A-A587-5280C8C022AE}" dt="2024-09-17T23:08:25.878" v="507" actId="1076"/>
          <ac:picMkLst>
            <pc:docMk/>
            <pc:sldMk cId="3114473910" sldId="321"/>
            <ac:picMk id="5" creationId="{D86BB62C-8C00-D507-E67E-DE0F078C1149}"/>
          </ac:picMkLst>
        </pc:picChg>
        <pc:picChg chg="del">
          <ac:chgData name="Guan Wang" userId="5375c050-d6a4-4212-980e-f548dd476485" providerId="ADAL" clId="{6996D580-8BB8-437A-A587-5280C8C022AE}" dt="2024-09-17T23:05:58.682" v="453" actId="478"/>
          <ac:picMkLst>
            <pc:docMk/>
            <pc:sldMk cId="3114473910" sldId="321"/>
            <ac:picMk id="6" creationId="{BCD1C8BA-FB2F-9163-BEAC-AB89D4AC2777}"/>
          </ac:picMkLst>
        </pc:picChg>
      </pc:sldChg>
      <pc:sldChg chg="addSp delSp modSp add mod modNotesTx">
        <pc:chgData name="Guan Wang" userId="5375c050-d6a4-4212-980e-f548dd476485" providerId="ADAL" clId="{6996D580-8BB8-437A-A587-5280C8C022AE}" dt="2024-09-17T23:15:39.719" v="567" actId="20577"/>
        <pc:sldMkLst>
          <pc:docMk/>
          <pc:sldMk cId="2305616806" sldId="322"/>
        </pc:sldMkLst>
        <pc:picChg chg="del">
          <ac:chgData name="Guan Wang" userId="5375c050-d6a4-4212-980e-f548dd476485" providerId="ADAL" clId="{6996D580-8BB8-437A-A587-5280C8C022AE}" dt="2024-09-17T23:14:46.429" v="558" actId="478"/>
          <ac:picMkLst>
            <pc:docMk/>
            <pc:sldMk cId="2305616806" sldId="322"/>
            <ac:picMk id="5" creationId="{8F8EBB81-FB70-5858-84B3-3E8BB6BE986B}"/>
          </ac:picMkLst>
        </pc:picChg>
        <pc:picChg chg="add mod modCrop">
          <ac:chgData name="Guan Wang" userId="5375c050-d6a4-4212-980e-f548dd476485" providerId="ADAL" clId="{6996D580-8BB8-437A-A587-5280C8C022AE}" dt="2024-09-17T23:15:20.381" v="563" actId="1076"/>
          <ac:picMkLst>
            <pc:docMk/>
            <pc:sldMk cId="2305616806" sldId="322"/>
            <ac:picMk id="6" creationId="{CF4748F1-D8D7-A51B-77E5-CFB4BEE8E01F}"/>
          </ac:picMkLst>
        </pc:picChg>
        <pc:picChg chg="add mod modCrop">
          <ac:chgData name="Guan Wang" userId="5375c050-d6a4-4212-980e-f548dd476485" providerId="ADAL" clId="{6996D580-8BB8-437A-A587-5280C8C022AE}" dt="2024-09-17T23:15:29.355" v="566" actId="1076"/>
          <ac:picMkLst>
            <pc:docMk/>
            <pc:sldMk cId="2305616806" sldId="322"/>
            <ac:picMk id="7" creationId="{A7F66484-2419-D35C-C461-95BA1D0DF8C4}"/>
          </ac:picMkLst>
        </pc:picChg>
      </pc:sldChg>
      <pc:sldChg chg="addSp modSp add mod">
        <pc:chgData name="Guan Wang" userId="5375c050-d6a4-4212-980e-f548dd476485" providerId="ADAL" clId="{6996D580-8BB8-437A-A587-5280C8C022AE}" dt="2024-09-17T23:27:42.256" v="623" actId="1076"/>
        <pc:sldMkLst>
          <pc:docMk/>
          <pc:sldMk cId="504115773" sldId="323"/>
        </pc:sldMkLst>
        <pc:spChg chg="mod">
          <ac:chgData name="Guan Wang" userId="5375c050-d6a4-4212-980e-f548dd476485" providerId="ADAL" clId="{6996D580-8BB8-437A-A587-5280C8C022AE}" dt="2024-09-17T23:25:49.073" v="618" actId="20577"/>
          <ac:spMkLst>
            <pc:docMk/>
            <pc:sldMk cId="504115773" sldId="323"/>
            <ac:spMk id="3" creationId="{A8236315-FAC7-10FF-79CB-C52285CF034D}"/>
          </ac:spMkLst>
        </pc:spChg>
        <pc:picChg chg="add mod">
          <ac:chgData name="Guan Wang" userId="5375c050-d6a4-4212-980e-f548dd476485" providerId="ADAL" clId="{6996D580-8BB8-437A-A587-5280C8C022AE}" dt="2024-09-17T23:27:42.256" v="623" actId="1076"/>
          <ac:picMkLst>
            <pc:docMk/>
            <pc:sldMk cId="504115773" sldId="323"/>
            <ac:picMk id="5" creationId="{3320C7E3-2C91-A638-3082-F9FDDF6DF7DD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7T23:28:36.724" v="645" actId="20577"/>
        <pc:sldMkLst>
          <pc:docMk/>
          <pc:sldMk cId="3076558618" sldId="324"/>
        </pc:sldMkLst>
        <pc:spChg chg="mod">
          <ac:chgData name="Guan Wang" userId="5375c050-d6a4-4212-980e-f548dd476485" providerId="ADAL" clId="{6996D580-8BB8-437A-A587-5280C8C022AE}" dt="2024-09-17T23:28:36.724" v="645" actId="20577"/>
          <ac:spMkLst>
            <pc:docMk/>
            <pc:sldMk cId="3076558618" sldId="324"/>
            <ac:spMk id="3" creationId="{A8236315-FAC7-10FF-79CB-C52285CF034D}"/>
          </ac:spMkLst>
        </pc:spChg>
        <pc:picChg chg="del">
          <ac:chgData name="Guan Wang" userId="5375c050-d6a4-4212-980e-f548dd476485" providerId="ADAL" clId="{6996D580-8BB8-437A-A587-5280C8C022AE}" dt="2024-09-17T23:28:26.473" v="625" actId="478"/>
          <ac:picMkLst>
            <pc:docMk/>
            <pc:sldMk cId="3076558618" sldId="324"/>
            <ac:picMk id="5" creationId="{3320C7E3-2C91-A638-3082-F9FDDF6DF7DD}"/>
          </ac:picMkLst>
        </pc:picChg>
        <pc:picChg chg="add mod">
          <ac:chgData name="Guan Wang" userId="5375c050-d6a4-4212-980e-f548dd476485" providerId="ADAL" clId="{6996D580-8BB8-437A-A587-5280C8C022AE}" dt="2024-09-17T23:28:29.450" v="627" actId="1076"/>
          <ac:picMkLst>
            <pc:docMk/>
            <pc:sldMk cId="3076558618" sldId="324"/>
            <ac:picMk id="6" creationId="{FA7060D4-7EDA-BF10-3E10-B33B8B3DEB67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7T23:29:47.484" v="650" actId="1076"/>
        <pc:sldMkLst>
          <pc:docMk/>
          <pc:sldMk cId="2929824813" sldId="325"/>
        </pc:sldMkLst>
        <pc:spChg chg="mod">
          <ac:chgData name="Guan Wang" userId="5375c050-d6a4-4212-980e-f548dd476485" providerId="ADAL" clId="{6996D580-8BB8-437A-A587-5280C8C022AE}" dt="2024-09-17T23:29:03.107" v="647"/>
          <ac:spMkLst>
            <pc:docMk/>
            <pc:sldMk cId="2929824813" sldId="325"/>
            <ac:spMk id="3" creationId="{A8236315-FAC7-10FF-79CB-C52285CF034D}"/>
          </ac:spMkLst>
        </pc:spChg>
        <pc:picChg chg="add mod">
          <ac:chgData name="Guan Wang" userId="5375c050-d6a4-4212-980e-f548dd476485" providerId="ADAL" clId="{6996D580-8BB8-437A-A587-5280C8C022AE}" dt="2024-09-17T23:29:47.484" v="650" actId="1076"/>
          <ac:picMkLst>
            <pc:docMk/>
            <pc:sldMk cId="2929824813" sldId="325"/>
            <ac:picMk id="5" creationId="{0426BB23-B6B4-93C3-51C7-F2B89C3B2091}"/>
          </ac:picMkLst>
        </pc:picChg>
        <pc:picChg chg="del">
          <ac:chgData name="Guan Wang" userId="5375c050-d6a4-4212-980e-f548dd476485" providerId="ADAL" clId="{6996D580-8BB8-437A-A587-5280C8C022AE}" dt="2024-09-17T23:29:44.971" v="648" actId="478"/>
          <ac:picMkLst>
            <pc:docMk/>
            <pc:sldMk cId="2929824813" sldId="325"/>
            <ac:picMk id="6" creationId="{FA7060D4-7EDA-BF10-3E10-B33B8B3DEB67}"/>
          </ac:picMkLst>
        </pc:picChg>
      </pc:sldChg>
      <pc:sldChg chg="addSp delSp modSp add mod modClrScheme chgLayout modNotesTx">
        <pc:chgData name="Guan Wang" userId="5375c050-d6a4-4212-980e-f548dd476485" providerId="ADAL" clId="{6996D580-8BB8-437A-A587-5280C8C022AE}" dt="2024-09-17T23:35:37.504" v="681"/>
        <pc:sldMkLst>
          <pc:docMk/>
          <pc:sldMk cId="755573765" sldId="326"/>
        </pc:sldMkLst>
        <pc:spChg chg="mod">
          <ac:chgData name="Guan Wang" userId="5375c050-d6a4-4212-980e-f548dd476485" providerId="ADAL" clId="{6996D580-8BB8-437A-A587-5280C8C022AE}" dt="2024-09-17T23:33:56.166" v="679" actId="26606"/>
          <ac:spMkLst>
            <pc:docMk/>
            <pc:sldMk cId="755573765" sldId="326"/>
            <ac:spMk id="2" creationId="{72BFD5E9-41DB-B183-1F5A-925B2B664ED8}"/>
          </ac:spMkLst>
        </pc:spChg>
        <pc:spChg chg="mod">
          <ac:chgData name="Guan Wang" userId="5375c050-d6a4-4212-980e-f548dd476485" providerId="ADAL" clId="{6996D580-8BB8-437A-A587-5280C8C022AE}" dt="2024-09-17T23:33:56.166" v="679" actId="26606"/>
          <ac:spMkLst>
            <pc:docMk/>
            <pc:sldMk cId="755573765" sldId="326"/>
            <ac:spMk id="3" creationId="{A8236315-FAC7-10FF-79CB-C52285CF034D}"/>
          </ac:spMkLst>
        </pc:spChg>
        <pc:spChg chg="add">
          <ac:chgData name="Guan Wang" userId="5375c050-d6a4-4212-980e-f548dd476485" providerId="ADAL" clId="{6996D580-8BB8-437A-A587-5280C8C022AE}" dt="2024-09-17T23:30:54.699" v="669"/>
          <ac:spMkLst>
            <pc:docMk/>
            <pc:sldMk cId="755573765" sldId="326"/>
            <ac:spMk id="4" creationId="{9CFCE31B-6762-F3CD-59B2-3FE483BBFD24}"/>
          </ac:spMkLst>
        </pc:spChg>
        <pc:picChg chg="del">
          <ac:chgData name="Guan Wang" userId="5375c050-d6a4-4212-980e-f548dd476485" providerId="ADAL" clId="{6996D580-8BB8-437A-A587-5280C8C022AE}" dt="2024-09-17T23:33:49.963" v="675" actId="478"/>
          <ac:picMkLst>
            <pc:docMk/>
            <pc:sldMk cId="755573765" sldId="326"/>
            <ac:picMk id="5" creationId="{0426BB23-B6B4-93C3-51C7-F2B89C3B2091}"/>
          </ac:picMkLst>
        </pc:picChg>
        <pc:picChg chg="add mod">
          <ac:chgData name="Guan Wang" userId="5375c050-d6a4-4212-980e-f548dd476485" providerId="ADAL" clId="{6996D580-8BB8-437A-A587-5280C8C022AE}" dt="2024-09-17T23:33:56.166" v="679" actId="26606"/>
          <ac:picMkLst>
            <pc:docMk/>
            <pc:sldMk cId="755573765" sldId="326"/>
            <ac:picMk id="7" creationId="{8E742A90-053C-E773-808A-F604A9EA3F30}"/>
          </ac:picMkLst>
        </pc:picChg>
      </pc:sldChg>
      <pc:sldChg chg="addSp modSp new mod modNotesTx">
        <pc:chgData name="Guan Wang" userId="5375c050-d6a4-4212-980e-f548dd476485" providerId="ADAL" clId="{6996D580-8BB8-437A-A587-5280C8C022AE}" dt="2024-09-18T00:30:01.311" v="1171" actId="1076"/>
        <pc:sldMkLst>
          <pc:docMk/>
          <pc:sldMk cId="387419513" sldId="327"/>
        </pc:sldMkLst>
        <pc:spChg chg="mod">
          <ac:chgData name="Guan Wang" userId="5375c050-d6a4-4212-980e-f548dd476485" providerId="ADAL" clId="{6996D580-8BB8-437A-A587-5280C8C022AE}" dt="2024-09-18T00:26:30.358" v="1022" actId="20577"/>
          <ac:spMkLst>
            <pc:docMk/>
            <pc:sldMk cId="387419513" sldId="327"/>
            <ac:spMk id="2" creationId="{4BA07ECA-3911-0BFF-CC1F-CFEB7FB4C4CB}"/>
          </ac:spMkLst>
        </pc:spChg>
        <pc:spChg chg="mod">
          <ac:chgData name="Guan Wang" userId="5375c050-d6a4-4212-980e-f548dd476485" providerId="ADAL" clId="{6996D580-8BB8-437A-A587-5280C8C022AE}" dt="2024-09-18T00:29:55.383" v="1170" actId="20577"/>
          <ac:spMkLst>
            <pc:docMk/>
            <pc:sldMk cId="387419513" sldId="327"/>
            <ac:spMk id="3" creationId="{02076A23-B981-5243-7ACB-4DEAD07B2D29}"/>
          </ac:spMkLst>
        </pc:spChg>
        <pc:picChg chg="add mod">
          <ac:chgData name="Guan Wang" userId="5375c050-d6a4-4212-980e-f548dd476485" providerId="ADAL" clId="{6996D580-8BB8-437A-A587-5280C8C022AE}" dt="2024-09-18T00:30:01.311" v="1171" actId="1076"/>
          <ac:picMkLst>
            <pc:docMk/>
            <pc:sldMk cId="387419513" sldId="327"/>
            <ac:picMk id="5" creationId="{211DCDC6-BBDE-7DB6-7216-F0B76E9D929C}"/>
          </ac:picMkLst>
        </pc:picChg>
      </pc:sldChg>
      <pc:sldChg chg="add del">
        <pc:chgData name="Guan Wang" userId="5375c050-d6a4-4212-980e-f548dd476485" providerId="ADAL" clId="{6996D580-8BB8-437A-A587-5280C8C022AE}" dt="2024-09-17T23:38:09.749" v="683" actId="2696"/>
        <pc:sldMkLst>
          <pc:docMk/>
          <pc:sldMk cId="704942967" sldId="327"/>
        </pc:sldMkLst>
      </pc:sldChg>
      <pc:sldChg chg="modSp add mod">
        <pc:chgData name="Guan Wang" userId="5375c050-d6a4-4212-980e-f548dd476485" providerId="ADAL" clId="{6996D580-8BB8-437A-A587-5280C8C022AE}" dt="2024-09-18T00:24:36.163" v="1002" actId="14100"/>
        <pc:sldMkLst>
          <pc:docMk/>
          <pc:sldMk cId="2218303475" sldId="328"/>
        </pc:sldMkLst>
        <pc:spChg chg="mod">
          <ac:chgData name="Guan Wang" userId="5375c050-d6a4-4212-980e-f548dd476485" providerId="ADAL" clId="{6996D580-8BB8-437A-A587-5280C8C022AE}" dt="2024-09-18T00:24:27.666" v="997" actId="20577"/>
          <ac:spMkLst>
            <pc:docMk/>
            <pc:sldMk cId="2218303475" sldId="328"/>
            <ac:spMk id="3" creationId="{48E4C6D8-5087-6D1A-35DA-286DAEC4A76F}"/>
          </ac:spMkLst>
        </pc:spChg>
        <pc:picChg chg="mod">
          <ac:chgData name="Guan Wang" userId="5375c050-d6a4-4212-980e-f548dd476485" providerId="ADAL" clId="{6996D580-8BB8-437A-A587-5280C8C022AE}" dt="2024-09-18T00:24:32.348" v="999" actId="1076"/>
          <ac:picMkLst>
            <pc:docMk/>
            <pc:sldMk cId="2218303475" sldId="328"/>
            <ac:picMk id="5" creationId="{83ABA41D-A26B-2FAB-FA89-E022A35FB857}"/>
          </ac:picMkLst>
        </pc:picChg>
        <pc:picChg chg="mod">
          <ac:chgData name="Guan Wang" userId="5375c050-d6a4-4212-980e-f548dd476485" providerId="ADAL" clId="{6996D580-8BB8-437A-A587-5280C8C022AE}" dt="2024-09-18T00:24:33.654" v="1000" actId="1076"/>
          <ac:picMkLst>
            <pc:docMk/>
            <pc:sldMk cId="2218303475" sldId="328"/>
            <ac:picMk id="7" creationId="{94D459BA-7043-3D2D-DA60-20C1739134DF}"/>
          </ac:picMkLst>
        </pc:picChg>
        <pc:picChg chg="mod">
          <ac:chgData name="Guan Wang" userId="5375c050-d6a4-4212-980e-f548dd476485" providerId="ADAL" clId="{6996D580-8BB8-437A-A587-5280C8C022AE}" dt="2024-09-18T00:24:30.438" v="998" actId="1076"/>
          <ac:picMkLst>
            <pc:docMk/>
            <pc:sldMk cId="2218303475" sldId="328"/>
            <ac:picMk id="9" creationId="{67996C56-3A3B-DD2D-E711-11080C7E7C8F}"/>
          </ac:picMkLst>
        </pc:picChg>
        <pc:picChg chg="mod">
          <ac:chgData name="Guan Wang" userId="5375c050-d6a4-4212-980e-f548dd476485" providerId="ADAL" clId="{6996D580-8BB8-437A-A587-5280C8C022AE}" dt="2024-09-18T00:24:36.163" v="1002" actId="14100"/>
          <ac:picMkLst>
            <pc:docMk/>
            <pc:sldMk cId="2218303475" sldId="328"/>
            <ac:picMk id="11" creationId="{76E6C96B-6C9D-F23C-05EB-18A4D4E96A80}"/>
          </ac:picMkLst>
        </pc:picChg>
      </pc:sldChg>
      <pc:sldChg chg="modSp new mod">
        <pc:chgData name="Guan Wang" userId="5375c050-d6a4-4212-980e-f548dd476485" providerId="ADAL" clId="{6996D580-8BB8-437A-A587-5280C8C022AE}" dt="2024-09-18T01:02:48.261" v="1318" actId="20577"/>
        <pc:sldMkLst>
          <pc:docMk/>
          <pc:sldMk cId="3442238605" sldId="329"/>
        </pc:sldMkLst>
        <pc:spChg chg="mod">
          <ac:chgData name="Guan Wang" userId="5375c050-d6a4-4212-980e-f548dd476485" providerId="ADAL" clId="{6996D580-8BB8-437A-A587-5280C8C022AE}" dt="2024-09-18T00:52:18.389" v="1292" actId="27636"/>
          <ac:spMkLst>
            <pc:docMk/>
            <pc:sldMk cId="3442238605" sldId="329"/>
            <ac:spMk id="2" creationId="{25182AB0-9933-487C-3B04-F06D134617B5}"/>
          </ac:spMkLst>
        </pc:spChg>
        <pc:spChg chg="mod">
          <ac:chgData name="Guan Wang" userId="5375c050-d6a4-4212-980e-f548dd476485" providerId="ADAL" clId="{6996D580-8BB8-437A-A587-5280C8C022AE}" dt="2024-09-18T01:02:48.261" v="1318" actId="20577"/>
          <ac:spMkLst>
            <pc:docMk/>
            <pc:sldMk cId="3442238605" sldId="329"/>
            <ac:spMk id="3" creationId="{34EF7B0B-4C7A-83E7-3978-74EF5CE5B113}"/>
          </ac:spMkLst>
        </pc:spChg>
      </pc:sldChg>
      <pc:sldChg chg="addSp modSp new del mod">
        <pc:chgData name="Guan Wang" userId="5375c050-d6a4-4212-980e-f548dd476485" providerId="ADAL" clId="{6996D580-8BB8-437A-A587-5280C8C022AE}" dt="2024-09-18T01:18:26.676" v="1480" actId="2696"/>
        <pc:sldMkLst>
          <pc:docMk/>
          <pc:sldMk cId="586795451" sldId="330"/>
        </pc:sldMkLst>
        <pc:spChg chg="mod">
          <ac:chgData name="Guan Wang" userId="5375c050-d6a4-4212-980e-f548dd476485" providerId="ADAL" clId="{6996D580-8BB8-437A-A587-5280C8C022AE}" dt="2024-09-18T00:53:10.841" v="1298" actId="27636"/>
          <ac:spMkLst>
            <pc:docMk/>
            <pc:sldMk cId="586795451" sldId="330"/>
            <ac:spMk id="2" creationId="{5389FAD0-1C58-7B79-D3E6-20208E4C02BB}"/>
          </ac:spMkLst>
        </pc:spChg>
        <pc:spChg chg="mod">
          <ac:chgData name="Guan Wang" userId="5375c050-d6a4-4212-980e-f548dd476485" providerId="ADAL" clId="{6996D580-8BB8-437A-A587-5280C8C022AE}" dt="2024-09-18T01:15:46.615" v="1447" actId="20577"/>
          <ac:spMkLst>
            <pc:docMk/>
            <pc:sldMk cId="586795451" sldId="330"/>
            <ac:spMk id="3" creationId="{BCC55D7B-A4CF-7EA0-5DF7-4D9AD372763E}"/>
          </ac:spMkLst>
        </pc:spChg>
        <pc:picChg chg="add mod">
          <ac:chgData name="Guan Wang" userId="5375c050-d6a4-4212-980e-f548dd476485" providerId="ADAL" clId="{6996D580-8BB8-437A-A587-5280C8C022AE}" dt="2024-09-18T01:15:37.773" v="1430" actId="1076"/>
          <ac:picMkLst>
            <pc:docMk/>
            <pc:sldMk cId="586795451" sldId="330"/>
            <ac:picMk id="5" creationId="{0627D58B-01F7-06D0-8657-04C6CC7B2D0D}"/>
          </ac:picMkLst>
        </pc:picChg>
      </pc:sldChg>
      <pc:sldChg chg="modSp new mod">
        <pc:chgData name="Guan Wang" userId="5375c050-d6a4-4212-980e-f548dd476485" providerId="ADAL" clId="{6996D580-8BB8-437A-A587-5280C8C022AE}" dt="2024-09-18T01:33:53.123" v="1762" actId="27636"/>
        <pc:sldMkLst>
          <pc:docMk/>
          <pc:sldMk cId="423592435" sldId="331"/>
        </pc:sldMkLst>
        <pc:spChg chg="mod">
          <ac:chgData name="Guan Wang" userId="5375c050-d6a4-4212-980e-f548dd476485" providerId="ADAL" clId="{6996D580-8BB8-437A-A587-5280C8C022AE}" dt="2024-09-18T01:33:53.123" v="1762" actId="27636"/>
          <ac:spMkLst>
            <pc:docMk/>
            <pc:sldMk cId="423592435" sldId="331"/>
            <ac:spMk id="2" creationId="{186EA463-A53A-2FB8-0B62-40901532DAA2}"/>
          </ac:spMkLst>
        </pc:spChg>
      </pc:sldChg>
      <pc:sldChg chg="modSp new mod">
        <pc:chgData name="Guan Wang" userId="5375c050-d6a4-4212-980e-f548dd476485" providerId="ADAL" clId="{6996D580-8BB8-437A-A587-5280C8C022AE}" dt="2024-09-18T01:33:53.129" v="1763" actId="27636"/>
        <pc:sldMkLst>
          <pc:docMk/>
          <pc:sldMk cId="2589599375" sldId="332"/>
        </pc:sldMkLst>
        <pc:spChg chg="mod">
          <ac:chgData name="Guan Wang" userId="5375c050-d6a4-4212-980e-f548dd476485" providerId="ADAL" clId="{6996D580-8BB8-437A-A587-5280C8C022AE}" dt="2024-09-18T01:33:53.129" v="1763" actId="27636"/>
          <ac:spMkLst>
            <pc:docMk/>
            <pc:sldMk cId="2589599375" sldId="332"/>
            <ac:spMk id="2" creationId="{53B2B586-7AAF-F92C-1CD5-F3D885546621}"/>
          </ac:spMkLst>
        </pc:spChg>
      </pc:sldChg>
      <pc:sldChg chg="modSp new mod">
        <pc:chgData name="Guan Wang" userId="5375c050-d6a4-4212-980e-f548dd476485" providerId="ADAL" clId="{6996D580-8BB8-437A-A587-5280C8C022AE}" dt="2024-09-18T01:33:53.141" v="1764" actId="27636"/>
        <pc:sldMkLst>
          <pc:docMk/>
          <pc:sldMk cId="3245286404" sldId="333"/>
        </pc:sldMkLst>
        <pc:spChg chg="mod">
          <ac:chgData name="Guan Wang" userId="5375c050-d6a4-4212-980e-f548dd476485" providerId="ADAL" clId="{6996D580-8BB8-437A-A587-5280C8C022AE}" dt="2024-09-18T01:33:53.141" v="1764" actId="27636"/>
          <ac:spMkLst>
            <pc:docMk/>
            <pc:sldMk cId="3245286404" sldId="333"/>
            <ac:spMk id="2" creationId="{37E5F6F0-F72F-86F7-F4C3-F7CDB682341B}"/>
          </ac:spMkLst>
        </pc:spChg>
      </pc:sldChg>
      <pc:sldChg chg="modSp new mod">
        <pc:chgData name="Guan Wang" userId="5375c050-d6a4-4212-980e-f548dd476485" providerId="ADAL" clId="{6996D580-8BB8-437A-A587-5280C8C022AE}" dt="2024-09-18T01:33:53.148" v="1765" actId="27636"/>
        <pc:sldMkLst>
          <pc:docMk/>
          <pc:sldMk cId="1839224589" sldId="334"/>
        </pc:sldMkLst>
        <pc:spChg chg="mod">
          <ac:chgData name="Guan Wang" userId="5375c050-d6a4-4212-980e-f548dd476485" providerId="ADAL" clId="{6996D580-8BB8-437A-A587-5280C8C022AE}" dt="2024-09-18T01:33:53.148" v="1765" actId="27636"/>
          <ac:spMkLst>
            <pc:docMk/>
            <pc:sldMk cId="1839224589" sldId="334"/>
            <ac:spMk id="2" creationId="{89216A18-2539-C187-E6ED-EC91115CBA80}"/>
          </ac:spMkLst>
        </pc:spChg>
      </pc:sldChg>
      <pc:sldChg chg="modSp new mod">
        <pc:chgData name="Guan Wang" userId="5375c050-d6a4-4212-980e-f548dd476485" providerId="ADAL" clId="{6996D580-8BB8-437A-A587-5280C8C022AE}" dt="2024-09-18T01:33:53.163" v="1766" actId="27636"/>
        <pc:sldMkLst>
          <pc:docMk/>
          <pc:sldMk cId="1401997353" sldId="335"/>
        </pc:sldMkLst>
        <pc:spChg chg="mod">
          <ac:chgData name="Guan Wang" userId="5375c050-d6a4-4212-980e-f548dd476485" providerId="ADAL" clId="{6996D580-8BB8-437A-A587-5280C8C022AE}" dt="2024-09-18T01:33:53.163" v="1766" actId="27636"/>
          <ac:spMkLst>
            <pc:docMk/>
            <pc:sldMk cId="1401997353" sldId="335"/>
            <ac:spMk id="2" creationId="{00B8BBA5-13AF-2399-693E-8F4773721AD4}"/>
          </ac:spMkLst>
        </pc:spChg>
      </pc:sldChg>
      <pc:sldChg chg="modSp new mod">
        <pc:chgData name="Guan Wang" userId="5375c050-d6a4-4212-980e-f548dd476485" providerId="ADAL" clId="{6996D580-8BB8-437A-A587-5280C8C022AE}" dt="2024-09-18T01:33:53.170" v="1767" actId="27636"/>
        <pc:sldMkLst>
          <pc:docMk/>
          <pc:sldMk cId="3232120775" sldId="336"/>
        </pc:sldMkLst>
        <pc:spChg chg="mod">
          <ac:chgData name="Guan Wang" userId="5375c050-d6a4-4212-980e-f548dd476485" providerId="ADAL" clId="{6996D580-8BB8-437A-A587-5280C8C022AE}" dt="2024-09-18T01:33:53.170" v="1767" actId="27636"/>
          <ac:spMkLst>
            <pc:docMk/>
            <pc:sldMk cId="3232120775" sldId="336"/>
            <ac:spMk id="2" creationId="{E619E212-21AE-16BC-1DEE-27E407FE1F29}"/>
          </ac:spMkLst>
        </pc:spChg>
      </pc:sldChg>
      <pc:sldChg chg="addSp delSp modSp add mod">
        <pc:chgData name="Guan Wang" userId="5375c050-d6a4-4212-980e-f548dd476485" providerId="ADAL" clId="{6996D580-8BB8-437A-A587-5280C8C022AE}" dt="2024-09-18T00:46:43.984" v="1255" actId="1076"/>
        <pc:sldMkLst>
          <pc:docMk/>
          <pc:sldMk cId="1261913237" sldId="337"/>
        </pc:sldMkLst>
        <pc:spChg chg="mod">
          <ac:chgData name="Guan Wang" userId="5375c050-d6a4-4212-980e-f548dd476485" providerId="ADAL" clId="{6996D580-8BB8-437A-A587-5280C8C022AE}" dt="2024-09-18T00:44:19.519" v="1242" actId="20577"/>
          <ac:spMkLst>
            <pc:docMk/>
            <pc:sldMk cId="1261913237" sldId="337"/>
            <ac:spMk id="3" creationId="{37846D8F-DCB4-0865-0014-C9E8776CE2BB}"/>
          </ac:spMkLst>
        </pc:spChg>
        <pc:picChg chg="del">
          <ac:chgData name="Guan Wang" userId="5375c050-d6a4-4212-980e-f548dd476485" providerId="ADAL" clId="{6996D580-8BB8-437A-A587-5280C8C022AE}" dt="2024-09-18T00:43:26.275" v="1238" actId="478"/>
          <ac:picMkLst>
            <pc:docMk/>
            <pc:sldMk cId="1261913237" sldId="337"/>
            <ac:picMk id="5" creationId="{91159720-AC3D-D7DD-D791-2783D9C3297B}"/>
          </ac:picMkLst>
        </pc:picChg>
        <pc:picChg chg="add mod">
          <ac:chgData name="Guan Wang" userId="5375c050-d6a4-4212-980e-f548dd476485" providerId="ADAL" clId="{6996D580-8BB8-437A-A587-5280C8C022AE}" dt="2024-09-18T00:46:43.984" v="1255" actId="1076"/>
          <ac:picMkLst>
            <pc:docMk/>
            <pc:sldMk cId="1261913237" sldId="337"/>
            <ac:picMk id="6" creationId="{54A1CCB3-37F5-4C1E-6CE7-6E1D32474F5E}"/>
          </ac:picMkLst>
        </pc:picChg>
        <pc:picChg chg="add del mod">
          <ac:chgData name="Guan Wang" userId="5375c050-d6a4-4212-980e-f548dd476485" providerId="ADAL" clId="{6996D580-8BB8-437A-A587-5280C8C022AE}" dt="2024-09-18T00:46:37.248" v="1251" actId="478"/>
          <ac:picMkLst>
            <pc:docMk/>
            <pc:sldMk cId="1261913237" sldId="337"/>
            <ac:picMk id="8" creationId="{C941A541-6120-3F34-8F2E-9D7FBC9533BF}"/>
          </ac:picMkLst>
        </pc:picChg>
      </pc:sldChg>
      <pc:sldChg chg="delSp modSp add mod">
        <pc:chgData name="Guan Wang" userId="5375c050-d6a4-4212-980e-f548dd476485" providerId="ADAL" clId="{6996D580-8BB8-437A-A587-5280C8C022AE}" dt="2024-09-18T00:47:25.470" v="1287" actId="20577"/>
        <pc:sldMkLst>
          <pc:docMk/>
          <pc:sldMk cId="3866983633" sldId="338"/>
        </pc:sldMkLst>
        <pc:spChg chg="mod">
          <ac:chgData name="Guan Wang" userId="5375c050-d6a4-4212-980e-f548dd476485" providerId="ADAL" clId="{6996D580-8BB8-437A-A587-5280C8C022AE}" dt="2024-09-18T00:47:25.470" v="1287" actId="20577"/>
          <ac:spMkLst>
            <pc:docMk/>
            <pc:sldMk cId="3866983633" sldId="338"/>
            <ac:spMk id="3" creationId="{37846D8F-DCB4-0865-0014-C9E8776CE2BB}"/>
          </ac:spMkLst>
        </pc:spChg>
        <pc:picChg chg="del">
          <ac:chgData name="Guan Wang" userId="5375c050-d6a4-4212-980e-f548dd476485" providerId="ADAL" clId="{6996D580-8BB8-437A-A587-5280C8C022AE}" dt="2024-09-18T00:47:05.340" v="1257" actId="478"/>
          <ac:picMkLst>
            <pc:docMk/>
            <pc:sldMk cId="3866983633" sldId="338"/>
            <ac:picMk id="6" creationId="{54A1CCB3-37F5-4C1E-6CE7-6E1D32474F5E}"/>
          </ac:picMkLst>
        </pc:picChg>
        <pc:picChg chg="mod">
          <ac:chgData name="Guan Wang" userId="5375c050-d6a4-4212-980e-f548dd476485" providerId="ADAL" clId="{6996D580-8BB8-437A-A587-5280C8C022AE}" dt="2024-09-18T00:47:13.137" v="1261" actId="1076"/>
          <ac:picMkLst>
            <pc:docMk/>
            <pc:sldMk cId="3866983633" sldId="338"/>
            <ac:picMk id="8" creationId="{C941A541-6120-3F34-8F2E-9D7FBC9533BF}"/>
          </ac:picMkLst>
        </pc:picChg>
      </pc:sldChg>
      <pc:sldChg chg="add del">
        <pc:chgData name="Guan Wang" userId="5375c050-d6a4-4212-980e-f548dd476485" providerId="ADAL" clId="{6996D580-8BB8-437A-A587-5280C8C022AE}" dt="2024-09-18T01:11:40.129" v="1426" actId="2696"/>
        <pc:sldMkLst>
          <pc:docMk/>
          <pc:sldMk cId="1275621375" sldId="339"/>
        </pc:sldMkLst>
      </pc:sldChg>
      <pc:sldChg chg="addSp modSp add mod modClrScheme chgLayout modNotesTx">
        <pc:chgData name="Guan Wang" userId="5375c050-d6a4-4212-980e-f548dd476485" providerId="ADAL" clId="{6996D580-8BB8-437A-A587-5280C8C022AE}" dt="2024-09-18T01:05:56.492" v="1353" actId="113"/>
        <pc:sldMkLst>
          <pc:docMk/>
          <pc:sldMk cId="1782227000" sldId="340"/>
        </pc:sldMkLst>
        <pc:spChg chg="mod">
          <ac:chgData name="Guan Wang" userId="5375c050-d6a4-4212-980e-f548dd476485" providerId="ADAL" clId="{6996D580-8BB8-437A-A587-5280C8C022AE}" dt="2024-09-18T01:05:03.096" v="1342" actId="26606"/>
          <ac:spMkLst>
            <pc:docMk/>
            <pc:sldMk cId="1782227000" sldId="340"/>
            <ac:spMk id="2" creationId="{25182AB0-9933-487C-3B04-F06D134617B5}"/>
          </ac:spMkLst>
        </pc:spChg>
        <pc:spChg chg="mod">
          <ac:chgData name="Guan Wang" userId="5375c050-d6a4-4212-980e-f548dd476485" providerId="ADAL" clId="{6996D580-8BB8-437A-A587-5280C8C022AE}" dt="2024-09-18T01:05:56.492" v="1353" actId="113"/>
          <ac:spMkLst>
            <pc:docMk/>
            <pc:sldMk cId="1782227000" sldId="340"/>
            <ac:spMk id="3" creationId="{34EF7B0B-4C7A-83E7-3978-74EF5CE5B113}"/>
          </ac:spMkLst>
        </pc:spChg>
        <pc:picChg chg="add mod">
          <ac:chgData name="Guan Wang" userId="5375c050-d6a4-4212-980e-f548dd476485" providerId="ADAL" clId="{6996D580-8BB8-437A-A587-5280C8C022AE}" dt="2024-09-18T01:05:49.952" v="1351" actId="1076"/>
          <ac:picMkLst>
            <pc:docMk/>
            <pc:sldMk cId="1782227000" sldId="340"/>
            <ac:picMk id="5" creationId="{1DDC54F0-AC73-74C6-6157-59CEB559FB0E}"/>
          </ac:picMkLst>
        </pc:picChg>
      </pc:sldChg>
      <pc:sldChg chg="addSp delSp modSp add mod modNotesTx">
        <pc:chgData name="Guan Wang" userId="5375c050-d6a4-4212-980e-f548dd476485" providerId="ADAL" clId="{6996D580-8BB8-437A-A587-5280C8C022AE}" dt="2024-09-18T01:08:31.997" v="1397" actId="20577"/>
        <pc:sldMkLst>
          <pc:docMk/>
          <pc:sldMk cId="3252504189" sldId="341"/>
        </pc:sldMkLst>
        <pc:spChg chg="mod">
          <ac:chgData name="Guan Wang" userId="5375c050-d6a4-4212-980e-f548dd476485" providerId="ADAL" clId="{6996D580-8BB8-437A-A587-5280C8C022AE}" dt="2024-09-18T01:07:56.668" v="1396" actId="113"/>
          <ac:spMkLst>
            <pc:docMk/>
            <pc:sldMk cId="3252504189" sldId="341"/>
            <ac:spMk id="3" creationId="{34EF7B0B-4C7A-83E7-3978-74EF5CE5B113}"/>
          </ac:spMkLst>
        </pc:spChg>
        <pc:picChg chg="del mod">
          <ac:chgData name="Guan Wang" userId="5375c050-d6a4-4212-980e-f548dd476485" providerId="ADAL" clId="{6996D580-8BB8-437A-A587-5280C8C022AE}" dt="2024-09-18T01:07:37.449" v="1387" actId="478"/>
          <ac:picMkLst>
            <pc:docMk/>
            <pc:sldMk cId="3252504189" sldId="341"/>
            <ac:picMk id="5" creationId="{1DDC54F0-AC73-74C6-6157-59CEB559FB0E}"/>
          </ac:picMkLst>
        </pc:picChg>
        <pc:picChg chg="add mod">
          <ac:chgData name="Guan Wang" userId="5375c050-d6a4-4212-980e-f548dd476485" providerId="ADAL" clId="{6996D580-8BB8-437A-A587-5280C8C022AE}" dt="2024-09-18T01:07:43.860" v="1391" actId="1076"/>
          <ac:picMkLst>
            <pc:docMk/>
            <pc:sldMk cId="3252504189" sldId="341"/>
            <ac:picMk id="6" creationId="{B619DBFF-AAA2-20F7-35BF-DAFBFAC679B0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09:36.571" v="1425" actId="1076"/>
        <pc:sldMkLst>
          <pc:docMk/>
          <pc:sldMk cId="4000791977" sldId="342"/>
        </pc:sldMkLst>
        <pc:spChg chg="mod">
          <ac:chgData name="Guan Wang" userId="5375c050-d6a4-4212-980e-f548dd476485" providerId="ADAL" clId="{6996D580-8BB8-437A-A587-5280C8C022AE}" dt="2024-09-18T01:08:49.633" v="1420" actId="20577"/>
          <ac:spMkLst>
            <pc:docMk/>
            <pc:sldMk cId="4000791977" sldId="342"/>
            <ac:spMk id="3" creationId="{34EF7B0B-4C7A-83E7-3978-74EF5CE5B113}"/>
          </ac:spMkLst>
        </pc:spChg>
        <pc:picChg chg="add mod">
          <ac:chgData name="Guan Wang" userId="5375c050-d6a4-4212-980e-f548dd476485" providerId="ADAL" clId="{6996D580-8BB8-437A-A587-5280C8C022AE}" dt="2024-09-18T01:09:36.571" v="1425" actId="1076"/>
          <ac:picMkLst>
            <pc:docMk/>
            <pc:sldMk cId="4000791977" sldId="342"/>
            <ac:picMk id="5" creationId="{D755271A-F840-2C38-FB71-C44952A3EA79}"/>
          </ac:picMkLst>
        </pc:picChg>
        <pc:picChg chg="del">
          <ac:chgData name="Guan Wang" userId="5375c050-d6a4-4212-980e-f548dd476485" providerId="ADAL" clId="{6996D580-8BB8-437A-A587-5280C8C022AE}" dt="2024-09-18T01:09:28.168" v="1421" actId="478"/>
          <ac:picMkLst>
            <pc:docMk/>
            <pc:sldMk cId="4000791977" sldId="342"/>
            <ac:picMk id="6" creationId="{B619DBFF-AAA2-20F7-35BF-DAFBFAC679B0}"/>
          </ac:picMkLst>
        </pc:picChg>
      </pc:sldChg>
      <pc:sldChg chg="addSp modSp add mod">
        <pc:chgData name="Guan Wang" userId="5375c050-d6a4-4212-980e-f548dd476485" providerId="ADAL" clId="{6996D580-8BB8-437A-A587-5280C8C022AE}" dt="2024-09-18T01:18:08.013" v="1479" actId="1076"/>
        <pc:sldMkLst>
          <pc:docMk/>
          <pc:sldMk cId="3600623216" sldId="343"/>
        </pc:sldMkLst>
        <pc:spChg chg="mod">
          <ac:chgData name="Guan Wang" userId="5375c050-d6a4-4212-980e-f548dd476485" providerId="ADAL" clId="{6996D580-8BB8-437A-A587-5280C8C022AE}" dt="2024-09-18T01:18:06.131" v="1478" actId="14100"/>
          <ac:spMkLst>
            <pc:docMk/>
            <pc:sldMk cId="3600623216" sldId="343"/>
            <ac:spMk id="3" creationId="{BCC55D7B-A4CF-7EA0-5DF7-4D9AD372763E}"/>
          </ac:spMkLst>
        </pc:spChg>
        <pc:picChg chg="mod">
          <ac:chgData name="Guan Wang" userId="5375c050-d6a4-4212-980e-f548dd476485" providerId="ADAL" clId="{6996D580-8BB8-437A-A587-5280C8C022AE}" dt="2024-09-18T01:18:08.013" v="1479" actId="1076"/>
          <ac:picMkLst>
            <pc:docMk/>
            <pc:sldMk cId="3600623216" sldId="343"/>
            <ac:picMk id="5" creationId="{0627D58B-01F7-06D0-8657-04C6CC7B2D0D}"/>
          </ac:picMkLst>
        </pc:picChg>
        <pc:picChg chg="add mod">
          <ac:chgData name="Guan Wang" userId="5375c050-d6a4-4212-980e-f548dd476485" providerId="ADAL" clId="{6996D580-8BB8-437A-A587-5280C8C022AE}" dt="2024-09-18T01:17:21.976" v="1458" actId="1076"/>
          <ac:picMkLst>
            <pc:docMk/>
            <pc:sldMk cId="3600623216" sldId="343"/>
            <ac:picMk id="6" creationId="{50D75278-1A65-7224-A5D0-E617FAF5743E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19:33.291" v="1499" actId="1076"/>
        <pc:sldMkLst>
          <pc:docMk/>
          <pc:sldMk cId="2974231841" sldId="344"/>
        </pc:sldMkLst>
        <pc:spChg chg="mod">
          <ac:chgData name="Guan Wang" userId="5375c050-d6a4-4212-980e-f548dd476485" providerId="ADAL" clId="{6996D580-8BB8-437A-A587-5280C8C022AE}" dt="2024-09-18T01:18:50.737" v="1494" actId="20577"/>
          <ac:spMkLst>
            <pc:docMk/>
            <pc:sldMk cId="2974231841" sldId="344"/>
            <ac:spMk id="3" creationId="{BCC55D7B-A4CF-7EA0-5DF7-4D9AD372763E}"/>
          </ac:spMkLst>
        </pc:spChg>
        <pc:picChg chg="del">
          <ac:chgData name="Guan Wang" userId="5375c050-d6a4-4212-980e-f548dd476485" providerId="ADAL" clId="{6996D580-8BB8-437A-A587-5280C8C022AE}" dt="2024-09-18T01:18:41.466" v="1482" actId="478"/>
          <ac:picMkLst>
            <pc:docMk/>
            <pc:sldMk cId="2974231841" sldId="344"/>
            <ac:picMk id="5" creationId="{0627D58B-01F7-06D0-8657-04C6CC7B2D0D}"/>
          </ac:picMkLst>
        </pc:picChg>
        <pc:picChg chg="del">
          <ac:chgData name="Guan Wang" userId="5375c050-d6a4-4212-980e-f548dd476485" providerId="ADAL" clId="{6996D580-8BB8-437A-A587-5280C8C022AE}" dt="2024-09-18T01:18:41.466" v="1482" actId="478"/>
          <ac:picMkLst>
            <pc:docMk/>
            <pc:sldMk cId="2974231841" sldId="344"/>
            <ac:picMk id="6" creationId="{50D75278-1A65-7224-A5D0-E617FAF5743E}"/>
          </ac:picMkLst>
        </pc:picChg>
        <pc:picChg chg="add mod">
          <ac:chgData name="Guan Wang" userId="5375c050-d6a4-4212-980e-f548dd476485" providerId="ADAL" clId="{6996D580-8BB8-437A-A587-5280C8C022AE}" dt="2024-09-18T01:19:33.291" v="1499" actId="1076"/>
          <ac:picMkLst>
            <pc:docMk/>
            <pc:sldMk cId="2974231841" sldId="344"/>
            <ac:picMk id="7" creationId="{FD74B4A3-C3F1-D516-7A37-45FE66491822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20:36.368" v="1504" actId="1076"/>
        <pc:sldMkLst>
          <pc:docMk/>
          <pc:sldMk cId="1425702783" sldId="345"/>
        </pc:sldMkLst>
        <pc:picChg chg="add mod">
          <ac:chgData name="Guan Wang" userId="5375c050-d6a4-4212-980e-f548dd476485" providerId="ADAL" clId="{6996D580-8BB8-437A-A587-5280C8C022AE}" dt="2024-09-18T01:20:36.368" v="1504" actId="1076"/>
          <ac:picMkLst>
            <pc:docMk/>
            <pc:sldMk cId="1425702783" sldId="345"/>
            <ac:picMk id="5" creationId="{0BF550A7-5AA7-954F-7F59-3350C0A11CD7}"/>
          </ac:picMkLst>
        </pc:picChg>
        <pc:picChg chg="del">
          <ac:chgData name="Guan Wang" userId="5375c050-d6a4-4212-980e-f548dd476485" providerId="ADAL" clId="{6996D580-8BB8-437A-A587-5280C8C022AE}" dt="2024-09-18T01:20:34.388" v="1503" actId="478"/>
          <ac:picMkLst>
            <pc:docMk/>
            <pc:sldMk cId="1425702783" sldId="345"/>
            <ac:picMk id="7" creationId="{FD74B4A3-C3F1-D516-7A37-45FE66491822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22:05.787" v="1512" actId="1076"/>
        <pc:sldMkLst>
          <pc:docMk/>
          <pc:sldMk cId="2022124947" sldId="346"/>
        </pc:sldMkLst>
        <pc:spChg chg="mod">
          <ac:chgData name="Guan Wang" userId="5375c050-d6a4-4212-980e-f548dd476485" providerId="ADAL" clId="{6996D580-8BB8-437A-A587-5280C8C022AE}" dt="2024-09-18T01:22:03.216" v="1511"/>
          <ac:spMkLst>
            <pc:docMk/>
            <pc:sldMk cId="2022124947" sldId="346"/>
            <ac:spMk id="3" creationId="{BCC55D7B-A4CF-7EA0-5DF7-4D9AD372763E}"/>
          </ac:spMkLst>
        </pc:spChg>
        <pc:picChg chg="del">
          <ac:chgData name="Guan Wang" userId="5375c050-d6a4-4212-980e-f548dd476485" providerId="ADAL" clId="{6996D580-8BB8-437A-A587-5280C8C022AE}" dt="2024-09-18T01:21:36.387" v="1506" actId="478"/>
          <ac:picMkLst>
            <pc:docMk/>
            <pc:sldMk cId="2022124947" sldId="346"/>
            <ac:picMk id="5" creationId="{0BF550A7-5AA7-954F-7F59-3350C0A11CD7}"/>
          </ac:picMkLst>
        </pc:picChg>
        <pc:picChg chg="add mod">
          <ac:chgData name="Guan Wang" userId="5375c050-d6a4-4212-980e-f548dd476485" providerId="ADAL" clId="{6996D580-8BB8-437A-A587-5280C8C022AE}" dt="2024-09-18T01:22:05.787" v="1512" actId="1076"/>
          <ac:picMkLst>
            <pc:docMk/>
            <pc:sldMk cId="2022124947" sldId="346"/>
            <ac:picMk id="6" creationId="{39AC8E1C-E91B-C7D7-CF90-0DEBA5427771}"/>
          </ac:picMkLst>
        </pc:picChg>
      </pc:sldChg>
      <pc:sldChg chg="addSp modSp new mod">
        <pc:chgData name="Guan Wang" userId="5375c050-d6a4-4212-980e-f548dd476485" providerId="ADAL" clId="{6996D580-8BB8-437A-A587-5280C8C022AE}" dt="2024-09-18T01:29:45.941" v="1683" actId="20577"/>
        <pc:sldMkLst>
          <pc:docMk/>
          <pc:sldMk cId="3536737733" sldId="347"/>
        </pc:sldMkLst>
        <pc:spChg chg="mod">
          <ac:chgData name="Guan Wang" userId="5375c050-d6a4-4212-980e-f548dd476485" providerId="ADAL" clId="{6996D580-8BB8-437A-A587-5280C8C022AE}" dt="2024-09-18T01:25:04.260" v="1518" actId="27636"/>
          <ac:spMkLst>
            <pc:docMk/>
            <pc:sldMk cId="3536737733" sldId="347"/>
            <ac:spMk id="2" creationId="{A1A93501-D82F-6C40-45D2-345D4A3AA148}"/>
          </ac:spMkLst>
        </pc:spChg>
        <pc:spChg chg="mod">
          <ac:chgData name="Guan Wang" userId="5375c050-d6a4-4212-980e-f548dd476485" providerId="ADAL" clId="{6996D580-8BB8-437A-A587-5280C8C022AE}" dt="2024-09-18T01:29:45.941" v="1683" actId="20577"/>
          <ac:spMkLst>
            <pc:docMk/>
            <pc:sldMk cId="3536737733" sldId="347"/>
            <ac:spMk id="3" creationId="{1FC681BA-EE3F-C47A-B618-E477DC3FA468}"/>
          </ac:spMkLst>
        </pc:spChg>
        <pc:picChg chg="add mod">
          <ac:chgData name="Guan Wang" userId="5375c050-d6a4-4212-980e-f548dd476485" providerId="ADAL" clId="{6996D580-8BB8-437A-A587-5280C8C022AE}" dt="2024-09-18T01:27:15.977" v="1527" actId="1076"/>
          <ac:picMkLst>
            <pc:docMk/>
            <pc:sldMk cId="3536737733" sldId="347"/>
            <ac:picMk id="5" creationId="{28819DE2-AF84-4395-CB36-77CB3E33E00D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30:56.900" v="1723" actId="14100"/>
        <pc:sldMkLst>
          <pc:docMk/>
          <pc:sldMk cId="2988972414" sldId="348"/>
        </pc:sldMkLst>
        <pc:spChg chg="mod">
          <ac:chgData name="Guan Wang" userId="5375c050-d6a4-4212-980e-f548dd476485" providerId="ADAL" clId="{6996D580-8BB8-437A-A587-5280C8C022AE}" dt="2024-09-18T01:30:12.862" v="1720" actId="20577"/>
          <ac:spMkLst>
            <pc:docMk/>
            <pc:sldMk cId="2988972414" sldId="348"/>
            <ac:spMk id="3" creationId="{1FC681BA-EE3F-C47A-B618-E477DC3FA468}"/>
          </ac:spMkLst>
        </pc:spChg>
        <pc:picChg chg="del">
          <ac:chgData name="Guan Wang" userId="5375c050-d6a4-4212-980e-f548dd476485" providerId="ADAL" clId="{6996D580-8BB8-437A-A587-5280C8C022AE}" dt="2024-09-18T01:30:03.867" v="1685" actId="478"/>
          <ac:picMkLst>
            <pc:docMk/>
            <pc:sldMk cId="2988972414" sldId="348"/>
            <ac:picMk id="5" creationId="{28819DE2-AF84-4395-CB36-77CB3E33E00D}"/>
          </ac:picMkLst>
        </pc:picChg>
        <pc:picChg chg="add mod">
          <ac:chgData name="Guan Wang" userId="5375c050-d6a4-4212-980e-f548dd476485" providerId="ADAL" clId="{6996D580-8BB8-437A-A587-5280C8C022AE}" dt="2024-09-18T01:30:56.900" v="1723" actId="14100"/>
          <ac:picMkLst>
            <pc:docMk/>
            <pc:sldMk cId="2988972414" sldId="348"/>
            <ac:picMk id="6" creationId="{F6FAE7F4-D046-E7BD-F7EA-18C2419F4096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32:16.825" v="1746" actId="20577"/>
        <pc:sldMkLst>
          <pc:docMk/>
          <pc:sldMk cId="827447388" sldId="349"/>
        </pc:sldMkLst>
        <pc:spChg chg="mod">
          <ac:chgData name="Guan Wang" userId="5375c050-d6a4-4212-980e-f548dd476485" providerId="ADAL" clId="{6996D580-8BB8-437A-A587-5280C8C022AE}" dt="2024-09-18T01:32:16.825" v="1746" actId="20577"/>
          <ac:spMkLst>
            <pc:docMk/>
            <pc:sldMk cId="827447388" sldId="349"/>
            <ac:spMk id="3" creationId="{1FC681BA-EE3F-C47A-B618-E477DC3FA468}"/>
          </ac:spMkLst>
        </pc:spChg>
        <pc:picChg chg="add mod">
          <ac:chgData name="Guan Wang" userId="5375c050-d6a4-4212-980e-f548dd476485" providerId="ADAL" clId="{6996D580-8BB8-437A-A587-5280C8C022AE}" dt="2024-09-18T01:32:08.941" v="1729" actId="1076"/>
          <ac:picMkLst>
            <pc:docMk/>
            <pc:sldMk cId="827447388" sldId="349"/>
            <ac:picMk id="5" creationId="{821E0CF7-9C31-BFBF-3D82-5350239FA12E}"/>
          </ac:picMkLst>
        </pc:picChg>
        <pc:picChg chg="del">
          <ac:chgData name="Guan Wang" userId="5375c050-d6a4-4212-980e-f548dd476485" providerId="ADAL" clId="{6996D580-8BB8-437A-A587-5280C8C022AE}" dt="2024-09-18T01:32:03.509" v="1725" actId="478"/>
          <ac:picMkLst>
            <pc:docMk/>
            <pc:sldMk cId="827447388" sldId="349"/>
            <ac:picMk id="6" creationId="{F6FAE7F4-D046-E7BD-F7EA-18C2419F4096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33:12.934" v="1755" actId="1076"/>
        <pc:sldMkLst>
          <pc:docMk/>
          <pc:sldMk cId="2122631659" sldId="350"/>
        </pc:sldMkLst>
        <pc:spChg chg="mod">
          <ac:chgData name="Guan Wang" userId="5375c050-d6a4-4212-980e-f548dd476485" providerId="ADAL" clId="{6996D580-8BB8-437A-A587-5280C8C022AE}" dt="2024-09-18T01:32:42.557" v="1751"/>
          <ac:spMkLst>
            <pc:docMk/>
            <pc:sldMk cId="2122631659" sldId="350"/>
            <ac:spMk id="3" creationId="{1FC681BA-EE3F-C47A-B618-E477DC3FA468}"/>
          </ac:spMkLst>
        </pc:spChg>
        <pc:picChg chg="del">
          <ac:chgData name="Guan Wang" userId="5375c050-d6a4-4212-980e-f548dd476485" providerId="ADAL" clId="{6996D580-8BB8-437A-A587-5280C8C022AE}" dt="2024-09-18T01:32:35.482" v="1748" actId="478"/>
          <ac:picMkLst>
            <pc:docMk/>
            <pc:sldMk cId="2122631659" sldId="350"/>
            <ac:picMk id="5" creationId="{821E0CF7-9C31-BFBF-3D82-5350239FA12E}"/>
          </ac:picMkLst>
        </pc:picChg>
        <pc:picChg chg="add mod">
          <ac:chgData name="Guan Wang" userId="5375c050-d6a4-4212-980e-f548dd476485" providerId="ADAL" clId="{6996D580-8BB8-437A-A587-5280C8C022AE}" dt="2024-09-18T01:33:12.934" v="1755" actId="1076"/>
          <ac:picMkLst>
            <pc:docMk/>
            <pc:sldMk cId="2122631659" sldId="350"/>
            <ac:picMk id="6" creationId="{428EF8C5-6FBE-ECC2-0889-1398547BC6C6}"/>
          </ac:picMkLst>
        </pc:picChg>
      </pc:sldChg>
      <pc:sldChg chg="addSp delSp modSp add mod modNotesTx">
        <pc:chgData name="Guan Wang" userId="5375c050-d6a4-4212-980e-f548dd476485" providerId="ADAL" clId="{6996D580-8BB8-437A-A587-5280C8C022AE}" dt="2024-09-18T01:35:04.540" v="1778" actId="1076"/>
        <pc:sldMkLst>
          <pc:docMk/>
          <pc:sldMk cId="2158585596" sldId="351"/>
        </pc:sldMkLst>
        <pc:spChg chg="mod">
          <ac:chgData name="Guan Wang" userId="5375c050-d6a4-4212-980e-f548dd476485" providerId="ADAL" clId="{6996D580-8BB8-437A-A587-5280C8C022AE}" dt="2024-09-18T01:34:04.155" v="1774" actId="20577"/>
          <ac:spMkLst>
            <pc:docMk/>
            <pc:sldMk cId="2158585596" sldId="351"/>
            <ac:spMk id="3" creationId="{1FC681BA-EE3F-C47A-B618-E477DC3FA468}"/>
          </ac:spMkLst>
        </pc:spChg>
        <pc:picChg chg="add mod">
          <ac:chgData name="Guan Wang" userId="5375c050-d6a4-4212-980e-f548dd476485" providerId="ADAL" clId="{6996D580-8BB8-437A-A587-5280C8C022AE}" dt="2024-09-18T01:35:04.540" v="1778" actId="1076"/>
          <ac:picMkLst>
            <pc:docMk/>
            <pc:sldMk cId="2158585596" sldId="351"/>
            <ac:picMk id="5" creationId="{8808BFBB-025C-25B5-08DC-222B16240746}"/>
          </ac:picMkLst>
        </pc:picChg>
        <pc:picChg chg="del">
          <ac:chgData name="Guan Wang" userId="5375c050-d6a4-4212-980e-f548dd476485" providerId="ADAL" clId="{6996D580-8BB8-437A-A587-5280C8C022AE}" dt="2024-09-18T01:33:29.706" v="1757" actId="478"/>
          <ac:picMkLst>
            <pc:docMk/>
            <pc:sldMk cId="2158585596" sldId="351"/>
            <ac:picMk id="6" creationId="{428EF8C5-6FBE-ECC2-0889-1398547BC6C6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35:59.643" v="1829" actId="1076"/>
        <pc:sldMkLst>
          <pc:docMk/>
          <pc:sldMk cId="410947855" sldId="352"/>
        </pc:sldMkLst>
        <pc:spChg chg="mod">
          <ac:chgData name="Guan Wang" userId="5375c050-d6a4-4212-980e-f548dd476485" providerId="ADAL" clId="{6996D580-8BB8-437A-A587-5280C8C022AE}" dt="2024-09-18T01:35:30.765" v="1825" actId="20577"/>
          <ac:spMkLst>
            <pc:docMk/>
            <pc:sldMk cId="410947855" sldId="352"/>
            <ac:spMk id="3" creationId="{1FC681BA-EE3F-C47A-B618-E477DC3FA468}"/>
          </ac:spMkLst>
        </pc:spChg>
        <pc:picChg chg="del">
          <ac:chgData name="Guan Wang" userId="5375c050-d6a4-4212-980e-f548dd476485" providerId="ADAL" clId="{6996D580-8BB8-437A-A587-5280C8C022AE}" dt="2024-09-18T01:35:17.388" v="1780" actId="478"/>
          <ac:picMkLst>
            <pc:docMk/>
            <pc:sldMk cId="410947855" sldId="352"/>
            <ac:picMk id="5" creationId="{8808BFBB-025C-25B5-08DC-222B16240746}"/>
          </ac:picMkLst>
        </pc:picChg>
        <pc:picChg chg="add mod">
          <ac:chgData name="Guan Wang" userId="5375c050-d6a4-4212-980e-f548dd476485" providerId="ADAL" clId="{6996D580-8BB8-437A-A587-5280C8C022AE}" dt="2024-09-18T01:35:59.643" v="1829" actId="1076"/>
          <ac:picMkLst>
            <pc:docMk/>
            <pc:sldMk cId="410947855" sldId="352"/>
            <ac:picMk id="6" creationId="{6BC75EEA-249E-174E-1A94-02EA51940EB9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37:58.404" v="1841" actId="1076"/>
        <pc:sldMkLst>
          <pc:docMk/>
          <pc:sldMk cId="1569945685" sldId="353"/>
        </pc:sldMkLst>
        <pc:spChg chg="mod">
          <ac:chgData name="Guan Wang" userId="5375c050-d6a4-4212-980e-f548dd476485" providerId="ADAL" clId="{6996D580-8BB8-437A-A587-5280C8C022AE}" dt="2024-09-18T01:36:49.217" v="1838" actId="20577"/>
          <ac:spMkLst>
            <pc:docMk/>
            <pc:sldMk cId="1569945685" sldId="353"/>
            <ac:spMk id="3" creationId="{1FC681BA-EE3F-C47A-B618-E477DC3FA468}"/>
          </ac:spMkLst>
        </pc:spChg>
        <pc:picChg chg="add mod">
          <ac:chgData name="Guan Wang" userId="5375c050-d6a4-4212-980e-f548dd476485" providerId="ADAL" clId="{6996D580-8BB8-437A-A587-5280C8C022AE}" dt="2024-09-18T01:37:58.404" v="1841" actId="1076"/>
          <ac:picMkLst>
            <pc:docMk/>
            <pc:sldMk cId="1569945685" sldId="353"/>
            <ac:picMk id="5" creationId="{2BDB4015-5D0A-A54E-45EA-215CDE976B4B}"/>
          </ac:picMkLst>
        </pc:picChg>
        <pc:picChg chg="del">
          <ac:chgData name="Guan Wang" userId="5375c050-d6a4-4212-980e-f548dd476485" providerId="ADAL" clId="{6996D580-8BB8-437A-A587-5280C8C022AE}" dt="2024-09-18T01:36:51.672" v="1839" actId="478"/>
          <ac:picMkLst>
            <pc:docMk/>
            <pc:sldMk cId="1569945685" sldId="353"/>
            <ac:picMk id="6" creationId="{6BC75EEA-249E-174E-1A94-02EA51940EB9}"/>
          </ac:picMkLst>
        </pc:picChg>
      </pc:sldChg>
      <pc:sldChg chg="addSp delSp modSp add mod">
        <pc:chgData name="Guan Wang" userId="5375c050-d6a4-4212-980e-f548dd476485" providerId="ADAL" clId="{6996D580-8BB8-437A-A587-5280C8C022AE}" dt="2024-09-18T01:46:32.999" v="1850" actId="1076"/>
        <pc:sldMkLst>
          <pc:docMk/>
          <pc:sldMk cId="623842993" sldId="354"/>
        </pc:sldMkLst>
        <pc:picChg chg="del">
          <ac:chgData name="Guan Wang" userId="5375c050-d6a4-4212-980e-f548dd476485" providerId="ADAL" clId="{6996D580-8BB8-437A-A587-5280C8C022AE}" dt="2024-09-18T01:46:26.499" v="1844" actId="478"/>
          <ac:picMkLst>
            <pc:docMk/>
            <pc:sldMk cId="623842993" sldId="354"/>
            <ac:picMk id="5" creationId="{83ABA41D-A26B-2FAB-FA89-E022A35FB857}"/>
          </ac:picMkLst>
        </pc:picChg>
        <pc:picChg chg="add mod">
          <ac:chgData name="Guan Wang" userId="5375c050-d6a4-4212-980e-f548dd476485" providerId="ADAL" clId="{6996D580-8BB8-437A-A587-5280C8C022AE}" dt="2024-09-18T01:46:32.999" v="1850" actId="1076"/>
          <ac:picMkLst>
            <pc:docMk/>
            <pc:sldMk cId="623842993" sldId="354"/>
            <ac:picMk id="6" creationId="{BD356B8A-4ADA-6291-9D6C-262FC88A8287}"/>
          </ac:picMkLst>
        </pc:picChg>
        <pc:picChg chg="del">
          <ac:chgData name="Guan Wang" userId="5375c050-d6a4-4212-980e-f548dd476485" providerId="ADAL" clId="{6996D580-8BB8-437A-A587-5280C8C022AE}" dt="2024-09-18T01:46:25.916" v="1843" actId="478"/>
          <ac:picMkLst>
            <pc:docMk/>
            <pc:sldMk cId="623842993" sldId="354"/>
            <ac:picMk id="7" creationId="{94D459BA-7043-3D2D-DA60-20C1739134DF}"/>
          </ac:picMkLst>
        </pc:picChg>
        <pc:picChg chg="del">
          <ac:chgData name="Guan Wang" userId="5375c050-d6a4-4212-980e-f548dd476485" providerId="ADAL" clId="{6996D580-8BB8-437A-A587-5280C8C022AE}" dt="2024-09-18T01:46:27.165" v="1845" actId="478"/>
          <ac:picMkLst>
            <pc:docMk/>
            <pc:sldMk cId="623842993" sldId="354"/>
            <ac:picMk id="9" creationId="{67996C56-3A3B-DD2D-E711-11080C7E7C8F}"/>
          </ac:picMkLst>
        </pc:picChg>
        <pc:picChg chg="del">
          <ac:chgData name="Guan Wang" userId="5375c050-d6a4-4212-980e-f548dd476485" providerId="ADAL" clId="{6996D580-8BB8-437A-A587-5280C8C022AE}" dt="2024-09-18T01:46:27.564" v="1846" actId="478"/>
          <ac:picMkLst>
            <pc:docMk/>
            <pc:sldMk cId="623842993" sldId="354"/>
            <ac:picMk id="11" creationId="{76E6C96B-6C9D-F23C-05EB-18A4D4E96A80}"/>
          </ac:picMkLst>
        </pc:picChg>
      </pc:sldChg>
      <pc:sldChg chg="add">
        <pc:chgData name="Guan Wang" userId="5375c050-d6a4-4212-980e-f548dd476485" providerId="ADAL" clId="{6996D580-8BB8-437A-A587-5280C8C022AE}" dt="2024-09-18T01:46:42.329" v="1851" actId="2890"/>
        <pc:sldMkLst>
          <pc:docMk/>
          <pc:sldMk cId="363531054" sldId="355"/>
        </pc:sldMkLst>
      </pc:sldChg>
      <pc:sldChg chg="addSp modSp add mod">
        <pc:chgData name="Guan Wang" userId="5375c050-d6a4-4212-980e-f548dd476485" providerId="ADAL" clId="{6996D580-8BB8-437A-A587-5280C8C022AE}" dt="2024-09-18T01:48:10.172" v="1857" actId="1076"/>
        <pc:sldMkLst>
          <pc:docMk/>
          <pc:sldMk cId="1300433012" sldId="356"/>
        </pc:sldMkLst>
        <pc:picChg chg="add mod">
          <ac:chgData name="Guan Wang" userId="5375c050-d6a4-4212-980e-f548dd476485" providerId="ADAL" clId="{6996D580-8BB8-437A-A587-5280C8C022AE}" dt="2024-09-18T01:48:10.172" v="1857" actId="1076"/>
          <ac:picMkLst>
            <pc:docMk/>
            <pc:sldMk cId="1300433012" sldId="356"/>
            <ac:picMk id="5" creationId="{D7D37431-8763-ECC1-629E-D74DFE6FD5F6}"/>
          </ac:picMkLst>
        </pc:picChg>
        <pc:picChg chg="mod">
          <ac:chgData name="Guan Wang" userId="5375c050-d6a4-4212-980e-f548dd476485" providerId="ADAL" clId="{6996D580-8BB8-437A-A587-5280C8C022AE}" dt="2024-09-18T01:47:26.856" v="1853" actId="1076"/>
          <ac:picMkLst>
            <pc:docMk/>
            <pc:sldMk cId="1300433012" sldId="356"/>
            <ac:picMk id="6" creationId="{BD356B8A-4ADA-6291-9D6C-262FC88A8287}"/>
          </ac:picMkLst>
        </pc:picChg>
      </pc:sldChg>
      <pc:sldChg chg="addSp modSp add mod">
        <pc:chgData name="Guan Wang" userId="5375c050-d6a4-4212-980e-f548dd476485" providerId="ADAL" clId="{6996D580-8BB8-437A-A587-5280C8C022AE}" dt="2024-09-18T01:48:18.743" v="1860" actId="1076"/>
        <pc:sldMkLst>
          <pc:docMk/>
          <pc:sldMk cId="399672666" sldId="357"/>
        </pc:sldMkLst>
        <pc:picChg chg="add mod">
          <ac:chgData name="Guan Wang" userId="5375c050-d6a4-4212-980e-f548dd476485" providerId="ADAL" clId="{6996D580-8BB8-437A-A587-5280C8C022AE}" dt="2024-09-18T01:48:18.743" v="1860" actId="1076"/>
          <ac:picMkLst>
            <pc:docMk/>
            <pc:sldMk cId="399672666" sldId="357"/>
            <ac:picMk id="7" creationId="{61E3DC37-3205-9548-5606-3591188E5C2F}"/>
          </ac:picMkLst>
        </pc:picChg>
      </pc:sldChg>
      <pc:sldChg chg="addSp modSp add mod ord">
        <pc:chgData name="Guan Wang" userId="5375c050-d6a4-4212-980e-f548dd476485" providerId="ADAL" clId="{6996D580-8BB8-437A-A587-5280C8C022AE}" dt="2024-09-18T02:24:54.445" v="1867" actId="1076"/>
        <pc:sldMkLst>
          <pc:docMk/>
          <pc:sldMk cId="3757251250" sldId="358"/>
        </pc:sldMkLst>
        <pc:spChg chg="mod">
          <ac:chgData name="Guan Wang" userId="5375c050-d6a4-4212-980e-f548dd476485" providerId="ADAL" clId="{6996D580-8BB8-437A-A587-5280C8C022AE}" dt="2024-09-18T02:23:32.699" v="1862" actId="20577"/>
          <ac:spMkLst>
            <pc:docMk/>
            <pc:sldMk cId="3757251250" sldId="358"/>
            <ac:spMk id="3" creationId="{34EF7B0B-4C7A-83E7-3978-74EF5CE5B113}"/>
          </ac:spMkLst>
        </pc:spChg>
        <pc:picChg chg="add mod">
          <ac:chgData name="Guan Wang" userId="5375c050-d6a4-4212-980e-f548dd476485" providerId="ADAL" clId="{6996D580-8BB8-437A-A587-5280C8C022AE}" dt="2024-09-18T02:24:54.445" v="1867" actId="1076"/>
          <ac:picMkLst>
            <pc:docMk/>
            <pc:sldMk cId="3757251250" sldId="358"/>
            <ac:picMk id="5" creationId="{FACD75F1-3405-445D-9C4E-C92DA1F0052F}"/>
          </ac:picMkLst>
        </pc:picChg>
      </pc:sldChg>
    </pc:docChg>
  </pc:docChgLst>
  <pc:docChgLst>
    <pc:chgData name="Guan Wang" userId="5375c050-d6a4-4212-980e-f548dd476485" providerId="ADAL" clId="{798198A7-777D-46C1-87F6-6E635503B7DF}"/>
    <pc:docChg chg="custSel modSld">
      <pc:chgData name="Guan Wang" userId="5375c050-d6a4-4212-980e-f548dd476485" providerId="ADAL" clId="{798198A7-777D-46C1-87F6-6E635503B7DF}" dt="2024-05-03T14:00:55.771" v="15" actId="478"/>
      <pc:docMkLst>
        <pc:docMk/>
      </pc:docMkLst>
      <pc:sldChg chg="modSp">
        <pc:chgData name="Guan Wang" userId="5375c050-d6a4-4212-980e-f548dd476485" providerId="ADAL" clId="{798198A7-777D-46C1-87F6-6E635503B7DF}" dt="2024-05-03T14:00:40.202" v="12" actId="20577"/>
        <pc:sldMkLst>
          <pc:docMk/>
          <pc:sldMk cId="1942940566" sldId="285"/>
        </pc:sldMkLst>
        <pc:spChg chg="mod">
          <ac:chgData name="Guan Wang" userId="5375c050-d6a4-4212-980e-f548dd476485" providerId="ADAL" clId="{798198A7-777D-46C1-87F6-6E635503B7DF}" dt="2024-05-03T14:00:18.329" v="1" actId="20577"/>
          <ac:spMkLst>
            <pc:docMk/>
            <pc:sldMk cId="1942940566" sldId="285"/>
            <ac:spMk id="4" creationId="{162C6974-A20B-2CDB-8239-B14BFE32396C}"/>
          </ac:spMkLst>
        </pc:spChg>
        <pc:spChg chg="mod">
          <ac:chgData name="Guan Wang" userId="5375c050-d6a4-4212-980e-f548dd476485" providerId="ADAL" clId="{798198A7-777D-46C1-87F6-6E635503B7DF}" dt="2024-05-03T14:00:24.817" v="5" actId="20577"/>
          <ac:spMkLst>
            <pc:docMk/>
            <pc:sldMk cId="1942940566" sldId="285"/>
            <ac:spMk id="5" creationId="{F88D93F4-2B2B-5BA1-8631-A502B15B6E21}"/>
          </ac:spMkLst>
        </pc:spChg>
        <pc:spChg chg="mod">
          <ac:chgData name="Guan Wang" userId="5375c050-d6a4-4212-980e-f548dd476485" providerId="ADAL" clId="{798198A7-777D-46C1-87F6-6E635503B7DF}" dt="2024-05-03T14:00:40.202" v="12" actId="20577"/>
          <ac:spMkLst>
            <pc:docMk/>
            <pc:sldMk cId="1942940566" sldId="285"/>
            <ac:spMk id="6" creationId="{5B816D9D-B72A-C19F-9EE9-7E499A769470}"/>
          </ac:spMkLst>
        </pc:spChg>
      </pc:sldChg>
      <pc:sldChg chg="delSp modSp mod">
        <pc:chgData name="Guan Wang" userId="5375c050-d6a4-4212-980e-f548dd476485" providerId="ADAL" clId="{798198A7-777D-46C1-87F6-6E635503B7DF}" dt="2024-05-03T14:00:55.771" v="15" actId="478"/>
        <pc:sldMkLst>
          <pc:docMk/>
          <pc:sldMk cId="3321833285" sldId="286"/>
        </pc:sldMkLst>
        <pc:spChg chg="mod">
          <ac:chgData name="Guan Wang" userId="5375c050-d6a4-4212-980e-f548dd476485" providerId="ADAL" clId="{798198A7-777D-46C1-87F6-6E635503B7DF}" dt="2024-05-03T14:00:48.269" v="14" actId="20577"/>
          <ac:spMkLst>
            <pc:docMk/>
            <pc:sldMk cId="3321833285" sldId="286"/>
            <ac:spMk id="5" creationId="{DBF46E68-F8FC-8BD5-78B1-365D84672913}"/>
          </ac:spMkLst>
        </pc:spChg>
        <pc:spChg chg="del">
          <ac:chgData name="Guan Wang" userId="5375c050-d6a4-4212-980e-f548dd476485" providerId="ADAL" clId="{798198A7-777D-46C1-87F6-6E635503B7DF}" dt="2024-05-03T14:00:47.512" v="13" actId="478"/>
          <ac:spMkLst>
            <pc:docMk/>
            <pc:sldMk cId="3321833285" sldId="286"/>
            <ac:spMk id="6" creationId="{3466F0A0-D79A-B944-B8DA-844484A08E5E}"/>
          </ac:spMkLst>
        </pc:spChg>
        <pc:spChg chg="del">
          <ac:chgData name="Guan Wang" userId="5375c050-d6a4-4212-980e-f548dd476485" providerId="ADAL" clId="{798198A7-777D-46C1-87F6-6E635503B7DF}" dt="2024-05-03T14:00:55.771" v="15" actId="478"/>
          <ac:spMkLst>
            <pc:docMk/>
            <pc:sldMk cId="3321833285" sldId="286"/>
            <ac:spMk id="7" creationId="{19599172-6398-3774-A4D4-90CB0832E9FE}"/>
          </ac:spMkLst>
        </pc:spChg>
      </pc:sldChg>
    </pc:docChg>
  </pc:docChgLst>
  <pc:docChgLst>
    <pc:chgData name="Guan Wang" userId="5375c050-d6a4-4212-980e-f548dd476485" providerId="ADAL" clId="{6CA1D661-E710-4732-A574-53DC1917A09B}"/>
    <pc:docChg chg="delSld modSld">
      <pc:chgData name="Guan Wang" userId="5375c050-d6a4-4212-980e-f548dd476485" providerId="ADAL" clId="{6CA1D661-E710-4732-A574-53DC1917A09B}" dt="2024-08-05T09:58:21.903" v="10" actId="2696"/>
      <pc:docMkLst>
        <pc:docMk/>
      </pc:docMkLst>
      <pc:sldChg chg="modNotesTx">
        <pc:chgData name="Guan Wang" userId="5375c050-d6a4-4212-980e-f548dd476485" providerId="ADAL" clId="{6CA1D661-E710-4732-A574-53DC1917A09B}" dt="2024-08-05T09:57:39.080" v="0" actId="20577"/>
        <pc:sldMkLst>
          <pc:docMk/>
          <pc:sldMk cId="2177755052" sldId="280"/>
        </pc:sldMkLst>
      </pc:sldChg>
      <pc:sldChg chg="modNotesTx">
        <pc:chgData name="Guan Wang" userId="5375c050-d6a4-4212-980e-f548dd476485" providerId="ADAL" clId="{6CA1D661-E710-4732-A574-53DC1917A09B}" dt="2024-08-05T09:57:41.793" v="1" actId="20577"/>
        <pc:sldMkLst>
          <pc:docMk/>
          <pc:sldMk cId="2595837649" sldId="281"/>
        </pc:sldMkLst>
      </pc:sldChg>
      <pc:sldChg chg="modNotesTx">
        <pc:chgData name="Guan Wang" userId="5375c050-d6a4-4212-980e-f548dd476485" providerId="ADAL" clId="{6CA1D661-E710-4732-A574-53DC1917A09B}" dt="2024-08-05T09:57:47.360" v="3" actId="20577"/>
        <pc:sldMkLst>
          <pc:docMk/>
          <pc:sldMk cId="3588148702" sldId="282"/>
        </pc:sldMkLst>
      </pc:sldChg>
      <pc:sldChg chg="modNotesTx">
        <pc:chgData name="Guan Wang" userId="5375c050-d6a4-4212-980e-f548dd476485" providerId="ADAL" clId="{6CA1D661-E710-4732-A574-53DC1917A09B}" dt="2024-08-05T09:57:50.778" v="4" actId="20577"/>
        <pc:sldMkLst>
          <pc:docMk/>
          <pc:sldMk cId="3365077029" sldId="283"/>
        </pc:sldMkLst>
      </pc:sldChg>
      <pc:sldChg chg="modNotesTx">
        <pc:chgData name="Guan Wang" userId="5375c050-d6a4-4212-980e-f548dd476485" providerId="ADAL" clId="{6CA1D661-E710-4732-A574-53DC1917A09B}" dt="2024-08-05T09:57:54.397" v="5" actId="20577"/>
        <pc:sldMkLst>
          <pc:docMk/>
          <pc:sldMk cId="1032155478" sldId="284"/>
        </pc:sldMkLst>
      </pc:sldChg>
      <pc:sldChg chg="modNotesTx">
        <pc:chgData name="Guan Wang" userId="5375c050-d6a4-4212-980e-f548dd476485" providerId="ADAL" clId="{6CA1D661-E710-4732-A574-53DC1917A09B}" dt="2024-08-05T09:57:57.790" v="6" actId="20577"/>
        <pc:sldMkLst>
          <pc:docMk/>
          <pc:sldMk cId="1942940566" sldId="285"/>
        </pc:sldMkLst>
      </pc:sldChg>
      <pc:sldChg chg="modNotesTx">
        <pc:chgData name="Guan Wang" userId="5375c050-d6a4-4212-980e-f548dd476485" providerId="ADAL" clId="{6CA1D661-E710-4732-A574-53DC1917A09B}" dt="2024-08-05T09:58:01.334" v="7" actId="20577"/>
        <pc:sldMkLst>
          <pc:docMk/>
          <pc:sldMk cId="3321833285" sldId="286"/>
        </pc:sldMkLst>
      </pc:sldChg>
      <pc:sldChg chg="modNotesTx">
        <pc:chgData name="Guan Wang" userId="5375c050-d6a4-4212-980e-f548dd476485" providerId="ADAL" clId="{6CA1D661-E710-4732-A574-53DC1917A09B}" dt="2024-08-05T09:58:04.577" v="8" actId="20577"/>
        <pc:sldMkLst>
          <pc:docMk/>
          <pc:sldMk cId="3514588083" sldId="287"/>
        </pc:sldMkLst>
      </pc:sldChg>
      <pc:sldChg chg="modNotesTx">
        <pc:chgData name="Guan Wang" userId="5375c050-d6a4-4212-980e-f548dd476485" providerId="ADAL" clId="{6CA1D661-E710-4732-A574-53DC1917A09B}" dt="2024-08-05T09:58:08.065" v="9" actId="20577"/>
        <pc:sldMkLst>
          <pc:docMk/>
          <pc:sldMk cId="2334579186" sldId="291"/>
        </pc:sldMkLst>
      </pc:sldChg>
      <pc:sldChg chg="del">
        <pc:chgData name="Guan Wang" userId="5375c050-d6a4-4212-980e-f548dd476485" providerId="ADAL" clId="{6CA1D661-E710-4732-A574-53DC1917A09B}" dt="2024-08-05T09:58:21.903" v="10" actId="2696"/>
        <pc:sldMkLst>
          <pc:docMk/>
          <pc:sldMk cId="884139968" sldId="295"/>
        </pc:sldMkLst>
      </pc:sldChg>
      <pc:sldChg chg="del">
        <pc:chgData name="Guan Wang" userId="5375c050-d6a4-4212-980e-f548dd476485" providerId="ADAL" clId="{6CA1D661-E710-4732-A574-53DC1917A09B}" dt="2024-08-05T09:58:21.903" v="10" actId="2696"/>
        <pc:sldMkLst>
          <pc:docMk/>
          <pc:sldMk cId="1786977950" sldId="296"/>
        </pc:sldMkLst>
      </pc:sldChg>
      <pc:sldChg chg="modNotesTx">
        <pc:chgData name="Guan Wang" userId="5375c050-d6a4-4212-980e-f548dd476485" providerId="ADAL" clId="{6CA1D661-E710-4732-A574-53DC1917A09B}" dt="2024-08-05T09:57:44.566" v="2" actId="20577"/>
        <pc:sldMkLst>
          <pc:docMk/>
          <pc:sldMk cId="2742174482" sldId="303"/>
        </pc:sldMkLst>
      </pc:sldChg>
    </pc:docChg>
  </pc:docChgLst>
  <pc:docChgLst>
    <pc:chgData name="Guan Wang" userId="5375c050-d6a4-4212-980e-f548dd476485" providerId="ADAL" clId="{DB9C6442-FD32-4F45-B077-D3EB15A150D7}"/>
    <pc:docChg chg="undo redo custSel addSld delSld modSld sldOrd">
      <pc:chgData name="Guan Wang" userId="5375c050-d6a4-4212-980e-f548dd476485" providerId="ADAL" clId="{DB9C6442-FD32-4F45-B077-D3EB15A150D7}" dt="2024-09-05T01:05:37.872" v="722" actId="20577"/>
      <pc:docMkLst>
        <pc:docMk/>
      </pc:docMkLst>
      <pc:sldChg chg="modSp mod">
        <pc:chgData name="Guan Wang" userId="5375c050-d6a4-4212-980e-f548dd476485" providerId="ADAL" clId="{DB9C6442-FD32-4F45-B077-D3EB15A150D7}" dt="2024-09-03T22:36:29.490" v="23" actId="20577"/>
        <pc:sldMkLst>
          <pc:docMk/>
          <pc:sldMk cId="0" sldId="256"/>
        </pc:sldMkLst>
        <pc:spChg chg="mod">
          <ac:chgData name="Guan Wang" userId="5375c050-d6a4-4212-980e-f548dd476485" providerId="ADAL" clId="{DB9C6442-FD32-4F45-B077-D3EB15A150D7}" dt="2024-09-03T22:36:29.490" v="23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Sp modSp mod modNotesTx">
        <pc:chgData name="Guan Wang" userId="5375c050-d6a4-4212-980e-f548dd476485" providerId="ADAL" clId="{DB9C6442-FD32-4F45-B077-D3EB15A150D7}" dt="2024-09-05T01:05:12.296" v="713" actId="20577"/>
        <pc:sldMkLst>
          <pc:docMk/>
          <pc:sldMk cId="2177755052" sldId="280"/>
        </pc:sldMkLst>
        <pc:spChg chg="mod">
          <ac:chgData name="Guan Wang" userId="5375c050-d6a4-4212-980e-f548dd476485" providerId="ADAL" clId="{DB9C6442-FD32-4F45-B077-D3EB15A150D7}" dt="2024-09-04T00:09:10.120" v="65" actId="20577"/>
          <ac:spMkLst>
            <pc:docMk/>
            <pc:sldMk cId="2177755052" sldId="280"/>
            <ac:spMk id="2" creationId="{1F869767-417D-DC96-E74C-9FB2C1CAF52D}"/>
          </ac:spMkLst>
        </pc:spChg>
        <pc:spChg chg="mod">
          <ac:chgData name="Guan Wang" userId="5375c050-d6a4-4212-980e-f548dd476485" providerId="ADAL" clId="{DB9C6442-FD32-4F45-B077-D3EB15A150D7}" dt="2024-09-04T00:23:23.443" v="123" actId="20577"/>
          <ac:spMkLst>
            <pc:docMk/>
            <pc:sldMk cId="2177755052" sldId="280"/>
            <ac:spMk id="3" creationId="{D4EBDF1B-E892-1ACB-68AB-FF60F83C6D95}"/>
          </ac:spMkLst>
        </pc:spChg>
        <pc:spChg chg="del">
          <ac:chgData name="Guan Wang" userId="5375c050-d6a4-4212-980e-f548dd476485" providerId="ADAL" clId="{DB9C6442-FD32-4F45-B077-D3EB15A150D7}" dt="2024-09-04T00:09:19.517" v="66" actId="478"/>
          <ac:spMkLst>
            <pc:docMk/>
            <pc:sldMk cId="2177755052" sldId="280"/>
            <ac:spMk id="4" creationId="{3870F7DE-A0E7-C3FA-ABD3-DB18F7B66065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5" creationId="{66483AC8-29A3-0100-398B-21F76775D0A7}"/>
          </ac:spMkLst>
        </pc:spChg>
        <pc:spChg chg="del">
          <ac:chgData name="Guan Wang" userId="5375c050-d6a4-4212-980e-f548dd476485" providerId="ADAL" clId="{DB9C6442-FD32-4F45-B077-D3EB15A150D7}" dt="2024-09-04T00:09:20.450" v="67" actId="478"/>
          <ac:spMkLst>
            <pc:docMk/>
            <pc:sldMk cId="2177755052" sldId="280"/>
            <ac:spMk id="6" creationId="{844E2BB6-EACC-8A77-2599-70F5E652F76E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7" creationId="{B774C5F4-FF88-8B83-3A5E-3D7972BB5748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8" creationId="{7B45523B-8B5F-0469-86E6-1EDD9E0F710D}"/>
          </ac:spMkLst>
        </pc:spChg>
      </pc:sldChg>
      <pc:sldChg chg="addSp delSp modSp mod modNotesTx">
        <pc:chgData name="Guan Wang" userId="5375c050-d6a4-4212-980e-f548dd476485" providerId="ADAL" clId="{DB9C6442-FD32-4F45-B077-D3EB15A150D7}" dt="2024-09-05T01:05:14.879" v="714" actId="20577"/>
        <pc:sldMkLst>
          <pc:docMk/>
          <pc:sldMk cId="2595837649" sldId="281"/>
        </pc:sldMkLst>
        <pc:spChg chg="mod">
          <ac:chgData name="Guan Wang" userId="5375c050-d6a4-4212-980e-f548dd476485" providerId="ADAL" clId="{DB9C6442-FD32-4F45-B077-D3EB15A150D7}" dt="2024-09-04T02:24:39.943" v="552" actId="20577"/>
          <ac:spMkLst>
            <pc:docMk/>
            <pc:sldMk cId="2595837649" sldId="281"/>
            <ac:spMk id="2" creationId="{76B1FBE7-AF04-5F1C-B072-AA6FE22A59DD}"/>
          </ac:spMkLst>
        </pc:spChg>
        <pc:spChg chg="del">
          <ac:chgData name="Guan Wang" userId="5375c050-d6a4-4212-980e-f548dd476485" providerId="ADAL" clId="{DB9C6442-FD32-4F45-B077-D3EB15A150D7}" dt="2024-09-04T00:09:31.244" v="69" actId="478"/>
          <ac:spMkLst>
            <pc:docMk/>
            <pc:sldMk cId="2595837649" sldId="281"/>
            <ac:spMk id="4" creationId="{A34965FF-A4C1-6143-C648-10DC88BF0674}"/>
          </ac:spMkLst>
        </pc:spChg>
        <pc:spChg chg="add del mod">
          <ac:chgData name="Guan Wang" userId="5375c050-d6a4-4212-980e-f548dd476485" providerId="ADAL" clId="{DB9C6442-FD32-4F45-B077-D3EB15A150D7}" dt="2024-09-04T00:24:15.496" v="145" actId="478"/>
          <ac:spMkLst>
            <pc:docMk/>
            <pc:sldMk cId="2595837649" sldId="281"/>
            <ac:spMk id="5" creationId="{B2E12315-3351-DEB7-1A69-474A0603876F}"/>
          </ac:spMkLst>
        </pc:spChg>
        <pc:spChg chg="del">
          <ac:chgData name="Guan Wang" userId="5375c050-d6a4-4212-980e-f548dd476485" providerId="ADAL" clId="{DB9C6442-FD32-4F45-B077-D3EB15A150D7}" dt="2024-09-04T00:09:31.244" v="69" actId="478"/>
          <ac:spMkLst>
            <pc:docMk/>
            <pc:sldMk cId="2595837649" sldId="281"/>
            <ac:spMk id="6" creationId="{33399FC5-6C63-1725-92BF-B9324F952D11}"/>
          </ac:spMkLst>
        </pc:spChg>
        <pc:spChg chg="add mod">
          <ac:chgData name="Guan Wang" userId="5375c050-d6a4-4212-980e-f548dd476485" providerId="ADAL" clId="{DB9C6442-FD32-4F45-B077-D3EB15A150D7}" dt="2024-09-04T00:24:46.529" v="158" actId="20577"/>
          <ac:spMkLst>
            <pc:docMk/>
            <pc:sldMk cId="2595837649" sldId="281"/>
            <ac:spMk id="7" creationId="{B89E697D-205C-5D6C-E5E2-4E188D8089A8}"/>
          </ac:spMkLst>
        </pc:spChg>
        <pc:spChg chg="add mod">
          <ac:chgData name="Guan Wang" userId="5375c050-d6a4-4212-980e-f548dd476485" providerId="ADAL" clId="{DB9C6442-FD32-4F45-B077-D3EB15A150D7}" dt="2024-09-04T00:24:20.198" v="148"/>
          <ac:spMkLst>
            <pc:docMk/>
            <pc:sldMk cId="2595837649" sldId="281"/>
            <ac:spMk id="8" creationId="{6639B6E7-A2D8-95EF-ADAE-25FB305A12CE}"/>
          </ac:spMkLst>
        </pc:spChg>
      </pc:sldChg>
      <pc:sldChg chg="addSp delSp modSp mod delAnim modNotesTx">
        <pc:chgData name="Guan Wang" userId="5375c050-d6a4-4212-980e-f548dd476485" providerId="ADAL" clId="{DB9C6442-FD32-4F45-B077-D3EB15A150D7}" dt="2024-09-05T01:05:22.996" v="717" actId="20577"/>
        <pc:sldMkLst>
          <pc:docMk/>
          <pc:sldMk cId="3588148702" sldId="282"/>
        </pc:sldMkLst>
        <pc:spChg chg="mod">
          <ac:chgData name="Guan Wang" userId="5375c050-d6a4-4212-980e-f548dd476485" providerId="ADAL" clId="{DB9C6442-FD32-4F45-B077-D3EB15A150D7}" dt="2024-09-04T01:13:50.582" v="434" actId="20577"/>
          <ac:spMkLst>
            <pc:docMk/>
            <pc:sldMk cId="3588148702" sldId="282"/>
            <ac:spMk id="2" creationId="{F13A6E32-74D9-440D-4497-33FD78C31466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4" creationId="{9AB313DF-0EA2-D8FA-55CB-734309299B9F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5" creationId="{09E6EA62-E006-FC5E-2BE2-D82CBA94D28C}"/>
          </ac:spMkLst>
        </pc:spChg>
        <pc:spChg chg="add mod">
          <ac:chgData name="Guan Wang" userId="5375c050-d6a4-4212-980e-f548dd476485" providerId="ADAL" clId="{DB9C6442-FD32-4F45-B077-D3EB15A150D7}" dt="2024-09-04T02:20:46.617" v="547" actId="27636"/>
          <ac:spMkLst>
            <pc:docMk/>
            <pc:sldMk cId="3588148702" sldId="282"/>
            <ac:spMk id="6" creationId="{C335C02F-8A22-354C-925D-E1DEA6D19738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7" creationId="{1BBF98EB-E713-C946-2E22-318AC1ED8F49}"/>
          </ac:spMkLst>
        </pc:spChg>
        <pc:spChg chg="del mod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0" creationId="{77424632-FE78-47BD-4DCD-498B39343A48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1" creationId="{B7BD1FE3-D268-B3B1-2B05-F5333608B277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2" creationId="{9C36AFC1-1BAA-F556-1FFB-416F9A41F801}"/>
          </ac:spMkLst>
        </pc:spChg>
        <pc:cxnChg chg="del">
          <ac:chgData name="Guan Wang" userId="5375c050-d6a4-4212-980e-f548dd476485" providerId="ADAL" clId="{DB9C6442-FD32-4F45-B077-D3EB15A150D7}" dt="2024-09-04T01:13:55.897" v="436" actId="478"/>
          <ac:cxnSpMkLst>
            <pc:docMk/>
            <pc:sldMk cId="3588148702" sldId="282"/>
            <ac:cxnSpMk id="9" creationId="{64F70931-1C98-73D6-D954-14E79E4CC4F2}"/>
          </ac:cxnSpMkLst>
        </pc:cxnChg>
      </pc:sldChg>
      <pc:sldChg chg="addSp delSp modSp mod delAnim modNotesTx">
        <pc:chgData name="Guan Wang" userId="5375c050-d6a4-4212-980e-f548dd476485" providerId="ADAL" clId="{DB9C6442-FD32-4F45-B077-D3EB15A150D7}" dt="2024-09-05T01:05:27.800" v="719" actId="20577"/>
        <pc:sldMkLst>
          <pc:docMk/>
          <pc:sldMk cId="3365077029" sldId="283"/>
        </pc:sldMkLst>
        <pc:spChg chg="mod">
          <ac:chgData name="Guan Wang" userId="5375c050-d6a4-4212-980e-f548dd476485" providerId="ADAL" clId="{DB9C6442-FD32-4F45-B077-D3EB15A150D7}" dt="2024-09-04T01:16:06.652" v="441"/>
          <ac:spMkLst>
            <pc:docMk/>
            <pc:sldMk cId="3365077029" sldId="283"/>
            <ac:spMk id="2" creationId="{F213B960-41F9-44B9-61CB-2F41D485E1C8}"/>
          </ac:spMkLst>
        </pc:spChg>
        <pc:spChg chg="add mod">
          <ac:chgData name="Guan Wang" userId="5375c050-d6a4-4212-980e-f548dd476485" providerId="ADAL" clId="{DB9C6442-FD32-4F45-B077-D3EB15A150D7}" dt="2024-09-04T02:12:59.238" v="528" actId="113"/>
          <ac:spMkLst>
            <pc:docMk/>
            <pc:sldMk cId="3365077029" sldId="283"/>
            <ac:spMk id="3" creationId="{06053286-EA58-9744-905C-CEB01BE50C16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4" creationId="{D71DA607-497C-9C9C-BDBE-C6AB075C257A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6" creationId="{47E0A9BF-EAF3-AEAA-EBE4-9291AAB66100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7" creationId="{B2F68E05-8EC5-E93C-59B1-345A9BF24251}"/>
          </ac:spMkLst>
        </pc:spChg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32155478" sldId="284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942940566" sldId="285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321833285" sldId="286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14588083" sldId="287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495510654" sldId="288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719067496" sldId="289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269289117" sldId="290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2334579186" sldId="291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891483167" sldId="292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46620841" sldId="293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75832456" sldId="294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06825921" sldId="298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67890721" sldId="299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919871670" sldId="300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2001709094" sldId="301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6353875" sldId="302"/>
        </pc:sldMkLst>
      </pc:sldChg>
      <pc:sldChg chg="delSp modSp mod modNotesTx">
        <pc:chgData name="Guan Wang" userId="5375c050-d6a4-4212-980e-f548dd476485" providerId="ADAL" clId="{DB9C6442-FD32-4F45-B077-D3EB15A150D7}" dt="2024-09-05T01:05:19.897" v="716" actId="20577"/>
        <pc:sldMkLst>
          <pc:docMk/>
          <pc:sldMk cId="2742174482" sldId="303"/>
        </pc:sldMkLst>
        <pc:spChg chg="mod">
          <ac:chgData name="Guan Wang" userId="5375c050-d6a4-4212-980e-f548dd476485" providerId="ADAL" clId="{DB9C6442-FD32-4F45-B077-D3EB15A150D7}" dt="2024-09-04T01:08:00.699" v="305"/>
          <ac:spMkLst>
            <pc:docMk/>
            <pc:sldMk cId="2742174482" sldId="303"/>
            <ac:spMk id="2" creationId="{65B1F3D8-2F43-BF71-5170-4A6F17F020B0}"/>
          </ac:spMkLst>
        </pc:spChg>
        <pc:spChg chg="mod">
          <ac:chgData name="Guan Wang" userId="5375c050-d6a4-4212-980e-f548dd476485" providerId="ADAL" clId="{DB9C6442-FD32-4F45-B077-D3EB15A150D7}" dt="2024-09-04T00:53:27.787" v="249" actId="27636"/>
          <ac:spMkLst>
            <pc:docMk/>
            <pc:sldMk cId="2742174482" sldId="303"/>
            <ac:spMk id="3" creationId="{91441BD1-D9D5-4059-FA2C-4D2DCD0E1ABC}"/>
          </ac:spMkLst>
        </pc:spChg>
        <pc:spChg chg="del">
          <ac:chgData name="Guan Wang" userId="5375c050-d6a4-4212-980e-f548dd476485" providerId="ADAL" clId="{DB9C6442-FD32-4F45-B077-D3EB15A150D7}" dt="2024-09-04T00:52:11.978" v="202" actId="478"/>
          <ac:spMkLst>
            <pc:docMk/>
            <pc:sldMk cId="2742174482" sldId="303"/>
            <ac:spMk id="4" creationId="{CB7EB004-1E13-7045-817A-C4C426FF66C2}"/>
          </ac:spMkLst>
        </pc:spChg>
      </pc:sldChg>
      <pc:sldChg chg="modSp add mod ord modNotesTx">
        <pc:chgData name="Guan Wang" userId="5375c050-d6a4-4212-980e-f548dd476485" providerId="ADAL" clId="{DB9C6442-FD32-4F45-B077-D3EB15A150D7}" dt="2024-09-05T01:05:17.242" v="715" actId="20577"/>
        <pc:sldMkLst>
          <pc:docMk/>
          <pc:sldMk cId="2387761674" sldId="304"/>
        </pc:sldMkLst>
        <pc:spChg chg="mod">
          <ac:chgData name="Guan Wang" userId="5375c050-d6a4-4212-980e-f548dd476485" providerId="ADAL" clId="{DB9C6442-FD32-4F45-B077-D3EB15A150D7}" dt="2024-09-04T01:07:55.306" v="303" actId="20577"/>
          <ac:spMkLst>
            <pc:docMk/>
            <pc:sldMk cId="2387761674" sldId="304"/>
            <ac:spMk id="2" creationId="{65B1F3D8-2F43-BF71-5170-4A6F17F020B0}"/>
          </ac:spMkLst>
        </pc:spChg>
        <pc:spChg chg="mod">
          <ac:chgData name="Guan Wang" userId="5375c050-d6a4-4212-980e-f548dd476485" providerId="ADAL" clId="{DB9C6442-FD32-4F45-B077-D3EB15A150D7}" dt="2024-09-04T01:05:52.087" v="294" actId="1035"/>
          <ac:spMkLst>
            <pc:docMk/>
            <pc:sldMk cId="2387761674" sldId="304"/>
            <ac:spMk id="3" creationId="{91441BD1-D9D5-4059-FA2C-4D2DCD0E1ABC}"/>
          </ac:spMkLst>
        </pc:spChg>
      </pc:sldChg>
      <pc:sldChg chg="modSp new mod modNotesTx">
        <pc:chgData name="Guan Wang" userId="5375c050-d6a4-4212-980e-f548dd476485" providerId="ADAL" clId="{DB9C6442-FD32-4F45-B077-D3EB15A150D7}" dt="2024-09-05T01:05:25.342" v="718" actId="20577"/>
        <pc:sldMkLst>
          <pc:docMk/>
          <pc:sldMk cId="3239294112" sldId="305"/>
        </pc:sldMkLst>
        <pc:spChg chg="mod">
          <ac:chgData name="Guan Wang" userId="5375c050-d6a4-4212-980e-f548dd476485" providerId="ADAL" clId="{DB9C6442-FD32-4F45-B077-D3EB15A150D7}" dt="2024-09-04T01:16:43.444" v="448" actId="27636"/>
          <ac:spMkLst>
            <pc:docMk/>
            <pc:sldMk cId="3239294112" sldId="305"/>
            <ac:spMk id="2" creationId="{F25DBC5D-D1C6-F58D-32D4-B6FDCD10B2A4}"/>
          </ac:spMkLst>
        </pc:spChg>
        <pc:spChg chg="mod">
          <ac:chgData name="Guan Wang" userId="5375c050-d6a4-4212-980e-f548dd476485" providerId="ADAL" clId="{DB9C6442-FD32-4F45-B077-D3EB15A150D7}" dt="2024-09-04T01:38:36.612" v="474" actId="20577"/>
          <ac:spMkLst>
            <pc:docMk/>
            <pc:sldMk cId="3239294112" sldId="305"/>
            <ac:spMk id="3" creationId="{A2916622-75D7-12EF-E14F-D486E6D5D97E}"/>
          </ac:spMkLst>
        </pc:spChg>
      </pc:sldChg>
      <pc:sldChg chg="addSp delSp modSp new mod modNotesTx">
        <pc:chgData name="Guan Wang" userId="5375c050-d6a4-4212-980e-f548dd476485" providerId="ADAL" clId="{DB9C6442-FD32-4F45-B077-D3EB15A150D7}" dt="2024-09-05T01:05:30.839" v="720" actId="20577"/>
        <pc:sldMkLst>
          <pc:docMk/>
          <pc:sldMk cId="2607068914" sldId="306"/>
        </pc:sldMkLst>
        <pc:spChg chg="mod">
          <ac:chgData name="Guan Wang" userId="5375c050-d6a4-4212-980e-f548dd476485" providerId="ADAL" clId="{DB9C6442-FD32-4F45-B077-D3EB15A150D7}" dt="2024-09-04T02:25:32.144" v="558" actId="27636"/>
          <ac:spMkLst>
            <pc:docMk/>
            <pc:sldMk cId="2607068914" sldId="306"/>
            <ac:spMk id="2" creationId="{125AEBD5-37D8-B483-D258-63B3C2C97B95}"/>
          </ac:spMkLst>
        </pc:spChg>
        <pc:spChg chg="add del mod">
          <ac:chgData name="Guan Wang" userId="5375c050-d6a4-4212-980e-f548dd476485" providerId="ADAL" clId="{DB9C6442-FD32-4F45-B077-D3EB15A150D7}" dt="2024-09-04T02:27:30.065" v="592" actId="113"/>
          <ac:spMkLst>
            <pc:docMk/>
            <pc:sldMk cId="2607068914" sldId="306"/>
            <ac:spMk id="3" creationId="{F4831383-E682-DC91-2C9A-54DE737F96B7}"/>
          </ac:spMkLst>
        </pc:spChg>
        <pc:spChg chg="add mod">
          <ac:chgData name="Guan Wang" userId="5375c050-d6a4-4212-980e-f548dd476485" providerId="ADAL" clId="{DB9C6442-FD32-4F45-B077-D3EB15A150D7}" dt="2024-09-04T02:25:47.422" v="560"/>
          <ac:spMkLst>
            <pc:docMk/>
            <pc:sldMk cId="2607068914" sldId="306"/>
            <ac:spMk id="4" creationId="{1C76D0D3-FF19-7029-ABE7-A3048735F8E2}"/>
          </ac:spMkLst>
        </pc:spChg>
      </pc:sldChg>
      <pc:sldChg chg="modSp add mod modNotesTx">
        <pc:chgData name="Guan Wang" userId="5375c050-d6a4-4212-980e-f548dd476485" providerId="ADAL" clId="{DB9C6442-FD32-4F45-B077-D3EB15A150D7}" dt="2024-09-05T01:05:33.997" v="721" actId="20577"/>
        <pc:sldMkLst>
          <pc:docMk/>
          <pc:sldMk cId="2670312189" sldId="307"/>
        </pc:sldMkLst>
        <pc:spChg chg="mod">
          <ac:chgData name="Guan Wang" userId="5375c050-d6a4-4212-980e-f548dd476485" providerId="ADAL" clId="{DB9C6442-FD32-4F45-B077-D3EB15A150D7}" dt="2024-09-04T02:29:16.198" v="618" actId="20577"/>
          <ac:spMkLst>
            <pc:docMk/>
            <pc:sldMk cId="2670312189" sldId="307"/>
            <ac:spMk id="3" creationId="{F4831383-E682-DC91-2C9A-54DE737F96B7}"/>
          </ac:spMkLst>
        </pc:spChg>
      </pc:sldChg>
      <pc:sldChg chg="addSp delSp modSp new mod modNotesTx">
        <pc:chgData name="Guan Wang" userId="5375c050-d6a4-4212-980e-f548dd476485" providerId="ADAL" clId="{DB9C6442-FD32-4F45-B077-D3EB15A150D7}" dt="2024-09-04T02:35:56.650" v="671" actId="20577"/>
        <pc:sldMkLst>
          <pc:docMk/>
          <pc:sldMk cId="99621904" sldId="308"/>
        </pc:sldMkLst>
        <pc:spChg chg="mod">
          <ac:chgData name="Guan Wang" userId="5375c050-d6a4-4212-980e-f548dd476485" providerId="ADAL" clId="{DB9C6442-FD32-4F45-B077-D3EB15A150D7}" dt="2024-09-04T02:31:26.043" v="629"/>
          <ac:spMkLst>
            <pc:docMk/>
            <pc:sldMk cId="99621904" sldId="308"/>
            <ac:spMk id="2" creationId="{B0DDCB5A-04FB-F043-5BDB-54195FF1BFF9}"/>
          </ac:spMkLst>
        </pc:spChg>
        <pc:spChg chg="add del mod">
          <ac:chgData name="Guan Wang" userId="5375c050-d6a4-4212-980e-f548dd476485" providerId="ADAL" clId="{DB9C6442-FD32-4F45-B077-D3EB15A150D7}" dt="2024-09-04T02:35:56.650" v="671" actId="20577"/>
          <ac:spMkLst>
            <pc:docMk/>
            <pc:sldMk cId="99621904" sldId="308"/>
            <ac:spMk id="3" creationId="{59BD5A1B-D8FD-3543-BC86-3CB0801FA937}"/>
          </ac:spMkLst>
        </pc:spChg>
        <pc:spChg chg="add mod">
          <ac:chgData name="Guan Wang" userId="5375c050-d6a4-4212-980e-f548dd476485" providerId="ADAL" clId="{DB9C6442-FD32-4F45-B077-D3EB15A150D7}" dt="2024-09-04T02:31:14.936" v="625"/>
          <ac:spMkLst>
            <pc:docMk/>
            <pc:sldMk cId="99621904" sldId="308"/>
            <ac:spMk id="4" creationId="{891A4D3D-3004-59D0-ACE7-13EB9F969FCD}"/>
          </ac:spMkLst>
        </pc:spChg>
      </pc:sldChg>
      <pc:sldChg chg="modSp new mod modNotesTx">
        <pc:chgData name="Guan Wang" userId="5375c050-d6a4-4212-980e-f548dd476485" providerId="ADAL" clId="{DB9C6442-FD32-4F45-B077-D3EB15A150D7}" dt="2024-09-05T01:05:37.872" v="722" actId="20577"/>
        <pc:sldMkLst>
          <pc:docMk/>
          <pc:sldMk cId="1453151608" sldId="309"/>
        </pc:sldMkLst>
        <pc:spChg chg="mod">
          <ac:chgData name="Guan Wang" userId="5375c050-d6a4-4212-980e-f548dd476485" providerId="ADAL" clId="{DB9C6442-FD32-4F45-B077-D3EB15A150D7}" dt="2024-09-04T02:36:31.122" v="677" actId="27636"/>
          <ac:spMkLst>
            <pc:docMk/>
            <pc:sldMk cId="1453151608" sldId="309"/>
            <ac:spMk id="2" creationId="{BC80DADB-00DC-0134-9C6B-A1AB286929F2}"/>
          </ac:spMkLst>
        </pc:spChg>
        <pc:spChg chg="mod">
          <ac:chgData name="Guan Wang" userId="5375c050-d6a4-4212-980e-f548dd476485" providerId="ADAL" clId="{DB9C6442-FD32-4F45-B077-D3EB15A150D7}" dt="2024-09-04T02:38:39.181" v="710" actId="20577"/>
          <ac:spMkLst>
            <pc:docMk/>
            <pc:sldMk cId="1453151608" sldId="309"/>
            <ac:spMk id="3" creationId="{379D8CCF-034B-AD33-10B8-83F6A45F57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13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6570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technique is handy for re-creating the original lists from a list of tuples.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5297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3379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Each call to the generator’s </a:t>
            </a:r>
            <a:r>
              <a:rPr lang="en-US" dirty="0"/>
              <a:t>__next__()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method fetches the next value from </a:t>
            </a:r>
            <a:r>
              <a:rPr lang="en-US" dirty="0"/>
              <a:t>yield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making it memory-efficient for large ranges.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943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5832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12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List comprehensions are a powerful tool in Python, making your code more readable, expressive, and often faster. They are particularly useful in data handling, where you need to perform operations on each element of a large dataset efficiently. 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710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4709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629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2552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iterating over sequences in Python, it’s common to need both the index and the value of each item. While the traditional method might involve using </a:t>
            </a:r>
            <a:r>
              <a:rPr lang="en-US" dirty="0"/>
              <a:t>range()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and </a:t>
            </a:r>
            <a:r>
              <a:rPr lang="en-US" dirty="0" err="1"/>
              <a:t>len</a:t>
            </a:r>
            <a:r>
              <a:rPr lang="en-US" dirty="0"/>
              <a:t>()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59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1706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3817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097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Python tips and tricks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3501-D82F-6C40-45D2-345D4A3A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Dictionary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81BA-EE3F-C47A-B618-E477DC3F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88230"/>
          </a:xfrm>
        </p:spPr>
        <p:txBody>
          <a:bodyPr>
            <a:normAutofit/>
          </a:bodyPr>
          <a:lstStyle/>
          <a:p>
            <a:r>
              <a:rPr lang="en-US" dirty="0"/>
              <a:t>Merging multiple dictionaries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5EEA-249E-174E-1A94-02EA5194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75" y="1811111"/>
            <a:ext cx="6272034" cy="26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3501-D82F-6C40-45D2-345D4A3A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Dictionary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81BA-EE3F-C47A-B618-E477DC3F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88230"/>
          </a:xfrm>
        </p:spPr>
        <p:txBody>
          <a:bodyPr>
            <a:normAutofit/>
          </a:bodyPr>
          <a:lstStyle/>
          <a:p>
            <a:r>
              <a:rPr lang="en-US" dirty="0"/>
              <a:t>Conditional Merging: Merge with a condition, e.g., only keys that are vowels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B4015-5D0A-A54E-45EA-215CDE97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245081"/>
            <a:ext cx="8191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9FC3-B064-FB64-A4EE-1257CA8A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Underscore (_)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86FA-C2E6-2422-38F8-183FB1124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Last Expression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1935-40E5-154E-6587-31E1F8B2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1302"/>
            <a:ext cx="20097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1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9FC3-B064-FB64-A4EE-1257CA8A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Underscore (_)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86FA-C2E6-2422-38F8-183FB1124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Last Expression in Python</a:t>
            </a:r>
          </a:p>
          <a:p>
            <a:endParaRPr lang="en-NZ" dirty="0"/>
          </a:p>
          <a:p>
            <a:r>
              <a:rPr lang="en-NZ" dirty="0"/>
              <a:t>Ignoring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1EC0E-DE9A-1744-0636-9A54A054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32" y="1742977"/>
            <a:ext cx="5305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9FC3-B064-FB64-A4EE-1257CA8A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Underscore (_)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86FA-C2E6-2422-38F8-183FB1124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Last Expression in Python</a:t>
            </a:r>
          </a:p>
          <a:p>
            <a:endParaRPr lang="en-NZ" dirty="0"/>
          </a:p>
          <a:p>
            <a:r>
              <a:rPr lang="en-NZ" dirty="0"/>
              <a:t>Ignoring Values</a:t>
            </a:r>
          </a:p>
          <a:p>
            <a:endParaRPr lang="en-NZ" dirty="0"/>
          </a:p>
          <a:p>
            <a:r>
              <a:rPr lang="en-NZ" dirty="0"/>
              <a:t>As a loop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EAE76-B568-35B3-E7E9-92DFE2D6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71" y="662800"/>
            <a:ext cx="4707157" cy="4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9FC3-B064-FB64-A4EE-1257CA8A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Underscore (_)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86FA-C2E6-2422-38F8-183FB1124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Last Expression in Python</a:t>
            </a:r>
          </a:p>
          <a:p>
            <a:endParaRPr lang="en-NZ" dirty="0"/>
          </a:p>
          <a:p>
            <a:r>
              <a:rPr lang="en-NZ" dirty="0"/>
              <a:t>Ignoring Values</a:t>
            </a:r>
          </a:p>
          <a:p>
            <a:endParaRPr lang="en-NZ" dirty="0"/>
          </a:p>
          <a:p>
            <a:r>
              <a:rPr lang="en-NZ" dirty="0"/>
              <a:t>As a loop Variable</a:t>
            </a:r>
          </a:p>
          <a:p>
            <a:endParaRPr lang="en-NZ" dirty="0"/>
          </a:p>
          <a:p>
            <a:r>
              <a:rPr lang="en-NZ" dirty="0"/>
              <a:t>Formatting Large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1C8BA-FB2F-9163-BEAC-AB89D4AC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95" y="1924049"/>
            <a:ext cx="4483695" cy="15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5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9FC3-B064-FB64-A4EE-1257CA8A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Underscore (_)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86FA-C2E6-2422-38F8-183FB1124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Last Expression in Python</a:t>
            </a:r>
          </a:p>
          <a:p>
            <a:endParaRPr lang="en-NZ" dirty="0"/>
          </a:p>
          <a:p>
            <a:r>
              <a:rPr lang="en-NZ" dirty="0"/>
              <a:t>Ignoring Values</a:t>
            </a:r>
          </a:p>
          <a:p>
            <a:endParaRPr lang="en-NZ" dirty="0"/>
          </a:p>
          <a:p>
            <a:r>
              <a:rPr lang="en-NZ" dirty="0"/>
              <a:t>As a loop Variable</a:t>
            </a:r>
          </a:p>
          <a:p>
            <a:endParaRPr lang="en-NZ" dirty="0"/>
          </a:p>
          <a:p>
            <a:r>
              <a:rPr lang="en-NZ" dirty="0"/>
              <a:t>Formatting Large Numbers</a:t>
            </a:r>
          </a:p>
          <a:p>
            <a:endParaRPr lang="en-NZ" dirty="0"/>
          </a:p>
          <a:p>
            <a:r>
              <a:rPr lang="en-NZ" dirty="0"/>
              <a:t>Placeholder for temporary or unimportant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BB62C-8C00-D507-E67E-DE0F078C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6" y="1675914"/>
            <a:ext cx="4276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2080-EE98-B312-53D1-028F80FB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Use enumerate() for more pythonic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01BA-8485-2A46-A694-EC9F9CC76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EBB81-FB70-5858-84B3-3E8BB6BE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98" y="1712762"/>
            <a:ext cx="6067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2080-EE98-B312-53D1-028F80FB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Use enumerate() for more pythonic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01BA-8485-2A46-A694-EC9F9CC76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748F1-D8D7-A51B-77E5-CFB4BEE8E0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30" b="51790"/>
          <a:stretch/>
        </p:blipFill>
        <p:spPr>
          <a:xfrm>
            <a:off x="311700" y="1152425"/>
            <a:ext cx="5402424" cy="216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66484-2419-D35C-C461-95BA1D0D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587"/>
          <a:stretch/>
        </p:blipFill>
        <p:spPr>
          <a:xfrm>
            <a:off x="3012912" y="2255564"/>
            <a:ext cx="5486400" cy="23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D5E9-41DB-B183-1F5A-925B2B66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The zip() function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6315-FAC7-10FF-79CB-C52285CF0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zip()</a:t>
            </a:r>
            <a:r>
              <a:rPr lang="en-US" dirty="0"/>
              <a:t> function takes </a:t>
            </a:r>
            <a:r>
              <a:rPr lang="en-US" dirty="0" err="1"/>
              <a:t>iterables</a:t>
            </a:r>
            <a:r>
              <a:rPr lang="en-US" dirty="0"/>
              <a:t> as input, such as lists or tuples, and returns an iterator of tuples. </a:t>
            </a:r>
          </a:p>
          <a:p>
            <a:endParaRPr lang="en-US" dirty="0"/>
          </a:p>
          <a:p>
            <a:r>
              <a:rPr lang="en-US" dirty="0"/>
              <a:t>Each tuple contains elements from the corresponding position in each of the input </a:t>
            </a:r>
            <a:r>
              <a:rPr lang="en-US" dirty="0" err="1"/>
              <a:t>iterables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iteration stops when the shortest input </a:t>
            </a:r>
            <a:r>
              <a:rPr lang="en-US" dirty="0" err="1"/>
              <a:t>iterable</a:t>
            </a:r>
            <a:r>
              <a:rPr lang="en-US" dirty="0"/>
              <a:t> is exhausted, meaning that zip aligns with the length of the shortest </a:t>
            </a:r>
            <a:r>
              <a:rPr lang="en-US" dirty="0" err="1"/>
              <a:t>iterable</a:t>
            </a:r>
            <a:r>
              <a:rPr lang="en-US" dirty="0"/>
              <a:t>.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763F1-9BA9-BDE1-FD42-108E0FDE9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69" y="4099151"/>
            <a:ext cx="52292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2F19-5175-3B4F-A99B-E4C24E81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 Comprehension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7A00-9914-E10C-8B0F-44F5E8B36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List comprehension</a:t>
            </a:r>
          </a:p>
          <a:p>
            <a:pPr lvl="1"/>
            <a:r>
              <a:rPr lang="en-US" dirty="0"/>
              <a:t>Basic syntax of a list comprehension: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expression</a:t>
            </a:r>
            <a:r>
              <a:rPr lang="en-US" dirty="0"/>
              <a:t>: This is the operation to perform on each item. It can be a mathematical operation, a function call, etc.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item</a:t>
            </a:r>
            <a:r>
              <a:rPr lang="en-US" dirty="0"/>
              <a:t>: The variable representing each element in the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Iterable</a:t>
            </a:r>
            <a:r>
              <a:rPr lang="en-US" dirty="0"/>
              <a:t>: A sequence (list, tuple, etc.) or collection (set, dictionary, etc.) that you want to loop over.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condition (optional)</a:t>
            </a:r>
            <a:r>
              <a:rPr lang="en-US" dirty="0"/>
              <a:t>: A filter that only includes the elements where the condition is true.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5E2AB-AE1F-34BA-05B5-C6273D80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88" y="1910018"/>
            <a:ext cx="4708438" cy="5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D5E9-41DB-B183-1F5A-925B2B66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The zip() function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6315-FAC7-10FF-79CB-C52285CF0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0C7E3-2C91-A638-3082-F9FDDF6D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3" y="419100"/>
            <a:ext cx="5934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1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D5E9-41DB-B183-1F5A-925B2B66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The zip() function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6315-FAC7-10FF-79CB-C52285CF0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Multiple </a:t>
            </a:r>
            <a:r>
              <a:rPr lang="en-NZ" dirty="0" err="1"/>
              <a:t>iterables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060D4-7EDA-BF10-3E10-B33B8B3D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89" y="1852028"/>
            <a:ext cx="7134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D5E9-41DB-B183-1F5A-925B2B66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The zip() function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6315-FAC7-10FF-79CB-C52285CF0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aligns with the length of the shortest </a:t>
            </a:r>
            <a:r>
              <a:rPr lang="en-US" dirty="0" err="1"/>
              <a:t>iterable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6BB23-B6B4-93C3-51C7-F2B89C3B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2025326"/>
            <a:ext cx="70961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4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D5E9-41DB-B183-1F5A-925B2B66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The zip() function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6315-FAC7-10FF-79CB-C52285CF0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“unzip” values using zip together with the asterisk operator (*), which unpacks the aggregated data: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42A90-053C-E773-808A-F604A9EA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177850"/>
            <a:ext cx="6810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7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C163-094E-926F-8C54-0E12ACA6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Small and anonymous function: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4C6D8-5087-6D1A-35DA-286DAEC4A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lambda</a:t>
            </a:r>
            <a:r>
              <a:rPr lang="en-NZ" dirty="0"/>
              <a:t> </a:t>
            </a:r>
            <a:r>
              <a:rPr lang="en-US" dirty="0"/>
              <a:t>is a minimal function definition that can be used inside an expression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arguments</a:t>
            </a:r>
            <a:r>
              <a:rPr lang="en-US" dirty="0"/>
              <a:t>: the parameter list, it could be a list of 0 or more parameters</a:t>
            </a:r>
          </a:p>
          <a:p>
            <a:endParaRPr lang="en-US" dirty="0"/>
          </a:p>
          <a:p>
            <a:r>
              <a:rPr lang="en-NZ" b="1" dirty="0"/>
              <a:t>expression</a:t>
            </a:r>
            <a:r>
              <a:rPr lang="en-NZ" dirty="0"/>
              <a:t>: is the body of this function where the parameters are delt with and then return the result.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96C56-3A3B-DD2D-E711-11080C7E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84" y="1896669"/>
            <a:ext cx="4210977" cy="5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C163-094E-926F-8C54-0E12ACA6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Small and anonymous function: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4C6D8-5087-6D1A-35DA-286DAEC4A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BA41D-A26B-2FAB-FA89-E022A35F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1" y="2043213"/>
            <a:ext cx="3080523" cy="1300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459BA-7043-3D2D-DA60-20C17391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56" y="2928372"/>
            <a:ext cx="2747670" cy="1846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96C56-3A3B-DD2D-E711-11080C7E7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614" y="1443686"/>
            <a:ext cx="4210977" cy="511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E6C96B-6C9D-F23C-05EB-18A4D4E96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232" y="2044657"/>
            <a:ext cx="2976466" cy="28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03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C163-094E-926F-8C54-0E12ACA6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Small and anonymous function: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4C6D8-5087-6D1A-35DA-286DAEC4A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56B8A-4ADA-6291-9D6C-262FC88A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60" y="1621777"/>
            <a:ext cx="7266680" cy="23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4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C163-094E-926F-8C54-0E12ACA6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Small and anonymous function: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4C6D8-5087-6D1A-35DA-286DAEC4A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56B8A-4ADA-6291-9D6C-262FC88A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60" y="1621777"/>
            <a:ext cx="7266680" cy="23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C163-094E-926F-8C54-0E12ACA6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Small and anonymous function: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4C6D8-5087-6D1A-35DA-286DAEC4A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56B8A-4ADA-6291-9D6C-262FC88A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6" y="1152425"/>
            <a:ext cx="7266680" cy="2376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37431-8763-ECC1-629E-D74DFE6F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3" y="3568900"/>
            <a:ext cx="5229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33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C163-094E-926F-8C54-0E12ACA6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Small and anonymous function: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4C6D8-5087-6D1A-35DA-286DAEC4A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56B8A-4ADA-6291-9D6C-262FC88A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6" y="1152425"/>
            <a:ext cx="7266680" cy="2376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37431-8763-ECC1-629E-D74DFE6F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3" y="3568900"/>
            <a:ext cx="5229225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3DC37-3205-9548-5606-3591188E5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701" y="3643021"/>
            <a:ext cx="2371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2F19-5175-3B4F-A99B-E4C24E81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 Comprehension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2ABC4-55C5-B337-D42D-B779A4BB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2" y="1152425"/>
            <a:ext cx="5277661" cy="1837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15AA1-A7BB-502F-EC39-7A7F4BA6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0" y="2888991"/>
            <a:ext cx="6832187" cy="19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0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7ECA-3911-0BFF-CC1F-CFEB7FB4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sorted()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6A23-B981-5243-7ACB-4DEAD07B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3725553"/>
          </a:xfrm>
        </p:spPr>
        <p:txBody>
          <a:bodyPr>
            <a:normAutofit/>
          </a:bodyPr>
          <a:lstStyle/>
          <a:p>
            <a:r>
              <a:rPr lang="en-NZ" dirty="0"/>
              <a:t>Similar to </a:t>
            </a:r>
            <a:r>
              <a:rPr lang="en-NZ" dirty="0" err="1"/>
              <a:t>list.sort</a:t>
            </a:r>
            <a:r>
              <a:rPr lang="en-NZ" dirty="0"/>
              <a:t>(), but is not an in-place function</a:t>
            </a:r>
          </a:p>
          <a:p>
            <a:r>
              <a:rPr lang="en-NZ" dirty="0"/>
              <a:t>Works on </a:t>
            </a:r>
            <a:r>
              <a:rPr lang="en-US" dirty="0"/>
              <a:t>any </a:t>
            </a:r>
            <a:r>
              <a:rPr lang="en-US" dirty="0" err="1"/>
              <a:t>iterable</a:t>
            </a:r>
            <a:r>
              <a:rPr lang="en-US" dirty="0"/>
              <a:t> and returns a new sorted list from the elements of any </a:t>
            </a:r>
            <a:r>
              <a:rPr lang="en-US" dirty="0" err="1"/>
              <a:t>iterable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endParaRPr lang="en-US" dirty="0"/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iterable</a:t>
            </a:r>
            <a:r>
              <a:rPr lang="en-US" dirty="0"/>
              <a:t>: The sequence of elements to be sorted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key</a:t>
            </a:r>
            <a:r>
              <a:rPr lang="en-US" dirty="0"/>
              <a:t>: A function that serves as a key for the sort comparison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reverse</a:t>
            </a:r>
            <a:r>
              <a:rPr lang="en-US" dirty="0"/>
              <a:t>: A Boolean value. If set to True, the </a:t>
            </a:r>
            <a:r>
              <a:rPr lang="en-US" dirty="0" err="1"/>
              <a:t>iterable</a:t>
            </a:r>
            <a:r>
              <a:rPr lang="en-US" dirty="0"/>
              <a:t> is sorted in descending order.</a:t>
            </a:r>
          </a:p>
          <a:p>
            <a:pPr lvl="1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DCDC6-BBDE-7DB6-7216-F0B76E9D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927006"/>
            <a:ext cx="4838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524-42E9-4211-CEAD-1B7B36B0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sorted()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6D8F-DCB4-0865-0014-C9E8776CE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The simple use case is sorting numbers and strings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59720-AC3D-D7DD-D791-2783D9C3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27" y="1702000"/>
            <a:ext cx="4857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18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524-42E9-4211-CEAD-1B7B36B0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sorted()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6D8F-DCB4-0865-0014-C9E8776CE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Sorting with custom Keys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1CCB3-37F5-4C1E-6CE7-6E1D3247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5" y="2138058"/>
            <a:ext cx="7323126" cy="13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3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524-42E9-4211-CEAD-1B7B36B0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sorted()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6D8F-DCB4-0865-0014-C9E8776CE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Sorting tuples by specific element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1A541-6120-3F34-8F2E-9D7FBC95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27" y="1729762"/>
            <a:ext cx="7223546" cy="30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3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2AB0-9933-487C-3B04-F06D134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Generators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7B0B-4C7A-83E7-3978-74EF5CE5B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Generators provide a way to write functions that can send back a value and later resume to pick up where they left off</a:t>
            </a:r>
          </a:p>
          <a:p>
            <a:endParaRPr lang="en-US" dirty="0"/>
          </a:p>
          <a:p>
            <a:r>
              <a:rPr lang="en-US" dirty="0"/>
              <a:t>Generators produce items only one at a time, on demand, which leads to reduced memory usage compared to other collection objects like lists or tuples that store all elements at once</a:t>
            </a:r>
          </a:p>
          <a:p>
            <a:endParaRPr lang="en-US" dirty="0"/>
          </a:p>
          <a:p>
            <a:r>
              <a:rPr lang="en-US" dirty="0"/>
              <a:t>This makes generators particularly useful for working with large datasets or streams of data where only one element is needed at a time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2238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2AB0-9933-487C-3B04-F06D134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Save Memory with Generators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7B0B-4C7A-83E7-3978-74EF5CE5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3541843" cy="3302700"/>
          </a:xfrm>
        </p:spPr>
        <p:txBody>
          <a:bodyPr/>
          <a:lstStyle/>
          <a:p>
            <a:r>
              <a:rPr lang="en-NZ" dirty="0"/>
              <a:t>Generator function</a:t>
            </a:r>
          </a:p>
          <a:p>
            <a:endParaRPr lang="en-NZ" dirty="0"/>
          </a:p>
          <a:p>
            <a:r>
              <a:rPr lang="en-US" dirty="0"/>
              <a:t>Each call to the generator’s </a:t>
            </a:r>
            <a:r>
              <a:rPr lang="en-US" b="1" dirty="0"/>
              <a:t>__next__() </a:t>
            </a:r>
            <a:r>
              <a:rPr lang="en-US" dirty="0"/>
              <a:t>method fetches the next value from </a:t>
            </a:r>
            <a:r>
              <a:rPr lang="en-US" b="1" dirty="0"/>
              <a:t>yield</a:t>
            </a:r>
            <a:r>
              <a:rPr lang="en-US" dirty="0"/>
              <a:t>, making it memory-efficient for large ranges.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C54F0-AC73-74C6-6157-59CEB559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51" y="1266325"/>
            <a:ext cx="37528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2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2AB0-9933-487C-3B04-F06D134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Save Memory with Generators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7B0B-4C7A-83E7-3978-74EF5CE5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3839451" cy="3302700"/>
          </a:xfrm>
        </p:spPr>
        <p:txBody>
          <a:bodyPr/>
          <a:lstStyle/>
          <a:p>
            <a:r>
              <a:rPr lang="en-NZ" dirty="0"/>
              <a:t>Generator function</a:t>
            </a:r>
          </a:p>
          <a:p>
            <a:endParaRPr lang="en-NZ" dirty="0"/>
          </a:p>
          <a:p>
            <a:r>
              <a:rPr lang="en-US" dirty="0"/>
              <a:t>Generating infinite sequences</a:t>
            </a:r>
          </a:p>
          <a:p>
            <a:r>
              <a:rPr lang="en-US" dirty="0"/>
              <a:t>You can keep calling </a:t>
            </a:r>
            <a:r>
              <a:rPr lang="en-US" b="1" dirty="0"/>
              <a:t>next() </a:t>
            </a:r>
            <a:r>
              <a:rPr lang="en-US" dirty="0"/>
              <a:t>without worrying about running out of memory.</a:t>
            </a:r>
          </a:p>
          <a:p>
            <a:endParaRPr lang="en-US" dirty="0"/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9DBFF-AAA2-20F7-35BF-DAFBFAC6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6173"/>
            <a:ext cx="3449703" cy="36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0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2AB0-9933-487C-3B04-F06D134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Save Memory with Generators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7B0B-4C7A-83E7-3978-74EF5CE5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3839451" cy="3302700"/>
          </a:xfrm>
        </p:spPr>
        <p:txBody>
          <a:bodyPr/>
          <a:lstStyle/>
          <a:p>
            <a:r>
              <a:rPr lang="en-NZ" dirty="0"/>
              <a:t>Generator function</a:t>
            </a:r>
          </a:p>
          <a:p>
            <a:endParaRPr lang="en-NZ" dirty="0"/>
          </a:p>
          <a:p>
            <a:r>
              <a:rPr lang="en-US" dirty="0"/>
              <a:t>Generator expressions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5271A-F840-2C38-FB71-C44952A3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372" y="1032268"/>
            <a:ext cx="4361964" cy="38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91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2AB0-9933-487C-3B04-F06D134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Generators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7B0B-4C7A-83E7-3978-74EF5CE5B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D75F1-3405-445D-9C4E-C92DA1F0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25" y="1266325"/>
            <a:ext cx="5736383" cy="335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1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FAD0-1C58-7B79-D3E6-20208E4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Formatting Strings with f-Strings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5D7B-A4CF-7EA0-5DF7-4D9AD372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2590120" cy="3302700"/>
          </a:xfrm>
        </p:spPr>
        <p:txBody>
          <a:bodyPr/>
          <a:lstStyle/>
          <a:p>
            <a:r>
              <a:rPr lang="en-NZ" dirty="0" err="1"/>
              <a:t>string.format</a:t>
            </a:r>
            <a:r>
              <a:rPr lang="en-NZ" dirty="0"/>
              <a:t>() with placeholders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7D58B-01F7-06D0-8657-04C6CC7B2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65" y="1152425"/>
            <a:ext cx="5071674" cy="1307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75278-1A65-7224-A5D0-E617FAF57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5" y="2459557"/>
            <a:ext cx="8477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2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2F19-5175-3B4F-A99B-E4C24E81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 Comprehension</a:t>
            </a:r>
            <a:endParaRPr lang="en-NZ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115A8F-18B7-0A13-716F-7AA73886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Conciseness</a:t>
            </a:r>
            <a:r>
              <a:rPr lang="en-US" altLang="zh-CN" dirty="0"/>
              <a:t>: Reduces the lines of code while maintaining readability.</a:t>
            </a:r>
          </a:p>
          <a:p>
            <a:endParaRPr lang="en-US" dirty="0"/>
          </a:p>
          <a:p>
            <a:r>
              <a:rPr lang="en-US" b="1" dirty="0"/>
              <a:t>Performance</a:t>
            </a:r>
            <a:r>
              <a:rPr lang="en-US" dirty="0"/>
              <a:t>: Often faster than equivalent operations performed with a for-loop or map().</a:t>
            </a:r>
          </a:p>
          <a:p>
            <a:endParaRPr lang="en-US" dirty="0"/>
          </a:p>
          <a:p>
            <a:r>
              <a:rPr lang="en-US" b="1" dirty="0"/>
              <a:t>Expressiveness</a:t>
            </a:r>
            <a:r>
              <a:rPr lang="en-US" dirty="0"/>
              <a:t>: Allows you to clearly express the transformation and filtering in a single line.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9130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FAD0-1C58-7B79-D3E6-20208E4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Formatting Strings with f-Strings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5D7B-A4CF-7EA0-5DF7-4D9AD372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3896406" cy="3302700"/>
          </a:xfrm>
        </p:spPr>
        <p:txBody>
          <a:bodyPr/>
          <a:lstStyle/>
          <a:p>
            <a:r>
              <a:rPr lang="en-NZ" dirty="0"/>
              <a:t>f-strings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4B4A3-C3F1-D516-7A37-45FE6649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7" y="1783799"/>
            <a:ext cx="7473526" cy="2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31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FAD0-1C58-7B79-D3E6-20208E4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Formatting Strings with f-Strings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5D7B-A4CF-7EA0-5DF7-4D9AD372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3896406" cy="3302700"/>
          </a:xfrm>
        </p:spPr>
        <p:txBody>
          <a:bodyPr/>
          <a:lstStyle/>
          <a:p>
            <a:r>
              <a:rPr lang="en-NZ" dirty="0"/>
              <a:t>f-strings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550A7-5AA7-954F-7F59-3350C0A1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0" y="2073631"/>
            <a:ext cx="8534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2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FAD0-1C58-7B79-D3E6-20208E4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Formatting Strings with f-Strings in Python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5D7B-A4CF-7EA0-5DF7-4D9AD372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3896406" cy="3302700"/>
          </a:xfrm>
        </p:spPr>
        <p:txBody>
          <a:bodyPr/>
          <a:lstStyle/>
          <a:p>
            <a:r>
              <a:rPr lang="en-NZ" dirty="0"/>
              <a:t>Date Formatting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C8E1C-E91B-C7D7-CF90-0DEBA542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086475"/>
            <a:ext cx="74771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4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A463-A53A-2FB8-0B62-40901532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D43E-EE15-D900-64E5-1B238302C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592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586-7AAF-F92C-1CD5-F3D88554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66CAC-D8FB-48E7-AB26-097F9A7E6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9599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6F0-F72F-86F7-F4C3-F7CDB682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EAF94-2A7C-79D1-F467-FD0C84339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286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6A18-2539-C187-E6ED-EC91115C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8CE7-3641-B61A-B539-B3DF8FE07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9224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BA5-13AF-2399-693E-8F477372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6173-252A-3D58-DE12-B1BF08688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997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E212-21AE-16BC-1DEE-27E407FE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530C-57B5-BEA5-643F-1C5D56504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212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3501-D82F-6C40-45D2-345D4A3A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Dictionary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81BA-EE3F-C47A-B618-E477DC3F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88230"/>
          </a:xfrm>
        </p:spPr>
        <p:txBody>
          <a:bodyPr>
            <a:normAutofit fontScale="92500" lnSpcReduction="20000"/>
          </a:bodyPr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>
              <a:lnSpc>
                <a:spcPct val="160000"/>
              </a:lnSpc>
            </a:pPr>
            <a:r>
              <a:rPr lang="en-NZ" b="1" dirty="0" err="1"/>
              <a:t>key_expression</a:t>
            </a:r>
            <a:r>
              <a:rPr lang="en-NZ" dirty="0"/>
              <a:t>: The key for the corresponding value</a:t>
            </a:r>
          </a:p>
          <a:p>
            <a:pPr>
              <a:lnSpc>
                <a:spcPct val="160000"/>
              </a:lnSpc>
            </a:pPr>
            <a:r>
              <a:rPr lang="en-NZ" b="1" dirty="0" err="1"/>
              <a:t>value_expression</a:t>
            </a:r>
            <a:r>
              <a:rPr lang="en-NZ" dirty="0"/>
              <a:t>: The corresponding value of the key</a:t>
            </a:r>
          </a:p>
          <a:p>
            <a:pPr>
              <a:lnSpc>
                <a:spcPct val="160000"/>
              </a:lnSpc>
            </a:pPr>
            <a:r>
              <a:rPr lang="en-NZ" b="1" dirty="0"/>
              <a:t>item</a:t>
            </a:r>
            <a:r>
              <a:rPr lang="en-NZ" dirty="0"/>
              <a:t>: </a:t>
            </a:r>
            <a:r>
              <a:rPr lang="en-US" dirty="0"/>
              <a:t>The variable representing each element in the </a:t>
            </a:r>
            <a:r>
              <a:rPr lang="en-US" dirty="0" err="1"/>
              <a:t>iterable</a:t>
            </a:r>
            <a:endParaRPr lang="en-US" sz="1400" dirty="0"/>
          </a:p>
          <a:p>
            <a:pPr>
              <a:lnSpc>
                <a:spcPct val="160000"/>
              </a:lnSpc>
            </a:pPr>
            <a:r>
              <a:rPr lang="en-US" b="1" dirty="0" err="1"/>
              <a:t>i</a:t>
            </a:r>
            <a:r>
              <a:rPr lang="en-US" sz="1800" b="1" dirty="0" err="1"/>
              <a:t>terable</a:t>
            </a:r>
            <a:r>
              <a:rPr lang="en-US" sz="1800" dirty="0"/>
              <a:t>: A sequence (list, tuple, etc.) or collection (set, dictionary, etc.) that you want to loop over.</a:t>
            </a:r>
          </a:p>
          <a:p>
            <a:pPr>
              <a:lnSpc>
                <a:spcPct val="160000"/>
              </a:lnSpc>
            </a:pPr>
            <a:r>
              <a:rPr lang="en-US" sz="1800" b="1" dirty="0"/>
              <a:t>condition</a:t>
            </a:r>
            <a:r>
              <a:rPr lang="en-US" sz="1800" dirty="0"/>
              <a:t> (optional): A filter that only includes the elements where the condition is true.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19DE2-AF84-4395-CB36-77CB3E33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08728"/>
            <a:ext cx="821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3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3501-D82F-6C40-45D2-345D4A3A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Dictionary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81BA-EE3F-C47A-B618-E477DC3F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88230"/>
          </a:xfrm>
        </p:spPr>
        <p:txBody>
          <a:bodyPr>
            <a:normAutofit/>
          </a:bodyPr>
          <a:lstStyle/>
          <a:p>
            <a:r>
              <a:rPr lang="en-NZ" dirty="0"/>
              <a:t>Creating a dictionary from a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AE7F4-D046-E7BD-F7EA-18C2419F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89" y="1814512"/>
            <a:ext cx="6905280" cy="18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3501-D82F-6C40-45D2-345D4A3A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Dictionary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81BA-EE3F-C47A-B618-E477DC3F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88230"/>
          </a:xfrm>
        </p:spPr>
        <p:txBody>
          <a:bodyPr>
            <a:normAutofit/>
          </a:bodyPr>
          <a:lstStyle/>
          <a:p>
            <a:r>
              <a:rPr lang="en-NZ" dirty="0"/>
              <a:t>Creating a dictionary from a list with a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E0CF7-9C31-BFBF-3D82-5350239F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86086"/>
            <a:ext cx="8590157" cy="17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3501-D82F-6C40-45D2-345D4A3A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Dictionary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81BA-EE3F-C47A-B618-E477DC3F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88230"/>
          </a:xfrm>
        </p:spPr>
        <p:txBody>
          <a:bodyPr>
            <a:normAutofit/>
          </a:bodyPr>
          <a:lstStyle/>
          <a:p>
            <a:r>
              <a:rPr lang="en-US" dirty="0"/>
              <a:t>Transforming Lists into a Dictionary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EF8C5-6FBE-ECC2-0889-1398547B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6" y="1894988"/>
            <a:ext cx="8027188" cy="23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3501-D82F-6C40-45D2-345D4A3A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Dictionary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81BA-EE3F-C47A-B618-E477DC3F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88230"/>
          </a:xfrm>
        </p:spPr>
        <p:txBody>
          <a:bodyPr>
            <a:normAutofit/>
          </a:bodyPr>
          <a:lstStyle/>
          <a:p>
            <a:r>
              <a:rPr lang="en-US" dirty="0"/>
              <a:t>Merging Dictionaries with the Double Asterisk (**)</a:t>
            </a:r>
          </a:p>
          <a:p>
            <a:endParaRPr lang="en-US" dirty="0"/>
          </a:p>
          <a:p>
            <a:r>
              <a:rPr lang="en-US" dirty="0"/>
              <a:t>The double asterisk (**) is used to unpack the contents of a dictionary into a new dictionary.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BFBB-025C-25B5-08DC-222B1624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97" y="2687444"/>
            <a:ext cx="5318060" cy="20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559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983</Words>
  <Application>Microsoft Office PowerPoint</Application>
  <PresentationFormat>On-screen Show (16:9)</PresentationFormat>
  <Paragraphs>148</Paragraphs>
  <Slides>48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source-serif-pro</vt:lpstr>
      <vt:lpstr>Arial</vt:lpstr>
      <vt:lpstr>Open Sans</vt:lpstr>
      <vt:lpstr>PT Sans Narrow</vt:lpstr>
      <vt:lpstr>Tropic</vt:lpstr>
      <vt:lpstr>Python tips and tricks</vt:lpstr>
      <vt:lpstr>List Comprehension</vt:lpstr>
      <vt:lpstr>List Comprehension</vt:lpstr>
      <vt:lpstr>List Comprehension</vt:lpstr>
      <vt:lpstr>Dictionary Comprehensions</vt:lpstr>
      <vt:lpstr>Dictionary Comprehensions</vt:lpstr>
      <vt:lpstr>Dictionary Comprehensions</vt:lpstr>
      <vt:lpstr>Dictionary Comprehensions</vt:lpstr>
      <vt:lpstr>Dictionary Comprehensions</vt:lpstr>
      <vt:lpstr>Dictionary Comprehensions</vt:lpstr>
      <vt:lpstr>Dictionary Comprehensions</vt:lpstr>
      <vt:lpstr>Underscore (_)</vt:lpstr>
      <vt:lpstr>Underscore (_)</vt:lpstr>
      <vt:lpstr>Underscore (_)</vt:lpstr>
      <vt:lpstr>Underscore (_)</vt:lpstr>
      <vt:lpstr>Underscore (_)</vt:lpstr>
      <vt:lpstr>Use enumerate() for more pythonic looping</vt:lpstr>
      <vt:lpstr>Use enumerate() for more pythonic looping</vt:lpstr>
      <vt:lpstr>The zip() function in Python</vt:lpstr>
      <vt:lpstr>The zip() function in Python</vt:lpstr>
      <vt:lpstr>The zip() function in Python</vt:lpstr>
      <vt:lpstr>The zip() function in Python</vt:lpstr>
      <vt:lpstr>The zip() function in Python</vt:lpstr>
      <vt:lpstr>Small and anonymous function: lambda</vt:lpstr>
      <vt:lpstr>Small and anonymous function: lambda</vt:lpstr>
      <vt:lpstr>Small and anonymous function: lambda</vt:lpstr>
      <vt:lpstr>Small and anonymous function: lambda</vt:lpstr>
      <vt:lpstr>Small and anonymous function: lambda</vt:lpstr>
      <vt:lpstr>Small and anonymous function: lambda</vt:lpstr>
      <vt:lpstr>sorted() function</vt:lpstr>
      <vt:lpstr>sorted() function</vt:lpstr>
      <vt:lpstr>sorted() function</vt:lpstr>
      <vt:lpstr>sorted() function</vt:lpstr>
      <vt:lpstr>Save Memory with Generators in Python</vt:lpstr>
      <vt:lpstr>Save Memory with Generators in Python</vt:lpstr>
      <vt:lpstr>Save Memory with Generators in Python</vt:lpstr>
      <vt:lpstr>Save Memory with Generators in Python</vt:lpstr>
      <vt:lpstr>Save Memory with Generators in Python</vt:lpstr>
      <vt:lpstr>Formatting Strings with f-Strings in Python</vt:lpstr>
      <vt:lpstr>Formatting Strings with f-Strings in Python</vt:lpstr>
      <vt:lpstr>Formatting Strings with f-Strings in Python</vt:lpstr>
      <vt:lpstr>Formatting Strings with f-Strings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Guan Wang</cp:lastModifiedBy>
  <cp:revision>407</cp:revision>
  <dcterms:modified xsi:type="dcterms:W3CDTF">2024-09-18T23:58:33Z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2024-07-29T14:31:05Z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c236b290-3a88-4761-afeb-60995b5717ce</vt:lpwstr>
  </property>
  <property fmtid="{D5CDD505-2E9C-101B-9397-08002B2CF9AE}" pid="8" name="MSIP_Label_c96ed6d7-747c-41fd-b042-ff14484edc24_ContentBits">
    <vt:lpwstr>0</vt:lpwstr>
  </property>
</Properties>
</file>