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7" r:id="rId5"/>
    <p:sldId id="2560" r:id="rId6"/>
    <p:sldId id="2561" r:id="rId7"/>
    <p:sldId id="2562" r:id="rId8"/>
    <p:sldId id="2563" r:id="rId9"/>
    <p:sldId id="2564" r:id="rId10"/>
    <p:sldId id="2565" r:id="rId11"/>
    <p:sldId id="2566" r:id="rId12"/>
    <p:sldId id="2567" r:id="rId13"/>
    <p:sldId id="2568" r:id="rId14"/>
    <p:sldId id="56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1" r:id="rId24"/>
    <p:sldId id="282" r:id="rId25"/>
    <p:sldId id="276" r:id="rId26"/>
    <p:sldId id="283" r:id="rId27"/>
    <p:sldId id="277" r:id="rId28"/>
    <p:sldId id="284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wen Zhou" userId="S::270452036@yoobeestudent.ac.nz::1c7efe6f-6be7-48d5-b790-8ccf05392d74" providerId="AD" clId="Web-{13B17A61-C986-4E35-AFB3-49D9F636F521}"/>
    <pc:docChg chg="modSld">
      <pc:chgData name="Tianwen Zhou" userId="S::270452036@yoobeestudent.ac.nz::1c7efe6f-6be7-48d5-b790-8ccf05392d74" providerId="AD" clId="Web-{13B17A61-C986-4E35-AFB3-49D9F636F521}" dt="2024-04-14T06:33:11.772" v="1"/>
      <pc:docMkLst>
        <pc:docMk/>
      </pc:docMkLst>
      <pc:sldChg chg="mod modShow">
        <pc:chgData name="Tianwen Zhou" userId="S::270452036@yoobeestudent.ac.nz::1c7efe6f-6be7-48d5-b790-8ccf05392d74" providerId="AD" clId="Web-{13B17A61-C986-4E35-AFB3-49D9F636F521}" dt="2024-04-14T06:33:11.772" v="1"/>
        <pc:sldMkLst>
          <pc:docMk/>
          <pc:sldMk cId="217711905" sldId="266"/>
        </pc:sldMkLst>
      </pc:sldChg>
    </pc:docChg>
  </pc:docChgLst>
  <pc:docChgLst>
    <pc:chgData name="Shivang Sharma" userId="S::270431494@yoobeestudent.ac.nz::988e2d6f-bf3c-4aef-9461-20ffc68f93ba" providerId="AD" clId="Web-{B8F01528-F8C9-48A1-B2E5-53F639FDA0AC}"/>
    <pc:docChg chg="modSld">
      <pc:chgData name="Shivang Sharma" userId="S::270431494@yoobeestudent.ac.nz::988e2d6f-bf3c-4aef-9461-20ffc68f93ba" providerId="AD" clId="Web-{B8F01528-F8C9-48A1-B2E5-53F639FDA0AC}" dt="2024-04-09T01:43:09.487" v="78"/>
      <pc:docMkLst>
        <pc:docMk/>
      </pc:docMkLst>
      <pc:sldChg chg="modNotes">
        <pc:chgData name="Shivang Sharma" userId="S::270431494@yoobeestudent.ac.nz::988e2d6f-bf3c-4aef-9461-20ffc68f93ba" providerId="AD" clId="Web-{B8F01528-F8C9-48A1-B2E5-53F639FDA0AC}" dt="2024-04-09T01:43:09.487" v="78"/>
        <pc:sldMkLst>
          <pc:docMk/>
          <pc:sldMk cId="1761563786" sldId="270"/>
        </pc:sldMkLst>
      </pc:sldChg>
      <pc:sldChg chg="modNotes">
        <pc:chgData name="Shivang Sharma" userId="S::270431494@yoobeestudent.ac.nz::988e2d6f-bf3c-4aef-9461-20ffc68f93ba" providerId="AD" clId="Web-{B8F01528-F8C9-48A1-B2E5-53F639FDA0AC}" dt="2024-04-09T01:31:07.702" v="23"/>
        <pc:sldMkLst>
          <pc:docMk/>
          <pc:sldMk cId="557904609" sldId="279"/>
        </pc:sldMkLst>
      </pc:sldChg>
    </pc:docChg>
  </pc:docChgLst>
  <pc:docChgLst>
    <pc:chgData name="Carolyn Lau" userId="S::270557243@yoobeestudent.ac.nz::f607123c-d899-465f-8fb4-3f4f9ab903ce" providerId="AD" clId="Web-{C53036FD-44BD-4508-BF36-BF1E1A508F7D}"/>
    <pc:docChg chg="modSld">
      <pc:chgData name="Carolyn Lau" userId="S::270557243@yoobeestudent.ac.nz::f607123c-d899-465f-8fb4-3f4f9ab903ce" providerId="AD" clId="Web-{C53036FD-44BD-4508-BF36-BF1E1A508F7D}" dt="2024-11-24T09:48:37.990" v="13" actId="20577"/>
      <pc:docMkLst>
        <pc:docMk/>
      </pc:docMkLst>
      <pc:sldChg chg="modSp">
        <pc:chgData name="Carolyn Lau" userId="S::270557243@yoobeestudent.ac.nz::f607123c-d899-465f-8fb4-3f4f9ab903ce" providerId="AD" clId="Web-{C53036FD-44BD-4508-BF36-BF1E1A508F7D}" dt="2024-11-24T09:48:37.990" v="13" actId="20577"/>
        <pc:sldMkLst>
          <pc:docMk/>
          <pc:sldMk cId="217711905" sldId="266"/>
        </pc:sldMkLst>
        <pc:graphicFrameChg chg="mod modGraphic">
          <ac:chgData name="Carolyn Lau" userId="S::270557243@yoobeestudent.ac.nz::f607123c-d899-465f-8fb4-3f4f9ab903ce" providerId="AD" clId="Web-{C53036FD-44BD-4508-BF36-BF1E1A508F7D}" dt="2024-11-24T09:48:37.990" v="13" actId="20577"/>
          <ac:graphicFrameMkLst>
            <pc:docMk/>
            <pc:sldMk cId="217711905" sldId="266"/>
            <ac:graphicFrameMk id="6" creationId="{4714F51C-4D86-8423-189B-A95958351AAA}"/>
          </ac:graphicFrameMkLst>
        </pc:graphicFrameChg>
      </pc:sldChg>
      <pc:sldChg chg="modSp">
        <pc:chgData name="Carolyn Lau" userId="S::270557243@yoobeestudent.ac.nz::f607123c-d899-465f-8fb4-3f4f9ab903ce" providerId="AD" clId="Web-{C53036FD-44BD-4508-BF36-BF1E1A508F7D}" dt="2024-11-24T09:33:58.609" v="3" actId="1076"/>
        <pc:sldMkLst>
          <pc:docMk/>
          <pc:sldMk cId="3077189625" sldId="267"/>
        </pc:sldMkLst>
        <pc:graphicFrameChg chg="mod">
          <ac:chgData name="Carolyn Lau" userId="S::270557243@yoobeestudent.ac.nz::f607123c-d899-465f-8fb4-3f4f9ab903ce" providerId="AD" clId="Web-{C53036FD-44BD-4508-BF36-BF1E1A508F7D}" dt="2024-11-24T09:33:58.609" v="3" actId="1076"/>
          <ac:graphicFrameMkLst>
            <pc:docMk/>
            <pc:sldMk cId="3077189625" sldId="267"/>
            <ac:graphicFrameMk id="6" creationId="{0F56DAB4-7412-867D-1FA7-3EC1CB006F5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43.png"/><Relationship Id="rId7" Type="http://schemas.openxmlformats.org/officeDocument/2006/relationships/image" Target="../media/image4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43.png"/><Relationship Id="rId7" Type="http://schemas.openxmlformats.org/officeDocument/2006/relationships/image" Target="../media/image4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5D1BB-890F-4047-90BF-2C764411EF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64C9AA-EA7B-4004-A302-F5093EA86A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Continuous Variables:</a:t>
          </a:r>
          <a:r>
            <a:rPr lang="en-US"/>
            <a:t> Conventional physics deals with continuous variables, where properties like position, velocity, and energy can take on any value within a given range</a:t>
          </a:r>
        </a:p>
      </dgm:t>
    </dgm:pt>
    <dgm:pt modelId="{FADF4597-E6DC-4F86-B322-269F75EC7912}" type="parTrans" cxnId="{C4587D3C-7D62-4D30-A72D-6D0BE1F12FE1}">
      <dgm:prSet/>
      <dgm:spPr/>
      <dgm:t>
        <a:bodyPr/>
        <a:lstStyle/>
        <a:p>
          <a:endParaRPr lang="en-US"/>
        </a:p>
      </dgm:t>
    </dgm:pt>
    <dgm:pt modelId="{50843112-E8CB-4E8D-B0F7-28FFF158436C}" type="sibTrans" cxnId="{C4587D3C-7D62-4D30-A72D-6D0BE1F12FE1}">
      <dgm:prSet/>
      <dgm:spPr/>
      <dgm:t>
        <a:bodyPr/>
        <a:lstStyle/>
        <a:p>
          <a:endParaRPr lang="en-US"/>
        </a:p>
      </dgm:t>
    </dgm:pt>
    <dgm:pt modelId="{012CD13C-E6C1-4579-930D-831C06EDD3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No Superposition:</a:t>
          </a:r>
          <a:r>
            <a:rPr lang="en-US"/>
            <a:t> Classical objects have definite properties; they cannot exist in multiple states simultaneously</a:t>
          </a:r>
        </a:p>
      </dgm:t>
    </dgm:pt>
    <dgm:pt modelId="{FFD61ED2-88AC-4FA5-A454-2E8501461E8A}" type="parTrans" cxnId="{20091B78-27DE-4291-BC33-DF909E620EDB}">
      <dgm:prSet/>
      <dgm:spPr/>
      <dgm:t>
        <a:bodyPr/>
        <a:lstStyle/>
        <a:p>
          <a:endParaRPr lang="en-US"/>
        </a:p>
      </dgm:t>
    </dgm:pt>
    <dgm:pt modelId="{BDA44DBF-953F-41F1-8360-039C821300BA}" type="sibTrans" cxnId="{20091B78-27DE-4291-BC33-DF909E620EDB}">
      <dgm:prSet/>
      <dgm:spPr/>
      <dgm:t>
        <a:bodyPr/>
        <a:lstStyle/>
        <a:p>
          <a:endParaRPr lang="en-US"/>
        </a:p>
      </dgm:t>
    </dgm:pt>
    <dgm:pt modelId="{50D083E6-EA28-4103-80E7-5256A6E8789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No Entanglement</a:t>
          </a:r>
          <a:r>
            <a:rPr lang="en-US" altLang="ja-JP" b="1">
              <a:latin typeface="Garamond" panose="02020404030301010803"/>
            </a:rPr>
            <a:t> </a:t>
          </a:r>
          <a:r>
            <a:rPr lang="ja-JP" altLang="en-US" b="0"/>
            <a:t>无纠缠</a:t>
          </a:r>
          <a:r>
            <a:rPr lang="en-US" b="1"/>
            <a:t>:</a:t>
          </a:r>
          <a:r>
            <a:rPr lang="en-US"/>
            <a:t> Classical objects do not exhibit entanglement, where the properties of one object are correlated with the properties of another, even when separated by large distances</a:t>
          </a:r>
        </a:p>
      </dgm:t>
    </dgm:pt>
    <dgm:pt modelId="{E974FD7A-4F2B-48E8-9018-AC21578E6691}" type="parTrans" cxnId="{F58127C8-2072-4887-A079-03A1F1967D37}">
      <dgm:prSet/>
      <dgm:spPr/>
      <dgm:t>
        <a:bodyPr/>
        <a:lstStyle/>
        <a:p>
          <a:endParaRPr lang="en-US"/>
        </a:p>
      </dgm:t>
    </dgm:pt>
    <dgm:pt modelId="{08BECAFB-AFA3-4FCF-BFF7-FEE45BE13273}" type="sibTrans" cxnId="{F58127C8-2072-4887-A079-03A1F1967D37}">
      <dgm:prSet/>
      <dgm:spPr/>
      <dgm:t>
        <a:bodyPr/>
        <a:lstStyle/>
        <a:p>
          <a:endParaRPr lang="en-US"/>
        </a:p>
      </dgm:t>
    </dgm:pt>
    <dgm:pt modelId="{6FC444C4-DC1B-4CFB-8DEB-74866822DDFB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Garamond" panose="02020404030301010803"/>
            </a:rPr>
            <a:t>Determinism:</a:t>
          </a:r>
          <a:r>
            <a:rPr lang="en-US" b="0">
              <a:latin typeface="Garamond" panose="02020404030301010803"/>
            </a:rPr>
            <a:t> Conventional physics, based on classical mechanics and electromagnetism, operates on deterministic principles</a:t>
          </a:r>
          <a:endParaRPr lang="en-US"/>
        </a:p>
      </dgm:t>
    </dgm:pt>
    <dgm:pt modelId="{437C103D-8D47-4361-89B5-B6351FBF684E}" type="parTrans" cxnId="{BDFA69DF-3FB0-4554-8067-4AFE798061FF}">
      <dgm:prSet/>
      <dgm:spPr/>
    </dgm:pt>
    <dgm:pt modelId="{62341309-D497-4AF3-81CE-53BB363AC2B7}" type="sibTrans" cxnId="{BDFA69DF-3FB0-4554-8067-4AFE798061FF}">
      <dgm:prSet/>
      <dgm:spPr/>
    </dgm:pt>
    <dgm:pt modelId="{0257755A-AE41-46BD-8622-6536DD219E26}" type="pres">
      <dgm:prSet presAssocID="{53F5D1BB-890F-4047-90BF-2C764411EF9C}" presName="root" presStyleCnt="0">
        <dgm:presLayoutVars>
          <dgm:dir/>
          <dgm:resizeHandles val="exact"/>
        </dgm:presLayoutVars>
      </dgm:prSet>
      <dgm:spPr/>
    </dgm:pt>
    <dgm:pt modelId="{FB787CD6-4A6C-4DA3-99A2-65D2D990EF8B}" type="pres">
      <dgm:prSet presAssocID="{6FC444C4-DC1B-4CFB-8DEB-74866822DDFB}" presName="compNode" presStyleCnt="0"/>
      <dgm:spPr/>
    </dgm:pt>
    <dgm:pt modelId="{FF4CB818-9501-462C-BA8A-BB0BFB4783EE}" type="pres">
      <dgm:prSet presAssocID="{6FC444C4-DC1B-4CFB-8DEB-74866822DDFB}" presName="bgRect" presStyleLbl="bgShp" presStyleIdx="0" presStyleCnt="4"/>
      <dgm:spPr/>
    </dgm:pt>
    <dgm:pt modelId="{2202C4C2-0D8E-4FB3-9594-0141E4D8C7E1}" type="pres">
      <dgm:prSet presAssocID="{6FC444C4-DC1B-4CFB-8DEB-74866822DDFB}" presName="iconRect" presStyleLbl="node1" presStyleIdx="0" presStyleCnt="4"/>
      <dgm:spPr/>
    </dgm:pt>
    <dgm:pt modelId="{F992D123-0B31-4EC6-A208-11DE907156F6}" type="pres">
      <dgm:prSet presAssocID="{6FC444C4-DC1B-4CFB-8DEB-74866822DDFB}" presName="spaceRect" presStyleCnt="0"/>
      <dgm:spPr/>
    </dgm:pt>
    <dgm:pt modelId="{978EE97F-2DFE-4962-ADF5-D91ABF30EF13}" type="pres">
      <dgm:prSet presAssocID="{6FC444C4-DC1B-4CFB-8DEB-74866822DDFB}" presName="parTx" presStyleLbl="revTx" presStyleIdx="0" presStyleCnt="4">
        <dgm:presLayoutVars>
          <dgm:chMax val="0"/>
          <dgm:chPref val="0"/>
        </dgm:presLayoutVars>
      </dgm:prSet>
      <dgm:spPr/>
    </dgm:pt>
    <dgm:pt modelId="{6A9BCA40-DCF4-4354-9423-EF6524F0FFEC}" type="pres">
      <dgm:prSet presAssocID="{62341309-D497-4AF3-81CE-53BB363AC2B7}" presName="sibTrans" presStyleCnt="0"/>
      <dgm:spPr/>
    </dgm:pt>
    <dgm:pt modelId="{7B66F954-1949-4AA6-A1C8-2A863F3D58F3}" type="pres">
      <dgm:prSet presAssocID="{7464C9AA-EA7B-4004-A302-F5093EA86A6A}" presName="compNode" presStyleCnt="0"/>
      <dgm:spPr/>
    </dgm:pt>
    <dgm:pt modelId="{18AD4A09-926F-472B-8E50-BF71AD2C75D5}" type="pres">
      <dgm:prSet presAssocID="{7464C9AA-EA7B-4004-A302-F5093EA86A6A}" presName="bgRect" presStyleLbl="bgShp" presStyleIdx="1" presStyleCnt="4"/>
      <dgm:spPr/>
    </dgm:pt>
    <dgm:pt modelId="{5BFEA8A6-71AA-4EC8-BFB2-A1371C6E973A}" type="pres">
      <dgm:prSet presAssocID="{7464C9AA-EA7B-4004-A302-F5093EA86A6A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4D9ED06-CAC5-4A70-B9EF-79556DEEA59A}" type="pres">
      <dgm:prSet presAssocID="{7464C9AA-EA7B-4004-A302-F5093EA86A6A}" presName="spaceRect" presStyleCnt="0"/>
      <dgm:spPr/>
    </dgm:pt>
    <dgm:pt modelId="{ECF18CAD-31C8-4015-9B5A-EE2C5DC5020A}" type="pres">
      <dgm:prSet presAssocID="{7464C9AA-EA7B-4004-A302-F5093EA86A6A}" presName="parTx" presStyleLbl="revTx" presStyleIdx="1" presStyleCnt="4">
        <dgm:presLayoutVars>
          <dgm:chMax val="0"/>
          <dgm:chPref val="0"/>
        </dgm:presLayoutVars>
      </dgm:prSet>
      <dgm:spPr/>
    </dgm:pt>
    <dgm:pt modelId="{FD1AD99A-98A5-4072-A6AC-065C1FCE692C}" type="pres">
      <dgm:prSet presAssocID="{50843112-E8CB-4E8D-B0F7-28FFF158436C}" presName="sibTrans" presStyleCnt="0"/>
      <dgm:spPr/>
    </dgm:pt>
    <dgm:pt modelId="{80A33F13-F8EC-40AD-83DB-AE2987BCF523}" type="pres">
      <dgm:prSet presAssocID="{012CD13C-E6C1-4579-930D-831C06EDD34B}" presName="compNode" presStyleCnt="0"/>
      <dgm:spPr/>
    </dgm:pt>
    <dgm:pt modelId="{8DB17371-11D3-463F-9FA7-FAFE7DB0BDB8}" type="pres">
      <dgm:prSet presAssocID="{012CD13C-E6C1-4579-930D-831C06EDD34B}" presName="bgRect" presStyleLbl="bgShp" presStyleIdx="2" presStyleCnt="4"/>
      <dgm:spPr/>
    </dgm:pt>
    <dgm:pt modelId="{112C1230-4474-4F78-BAB7-45528DBA98D2}" type="pres">
      <dgm:prSet presAssocID="{012CD13C-E6C1-4579-930D-831C06EDD34B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FD7DF21-88DF-4AC5-98B2-9ED9C0D1607F}" type="pres">
      <dgm:prSet presAssocID="{012CD13C-E6C1-4579-930D-831C06EDD34B}" presName="spaceRect" presStyleCnt="0"/>
      <dgm:spPr/>
    </dgm:pt>
    <dgm:pt modelId="{D19080D1-0D79-4030-9D1F-5DDC26898D81}" type="pres">
      <dgm:prSet presAssocID="{012CD13C-E6C1-4579-930D-831C06EDD34B}" presName="parTx" presStyleLbl="revTx" presStyleIdx="2" presStyleCnt="4">
        <dgm:presLayoutVars>
          <dgm:chMax val="0"/>
          <dgm:chPref val="0"/>
        </dgm:presLayoutVars>
      </dgm:prSet>
      <dgm:spPr/>
    </dgm:pt>
    <dgm:pt modelId="{C820A249-2F91-4AF7-BA35-3262FFB1D11D}" type="pres">
      <dgm:prSet presAssocID="{BDA44DBF-953F-41F1-8360-039C821300BA}" presName="sibTrans" presStyleCnt="0"/>
      <dgm:spPr/>
    </dgm:pt>
    <dgm:pt modelId="{8BBA9465-B0D9-43ED-8F33-CA2D6F4C9FC2}" type="pres">
      <dgm:prSet presAssocID="{50D083E6-EA28-4103-80E7-5256A6E8789F}" presName="compNode" presStyleCnt="0"/>
      <dgm:spPr/>
    </dgm:pt>
    <dgm:pt modelId="{7A6DD958-0225-45A5-A8B0-7A7BB688D6BD}" type="pres">
      <dgm:prSet presAssocID="{50D083E6-EA28-4103-80E7-5256A6E8789F}" presName="bgRect" presStyleLbl="bgShp" presStyleIdx="3" presStyleCnt="4"/>
      <dgm:spPr/>
    </dgm:pt>
    <dgm:pt modelId="{B81A9556-CB8B-4667-AA73-3ABD8929A65B}" type="pres">
      <dgm:prSet presAssocID="{50D083E6-EA28-4103-80E7-5256A6E8789F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DC0D6F5-0452-4446-8984-AFA7D6CFC56B}" type="pres">
      <dgm:prSet presAssocID="{50D083E6-EA28-4103-80E7-5256A6E8789F}" presName="spaceRect" presStyleCnt="0"/>
      <dgm:spPr/>
    </dgm:pt>
    <dgm:pt modelId="{47703105-893F-4887-A0EA-435E5BB9C462}" type="pres">
      <dgm:prSet presAssocID="{50D083E6-EA28-4103-80E7-5256A6E8789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0E36807-A8E2-45DE-834D-6B415133ECFC}" type="presOf" srcId="{50D083E6-EA28-4103-80E7-5256A6E8789F}" destId="{47703105-893F-4887-A0EA-435E5BB9C462}" srcOrd="0" destOrd="0" presId="urn:microsoft.com/office/officeart/2018/2/layout/IconVerticalSolidList"/>
    <dgm:cxn modelId="{9225E707-0B35-4AC4-AF01-90A06E903437}" type="presOf" srcId="{012CD13C-E6C1-4579-930D-831C06EDD34B}" destId="{D19080D1-0D79-4030-9D1F-5DDC26898D81}" srcOrd="0" destOrd="0" presId="urn:microsoft.com/office/officeart/2018/2/layout/IconVerticalSolidList"/>
    <dgm:cxn modelId="{72522D1D-8C3D-4157-9F2F-0115EEE6B59E}" type="presOf" srcId="{6FC444C4-DC1B-4CFB-8DEB-74866822DDFB}" destId="{978EE97F-2DFE-4962-ADF5-D91ABF30EF13}" srcOrd="0" destOrd="0" presId="urn:microsoft.com/office/officeart/2018/2/layout/IconVerticalSolidList"/>
    <dgm:cxn modelId="{C4587D3C-7D62-4D30-A72D-6D0BE1F12FE1}" srcId="{53F5D1BB-890F-4047-90BF-2C764411EF9C}" destId="{7464C9AA-EA7B-4004-A302-F5093EA86A6A}" srcOrd="1" destOrd="0" parTransId="{FADF4597-E6DC-4F86-B322-269F75EC7912}" sibTransId="{50843112-E8CB-4E8D-B0F7-28FFF158436C}"/>
    <dgm:cxn modelId="{828CDC6F-E06F-4E8C-88DC-FD5AE30A3358}" type="presOf" srcId="{7464C9AA-EA7B-4004-A302-F5093EA86A6A}" destId="{ECF18CAD-31C8-4015-9B5A-EE2C5DC5020A}" srcOrd="0" destOrd="0" presId="urn:microsoft.com/office/officeart/2018/2/layout/IconVerticalSolidList"/>
    <dgm:cxn modelId="{20091B78-27DE-4291-BC33-DF909E620EDB}" srcId="{53F5D1BB-890F-4047-90BF-2C764411EF9C}" destId="{012CD13C-E6C1-4579-930D-831C06EDD34B}" srcOrd="2" destOrd="0" parTransId="{FFD61ED2-88AC-4FA5-A454-2E8501461E8A}" sibTransId="{BDA44DBF-953F-41F1-8360-039C821300BA}"/>
    <dgm:cxn modelId="{6C4CAFB2-EE7D-4EB5-A267-323B70644A74}" type="presOf" srcId="{53F5D1BB-890F-4047-90BF-2C764411EF9C}" destId="{0257755A-AE41-46BD-8622-6536DD219E26}" srcOrd="0" destOrd="0" presId="urn:microsoft.com/office/officeart/2018/2/layout/IconVerticalSolidList"/>
    <dgm:cxn modelId="{F58127C8-2072-4887-A079-03A1F1967D37}" srcId="{53F5D1BB-890F-4047-90BF-2C764411EF9C}" destId="{50D083E6-EA28-4103-80E7-5256A6E8789F}" srcOrd="3" destOrd="0" parTransId="{E974FD7A-4F2B-48E8-9018-AC21578E6691}" sibTransId="{08BECAFB-AFA3-4FCF-BFF7-FEE45BE13273}"/>
    <dgm:cxn modelId="{BDFA69DF-3FB0-4554-8067-4AFE798061FF}" srcId="{53F5D1BB-890F-4047-90BF-2C764411EF9C}" destId="{6FC444C4-DC1B-4CFB-8DEB-74866822DDFB}" srcOrd="0" destOrd="0" parTransId="{437C103D-8D47-4361-89B5-B6351FBF684E}" sibTransId="{62341309-D497-4AF3-81CE-53BB363AC2B7}"/>
    <dgm:cxn modelId="{E7A9E58D-2E39-496C-A1DA-DF96934BCC6B}" type="presParOf" srcId="{0257755A-AE41-46BD-8622-6536DD219E26}" destId="{FB787CD6-4A6C-4DA3-99A2-65D2D990EF8B}" srcOrd="0" destOrd="0" presId="urn:microsoft.com/office/officeart/2018/2/layout/IconVerticalSolidList"/>
    <dgm:cxn modelId="{9D74D666-F059-4811-B9F5-51DB1BF26F26}" type="presParOf" srcId="{FB787CD6-4A6C-4DA3-99A2-65D2D990EF8B}" destId="{FF4CB818-9501-462C-BA8A-BB0BFB4783EE}" srcOrd="0" destOrd="0" presId="urn:microsoft.com/office/officeart/2018/2/layout/IconVerticalSolidList"/>
    <dgm:cxn modelId="{72918163-7057-4298-A8BE-BD48F6EE2F44}" type="presParOf" srcId="{FB787CD6-4A6C-4DA3-99A2-65D2D990EF8B}" destId="{2202C4C2-0D8E-4FB3-9594-0141E4D8C7E1}" srcOrd="1" destOrd="0" presId="urn:microsoft.com/office/officeart/2018/2/layout/IconVerticalSolidList"/>
    <dgm:cxn modelId="{A1B75FA5-3147-4B94-A6D2-05A221C9956F}" type="presParOf" srcId="{FB787CD6-4A6C-4DA3-99A2-65D2D990EF8B}" destId="{F992D123-0B31-4EC6-A208-11DE907156F6}" srcOrd="2" destOrd="0" presId="urn:microsoft.com/office/officeart/2018/2/layout/IconVerticalSolidList"/>
    <dgm:cxn modelId="{CA704EE0-31EC-435A-8194-6B46684D4165}" type="presParOf" srcId="{FB787CD6-4A6C-4DA3-99A2-65D2D990EF8B}" destId="{978EE97F-2DFE-4962-ADF5-D91ABF30EF13}" srcOrd="3" destOrd="0" presId="urn:microsoft.com/office/officeart/2018/2/layout/IconVerticalSolidList"/>
    <dgm:cxn modelId="{E218AA19-0B35-49DB-87E7-77D18C9B38A3}" type="presParOf" srcId="{0257755A-AE41-46BD-8622-6536DD219E26}" destId="{6A9BCA40-DCF4-4354-9423-EF6524F0FFEC}" srcOrd="1" destOrd="0" presId="urn:microsoft.com/office/officeart/2018/2/layout/IconVerticalSolidList"/>
    <dgm:cxn modelId="{CFC1BE6C-FAE1-4DD4-BB61-FED4EF8A8C0E}" type="presParOf" srcId="{0257755A-AE41-46BD-8622-6536DD219E26}" destId="{7B66F954-1949-4AA6-A1C8-2A863F3D58F3}" srcOrd="2" destOrd="0" presId="urn:microsoft.com/office/officeart/2018/2/layout/IconVerticalSolidList"/>
    <dgm:cxn modelId="{26FBF0F0-D010-4A17-9CA0-BF41DAF8B84E}" type="presParOf" srcId="{7B66F954-1949-4AA6-A1C8-2A863F3D58F3}" destId="{18AD4A09-926F-472B-8E50-BF71AD2C75D5}" srcOrd="0" destOrd="0" presId="urn:microsoft.com/office/officeart/2018/2/layout/IconVerticalSolidList"/>
    <dgm:cxn modelId="{402849DD-BBCF-47E2-88C3-2CF7FA96FE89}" type="presParOf" srcId="{7B66F954-1949-4AA6-A1C8-2A863F3D58F3}" destId="{5BFEA8A6-71AA-4EC8-BFB2-A1371C6E973A}" srcOrd="1" destOrd="0" presId="urn:microsoft.com/office/officeart/2018/2/layout/IconVerticalSolidList"/>
    <dgm:cxn modelId="{A6C2D7D5-FEC7-4BF9-B7E5-C8F3BCC469BB}" type="presParOf" srcId="{7B66F954-1949-4AA6-A1C8-2A863F3D58F3}" destId="{D4D9ED06-CAC5-4A70-B9EF-79556DEEA59A}" srcOrd="2" destOrd="0" presId="urn:microsoft.com/office/officeart/2018/2/layout/IconVerticalSolidList"/>
    <dgm:cxn modelId="{90215A88-982B-4AAF-AE0C-C9D9F87D0A95}" type="presParOf" srcId="{7B66F954-1949-4AA6-A1C8-2A863F3D58F3}" destId="{ECF18CAD-31C8-4015-9B5A-EE2C5DC5020A}" srcOrd="3" destOrd="0" presId="urn:microsoft.com/office/officeart/2018/2/layout/IconVerticalSolidList"/>
    <dgm:cxn modelId="{F5423015-F6FA-4350-8132-7260B9740DA9}" type="presParOf" srcId="{0257755A-AE41-46BD-8622-6536DD219E26}" destId="{FD1AD99A-98A5-4072-A6AC-065C1FCE692C}" srcOrd="3" destOrd="0" presId="urn:microsoft.com/office/officeart/2018/2/layout/IconVerticalSolidList"/>
    <dgm:cxn modelId="{1C8DB8F5-72C1-495B-9D5F-C177319763E0}" type="presParOf" srcId="{0257755A-AE41-46BD-8622-6536DD219E26}" destId="{80A33F13-F8EC-40AD-83DB-AE2987BCF523}" srcOrd="4" destOrd="0" presId="urn:microsoft.com/office/officeart/2018/2/layout/IconVerticalSolidList"/>
    <dgm:cxn modelId="{EDB1516A-25CC-4D60-A247-C3866EF1982C}" type="presParOf" srcId="{80A33F13-F8EC-40AD-83DB-AE2987BCF523}" destId="{8DB17371-11D3-463F-9FA7-FAFE7DB0BDB8}" srcOrd="0" destOrd="0" presId="urn:microsoft.com/office/officeart/2018/2/layout/IconVerticalSolidList"/>
    <dgm:cxn modelId="{2F5ADF8C-6916-42B3-8A9D-1E9F86E4B1D2}" type="presParOf" srcId="{80A33F13-F8EC-40AD-83DB-AE2987BCF523}" destId="{112C1230-4474-4F78-BAB7-45528DBA98D2}" srcOrd="1" destOrd="0" presId="urn:microsoft.com/office/officeart/2018/2/layout/IconVerticalSolidList"/>
    <dgm:cxn modelId="{C30D8E5F-33FB-4053-BBAF-D73D8144C770}" type="presParOf" srcId="{80A33F13-F8EC-40AD-83DB-AE2987BCF523}" destId="{0FD7DF21-88DF-4AC5-98B2-9ED9C0D1607F}" srcOrd="2" destOrd="0" presId="urn:microsoft.com/office/officeart/2018/2/layout/IconVerticalSolidList"/>
    <dgm:cxn modelId="{F55CE842-C947-4857-969A-3379870218D2}" type="presParOf" srcId="{80A33F13-F8EC-40AD-83DB-AE2987BCF523}" destId="{D19080D1-0D79-4030-9D1F-5DDC26898D81}" srcOrd="3" destOrd="0" presId="urn:microsoft.com/office/officeart/2018/2/layout/IconVerticalSolidList"/>
    <dgm:cxn modelId="{ED38831A-0B68-494E-8FC5-2A15A1DEA0D6}" type="presParOf" srcId="{0257755A-AE41-46BD-8622-6536DD219E26}" destId="{C820A249-2F91-4AF7-BA35-3262FFB1D11D}" srcOrd="5" destOrd="0" presId="urn:microsoft.com/office/officeart/2018/2/layout/IconVerticalSolidList"/>
    <dgm:cxn modelId="{9161C259-4B52-430D-8538-7BAA220F4438}" type="presParOf" srcId="{0257755A-AE41-46BD-8622-6536DD219E26}" destId="{8BBA9465-B0D9-43ED-8F33-CA2D6F4C9FC2}" srcOrd="6" destOrd="0" presId="urn:microsoft.com/office/officeart/2018/2/layout/IconVerticalSolidList"/>
    <dgm:cxn modelId="{E2A6710E-A98B-4048-935F-531C294D2883}" type="presParOf" srcId="{8BBA9465-B0D9-43ED-8F33-CA2D6F4C9FC2}" destId="{7A6DD958-0225-45A5-A8B0-7A7BB688D6BD}" srcOrd="0" destOrd="0" presId="urn:microsoft.com/office/officeart/2018/2/layout/IconVerticalSolidList"/>
    <dgm:cxn modelId="{C4A46461-6E61-44B1-83E9-669EBEE018A0}" type="presParOf" srcId="{8BBA9465-B0D9-43ED-8F33-CA2D6F4C9FC2}" destId="{B81A9556-CB8B-4667-AA73-3ABD8929A65B}" srcOrd="1" destOrd="0" presId="urn:microsoft.com/office/officeart/2018/2/layout/IconVerticalSolidList"/>
    <dgm:cxn modelId="{48128B7D-E05C-479F-B744-DCE6C929B270}" type="presParOf" srcId="{8BBA9465-B0D9-43ED-8F33-CA2D6F4C9FC2}" destId="{FDC0D6F5-0452-4446-8984-AFA7D6CFC56B}" srcOrd="2" destOrd="0" presId="urn:microsoft.com/office/officeart/2018/2/layout/IconVerticalSolidList"/>
    <dgm:cxn modelId="{98F6CA55-E10C-4513-AF2E-B94DCBB248EF}" type="presParOf" srcId="{8BBA9465-B0D9-43ED-8F33-CA2D6F4C9FC2}" destId="{47703105-893F-4887-A0EA-435E5BB9C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7C2D2-967C-4864-A7BA-B07B8096A6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57B4D6-FE74-41AE-9BD1-9A76D33EB4DD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Probabilistic Nature</a:t>
          </a:r>
          <a:r>
            <a:rPr lang="en-US" b="1"/>
            <a:t>:</a:t>
          </a:r>
          <a:r>
            <a:rPr lang="en-US"/>
            <a:t> Quantum physics, based on principles such as superposition and wave-particle duality, is inherently probabilistic</a:t>
          </a:r>
        </a:p>
      </dgm:t>
    </dgm:pt>
    <dgm:pt modelId="{40D2ACCA-8794-46BC-B09A-F6E984B11BB9}" type="parTrans" cxnId="{CC008390-F6DF-4D2C-B164-9457C4DAF8D8}">
      <dgm:prSet/>
      <dgm:spPr/>
      <dgm:t>
        <a:bodyPr/>
        <a:lstStyle/>
        <a:p>
          <a:endParaRPr lang="en-US"/>
        </a:p>
      </dgm:t>
    </dgm:pt>
    <dgm:pt modelId="{B15348B9-5143-4233-8716-560CEB4C495C}" type="sibTrans" cxnId="{CC008390-F6DF-4D2C-B164-9457C4DAF8D8}">
      <dgm:prSet/>
      <dgm:spPr/>
      <dgm:t>
        <a:bodyPr/>
        <a:lstStyle/>
        <a:p>
          <a:endParaRPr lang="en-US"/>
        </a:p>
      </dgm:t>
    </dgm:pt>
    <dgm:pt modelId="{AD18ACBD-BAC1-4C5C-BCAC-EEF244DEC0AE}">
      <dgm:prSet/>
      <dgm:spPr/>
      <dgm:t>
        <a:bodyPr/>
        <a:lstStyle/>
        <a:p>
          <a:r>
            <a:rPr lang="en-US"/>
            <a:t>Discrete States: Quantum systems have discrete states and quantized properties</a:t>
          </a:r>
        </a:p>
      </dgm:t>
    </dgm:pt>
    <dgm:pt modelId="{59515210-2F3B-4F87-A178-8CC9000B164E}" type="parTrans" cxnId="{B5EA16A1-D355-4ADF-A057-0AF0C03E2BC9}">
      <dgm:prSet/>
      <dgm:spPr/>
      <dgm:t>
        <a:bodyPr/>
        <a:lstStyle/>
        <a:p>
          <a:endParaRPr lang="en-US"/>
        </a:p>
      </dgm:t>
    </dgm:pt>
    <dgm:pt modelId="{CD7CD0B2-DBE6-44F8-9F0D-BC1E6517AD3E}" type="sibTrans" cxnId="{B5EA16A1-D355-4ADF-A057-0AF0C03E2BC9}">
      <dgm:prSet/>
      <dgm:spPr/>
      <dgm:t>
        <a:bodyPr/>
        <a:lstStyle/>
        <a:p>
          <a:endParaRPr lang="en-US"/>
        </a:p>
      </dgm:t>
    </dgm:pt>
    <dgm:pt modelId="{1432B598-C26E-4C04-9A3B-700830A535CF}">
      <dgm:prSet/>
      <dgm:spPr/>
      <dgm:t>
        <a:bodyPr/>
        <a:lstStyle/>
        <a:p>
          <a:r>
            <a:rPr lang="en-US" b="1"/>
            <a:t>Superposition: </a:t>
          </a:r>
          <a:r>
            <a:rPr lang="en-US"/>
            <a:t>Quantum objects can exist in superposition, meaning they can be in multiple states simultaneously until measured</a:t>
          </a:r>
        </a:p>
      </dgm:t>
    </dgm:pt>
    <dgm:pt modelId="{323D6485-22A6-4EB4-B3AD-457059C1F78D}" type="parTrans" cxnId="{7209BFB0-F495-4906-8256-C82D930CADC2}">
      <dgm:prSet/>
      <dgm:spPr/>
      <dgm:t>
        <a:bodyPr/>
        <a:lstStyle/>
        <a:p>
          <a:endParaRPr lang="en-US"/>
        </a:p>
      </dgm:t>
    </dgm:pt>
    <dgm:pt modelId="{C0D25550-9077-4AC4-89BD-87FDDAB58F1A}" type="sibTrans" cxnId="{7209BFB0-F495-4906-8256-C82D930CADC2}">
      <dgm:prSet/>
      <dgm:spPr/>
      <dgm:t>
        <a:bodyPr/>
        <a:lstStyle/>
        <a:p>
          <a:endParaRPr lang="en-US"/>
        </a:p>
      </dgm:t>
    </dgm:pt>
    <dgm:pt modelId="{4776E4F8-6D86-4629-94F3-DB95C3F9D7ED}">
      <dgm:prSet/>
      <dgm:spPr/>
      <dgm:t>
        <a:bodyPr/>
        <a:lstStyle/>
        <a:p>
          <a:r>
            <a:rPr lang="en-US" b="1"/>
            <a:t>Entanglement: </a:t>
          </a:r>
          <a:r>
            <a:rPr lang="en-US"/>
            <a:t>Quantum systems can exhibit entanglement, where the properties of entangled particles are correlated regardless of the distance between them</a:t>
          </a:r>
        </a:p>
      </dgm:t>
    </dgm:pt>
    <dgm:pt modelId="{B52F3F2E-391A-4886-99AC-10B05BE89D8B}" type="parTrans" cxnId="{0E0A4D3E-9F8A-4FA6-B972-1A0DAED22D5B}">
      <dgm:prSet/>
      <dgm:spPr/>
      <dgm:t>
        <a:bodyPr/>
        <a:lstStyle/>
        <a:p>
          <a:endParaRPr lang="en-US"/>
        </a:p>
      </dgm:t>
    </dgm:pt>
    <dgm:pt modelId="{28593875-DC76-49D0-9CE3-0BB198C1C6F4}" type="sibTrans" cxnId="{0E0A4D3E-9F8A-4FA6-B972-1A0DAED22D5B}">
      <dgm:prSet/>
      <dgm:spPr/>
      <dgm:t>
        <a:bodyPr/>
        <a:lstStyle/>
        <a:p>
          <a:endParaRPr lang="en-US"/>
        </a:p>
      </dgm:t>
    </dgm:pt>
    <dgm:pt modelId="{FCFF6A4B-CB00-41CE-A93C-2060BCA7751D}" type="pres">
      <dgm:prSet presAssocID="{FA87C2D2-967C-4864-A7BA-B07B8096A66A}" presName="root" presStyleCnt="0">
        <dgm:presLayoutVars>
          <dgm:dir/>
          <dgm:resizeHandles val="exact"/>
        </dgm:presLayoutVars>
      </dgm:prSet>
      <dgm:spPr/>
    </dgm:pt>
    <dgm:pt modelId="{4F3ACEFF-88F8-4C52-B498-5D7E2584695E}" type="pres">
      <dgm:prSet presAssocID="{C657B4D6-FE74-41AE-9BD1-9A76D33EB4DD}" presName="compNode" presStyleCnt="0"/>
      <dgm:spPr/>
    </dgm:pt>
    <dgm:pt modelId="{A47DAD62-DDC1-4894-9A05-85EE4777010B}" type="pres">
      <dgm:prSet presAssocID="{C657B4D6-FE74-41AE-9BD1-9A76D33EB4DD}" presName="bgRect" presStyleLbl="bgShp" presStyleIdx="0" presStyleCnt="4"/>
      <dgm:spPr/>
    </dgm:pt>
    <dgm:pt modelId="{B20FA5DE-7F19-405F-8F8D-D79D1816E2B4}" type="pres">
      <dgm:prSet presAssocID="{C657B4D6-FE74-41AE-9BD1-9A76D33EB4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1DF6D45-7226-4147-9C3D-7E9473074BE1}" type="pres">
      <dgm:prSet presAssocID="{C657B4D6-FE74-41AE-9BD1-9A76D33EB4DD}" presName="spaceRect" presStyleCnt="0"/>
      <dgm:spPr/>
    </dgm:pt>
    <dgm:pt modelId="{59916B87-6642-4F6D-BCF4-E28DB1767937}" type="pres">
      <dgm:prSet presAssocID="{C657B4D6-FE74-41AE-9BD1-9A76D33EB4DD}" presName="parTx" presStyleLbl="revTx" presStyleIdx="0" presStyleCnt="4">
        <dgm:presLayoutVars>
          <dgm:chMax val="0"/>
          <dgm:chPref val="0"/>
        </dgm:presLayoutVars>
      </dgm:prSet>
      <dgm:spPr/>
    </dgm:pt>
    <dgm:pt modelId="{E68DF7C2-25FD-4380-A7DB-27768D475AC3}" type="pres">
      <dgm:prSet presAssocID="{B15348B9-5143-4233-8716-560CEB4C495C}" presName="sibTrans" presStyleCnt="0"/>
      <dgm:spPr/>
    </dgm:pt>
    <dgm:pt modelId="{BA7F6F67-2C72-4E44-B772-5414D69B89D9}" type="pres">
      <dgm:prSet presAssocID="{AD18ACBD-BAC1-4C5C-BCAC-EEF244DEC0AE}" presName="compNode" presStyleCnt="0"/>
      <dgm:spPr/>
    </dgm:pt>
    <dgm:pt modelId="{2C7053D0-DE7F-4FF9-B825-13BF8239CE4C}" type="pres">
      <dgm:prSet presAssocID="{AD18ACBD-BAC1-4C5C-BCAC-EEF244DEC0AE}" presName="bgRect" presStyleLbl="bgShp" presStyleIdx="1" presStyleCnt="4"/>
      <dgm:spPr/>
    </dgm:pt>
    <dgm:pt modelId="{2D39DA38-5C60-411B-8316-A1C5DFE1DF27}" type="pres">
      <dgm:prSet presAssocID="{AD18ACBD-BAC1-4C5C-BCAC-EEF244DEC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F05C66-4294-4B02-8159-FF6652AA4233}" type="pres">
      <dgm:prSet presAssocID="{AD18ACBD-BAC1-4C5C-BCAC-EEF244DEC0AE}" presName="spaceRect" presStyleCnt="0"/>
      <dgm:spPr/>
    </dgm:pt>
    <dgm:pt modelId="{AB2CB22E-0DEF-4E2F-AF5C-56B6E7EC341B}" type="pres">
      <dgm:prSet presAssocID="{AD18ACBD-BAC1-4C5C-BCAC-EEF244DEC0AE}" presName="parTx" presStyleLbl="revTx" presStyleIdx="1" presStyleCnt="4">
        <dgm:presLayoutVars>
          <dgm:chMax val="0"/>
          <dgm:chPref val="0"/>
        </dgm:presLayoutVars>
      </dgm:prSet>
      <dgm:spPr/>
    </dgm:pt>
    <dgm:pt modelId="{E998CF0A-3503-4E6B-9040-2777DF3BE5AC}" type="pres">
      <dgm:prSet presAssocID="{CD7CD0B2-DBE6-44F8-9F0D-BC1E6517AD3E}" presName="sibTrans" presStyleCnt="0"/>
      <dgm:spPr/>
    </dgm:pt>
    <dgm:pt modelId="{E914A6CA-933B-4623-9507-DB180C569B12}" type="pres">
      <dgm:prSet presAssocID="{1432B598-C26E-4C04-9A3B-700830A535CF}" presName="compNode" presStyleCnt="0"/>
      <dgm:spPr/>
    </dgm:pt>
    <dgm:pt modelId="{21453CA9-7947-40EA-9FF2-0691C2E0F1E2}" type="pres">
      <dgm:prSet presAssocID="{1432B598-C26E-4C04-9A3B-700830A535CF}" presName="bgRect" presStyleLbl="bgShp" presStyleIdx="2" presStyleCnt="4"/>
      <dgm:spPr/>
    </dgm:pt>
    <dgm:pt modelId="{8E52DADF-274D-4A08-B72E-B78D380D260B}" type="pres">
      <dgm:prSet presAssocID="{1432B598-C26E-4C04-9A3B-700830A535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86AC5E4-182C-4129-8E69-3EC57C606AD1}" type="pres">
      <dgm:prSet presAssocID="{1432B598-C26E-4C04-9A3B-700830A535CF}" presName="spaceRect" presStyleCnt="0"/>
      <dgm:spPr/>
    </dgm:pt>
    <dgm:pt modelId="{472F41CA-0935-47CD-A2E1-80375E861C5D}" type="pres">
      <dgm:prSet presAssocID="{1432B598-C26E-4C04-9A3B-700830A535CF}" presName="parTx" presStyleLbl="revTx" presStyleIdx="2" presStyleCnt="4">
        <dgm:presLayoutVars>
          <dgm:chMax val="0"/>
          <dgm:chPref val="0"/>
        </dgm:presLayoutVars>
      </dgm:prSet>
      <dgm:spPr/>
    </dgm:pt>
    <dgm:pt modelId="{52A2DE02-FAA9-4867-886F-2B839A26E5A6}" type="pres">
      <dgm:prSet presAssocID="{C0D25550-9077-4AC4-89BD-87FDDAB58F1A}" presName="sibTrans" presStyleCnt="0"/>
      <dgm:spPr/>
    </dgm:pt>
    <dgm:pt modelId="{116FC5C0-0C6D-4E6E-826F-9E881E1664B1}" type="pres">
      <dgm:prSet presAssocID="{4776E4F8-6D86-4629-94F3-DB95C3F9D7ED}" presName="compNode" presStyleCnt="0"/>
      <dgm:spPr/>
    </dgm:pt>
    <dgm:pt modelId="{E7DA3388-90C8-41DB-B7FA-439152017365}" type="pres">
      <dgm:prSet presAssocID="{4776E4F8-6D86-4629-94F3-DB95C3F9D7ED}" presName="bgRect" presStyleLbl="bgShp" presStyleIdx="3" presStyleCnt="4"/>
      <dgm:spPr/>
    </dgm:pt>
    <dgm:pt modelId="{B2D6EA79-51F6-498C-AC35-226E67361B4A}" type="pres">
      <dgm:prSet presAssocID="{4776E4F8-6D86-4629-94F3-DB95C3F9D7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B902889C-3E98-44F5-BABA-8522D1C10E33}" type="pres">
      <dgm:prSet presAssocID="{4776E4F8-6D86-4629-94F3-DB95C3F9D7ED}" presName="spaceRect" presStyleCnt="0"/>
      <dgm:spPr/>
    </dgm:pt>
    <dgm:pt modelId="{D067543F-821C-41EA-B4D3-E8AF023E990B}" type="pres">
      <dgm:prSet presAssocID="{4776E4F8-6D86-4629-94F3-DB95C3F9D7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357122-106C-451D-8EEA-B3389D26469C}" type="presOf" srcId="{4776E4F8-6D86-4629-94F3-DB95C3F9D7ED}" destId="{D067543F-821C-41EA-B4D3-E8AF023E990B}" srcOrd="0" destOrd="0" presId="urn:microsoft.com/office/officeart/2018/2/layout/IconVerticalSolidList"/>
    <dgm:cxn modelId="{0E0A4D3E-9F8A-4FA6-B972-1A0DAED22D5B}" srcId="{FA87C2D2-967C-4864-A7BA-B07B8096A66A}" destId="{4776E4F8-6D86-4629-94F3-DB95C3F9D7ED}" srcOrd="3" destOrd="0" parTransId="{B52F3F2E-391A-4886-99AC-10B05BE89D8B}" sibTransId="{28593875-DC76-49D0-9CE3-0BB198C1C6F4}"/>
    <dgm:cxn modelId="{BC5EF888-FFE3-45B3-ACC5-1A068EB70A51}" type="presOf" srcId="{1432B598-C26E-4C04-9A3B-700830A535CF}" destId="{472F41CA-0935-47CD-A2E1-80375E861C5D}" srcOrd="0" destOrd="0" presId="urn:microsoft.com/office/officeart/2018/2/layout/IconVerticalSolidList"/>
    <dgm:cxn modelId="{CC008390-F6DF-4D2C-B164-9457C4DAF8D8}" srcId="{FA87C2D2-967C-4864-A7BA-B07B8096A66A}" destId="{C657B4D6-FE74-41AE-9BD1-9A76D33EB4DD}" srcOrd="0" destOrd="0" parTransId="{40D2ACCA-8794-46BC-B09A-F6E984B11BB9}" sibTransId="{B15348B9-5143-4233-8716-560CEB4C495C}"/>
    <dgm:cxn modelId="{B5EA16A1-D355-4ADF-A057-0AF0C03E2BC9}" srcId="{FA87C2D2-967C-4864-A7BA-B07B8096A66A}" destId="{AD18ACBD-BAC1-4C5C-BCAC-EEF244DEC0AE}" srcOrd="1" destOrd="0" parTransId="{59515210-2F3B-4F87-A178-8CC9000B164E}" sibTransId="{CD7CD0B2-DBE6-44F8-9F0D-BC1E6517AD3E}"/>
    <dgm:cxn modelId="{7209BFB0-F495-4906-8256-C82D930CADC2}" srcId="{FA87C2D2-967C-4864-A7BA-B07B8096A66A}" destId="{1432B598-C26E-4C04-9A3B-700830A535CF}" srcOrd="2" destOrd="0" parTransId="{323D6485-22A6-4EB4-B3AD-457059C1F78D}" sibTransId="{C0D25550-9077-4AC4-89BD-87FDDAB58F1A}"/>
    <dgm:cxn modelId="{737981B2-6E03-45CA-92C5-F9DBC9E635CB}" type="presOf" srcId="{AD18ACBD-BAC1-4C5C-BCAC-EEF244DEC0AE}" destId="{AB2CB22E-0DEF-4E2F-AF5C-56B6E7EC341B}" srcOrd="0" destOrd="0" presId="urn:microsoft.com/office/officeart/2018/2/layout/IconVerticalSolidList"/>
    <dgm:cxn modelId="{F7CD22CF-C602-4F67-BB71-B6D5506FF867}" type="presOf" srcId="{C657B4D6-FE74-41AE-9BD1-9A76D33EB4DD}" destId="{59916B87-6642-4F6D-BCF4-E28DB1767937}" srcOrd="0" destOrd="0" presId="urn:microsoft.com/office/officeart/2018/2/layout/IconVerticalSolidList"/>
    <dgm:cxn modelId="{A83631D3-D43E-4A02-B794-1D55FB940AD7}" type="presOf" srcId="{FA87C2D2-967C-4864-A7BA-B07B8096A66A}" destId="{FCFF6A4B-CB00-41CE-A93C-2060BCA7751D}" srcOrd="0" destOrd="0" presId="urn:microsoft.com/office/officeart/2018/2/layout/IconVerticalSolidList"/>
    <dgm:cxn modelId="{C757F407-C4B7-4D04-8122-A24F6954D772}" type="presParOf" srcId="{FCFF6A4B-CB00-41CE-A93C-2060BCA7751D}" destId="{4F3ACEFF-88F8-4C52-B498-5D7E2584695E}" srcOrd="0" destOrd="0" presId="urn:microsoft.com/office/officeart/2018/2/layout/IconVerticalSolidList"/>
    <dgm:cxn modelId="{6B985B22-C871-49A4-9537-437442714C32}" type="presParOf" srcId="{4F3ACEFF-88F8-4C52-B498-5D7E2584695E}" destId="{A47DAD62-DDC1-4894-9A05-85EE4777010B}" srcOrd="0" destOrd="0" presId="urn:microsoft.com/office/officeart/2018/2/layout/IconVerticalSolidList"/>
    <dgm:cxn modelId="{35322675-8138-40D0-AEF5-ED42A67645EB}" type="presParOf" srcId="{4F3ACEFF-88F8-4C52-B498-5D7E2584695E}" destId="{B20FA5DE-7F19-405F-8F8D-D79D1816E2B4}" srcOrd="1" destOrd="0" presId="urn:microsoft.com/office/officeart/2018/2/layout/IconVerticalSolidList"/>
    <dgm:cxn modelId="{3392E102-9AEA-4E76-913D-51F3095A7862}" type="presParOf" srcId="{4F3ACEFF-88F8-4C52-B498-5D7E2584695E}" destId="{41DF6D45-7226-4147-9C3D-7E9473074BE1}" srcOrd="2" destOrd="0" presId="urn:microsoft.com/office/officeart/2018/2/layout/IconVerticalSolidList"/>
    <dgm:cxn modelId="{51C9CBCA-1029-434E-84E6-5A803E7A9B7E}" type="presParOf" srcId="{4F3ACEFF-88F8-4C52-B498-5D7E2584695E}" destId="{59916B87-6642-4F6D-BCF4-E28DB1767937}" srcOrd="3" destOrd="0" presId="urn:microsoft.com/office/officeart/2018/2/layout/IconVerticalSolidList"/>
    <dgm:cxn modelId="{A930439D-62EE-4BCD-9021-F437697A2EF4}" type="presParOf" srcId="{FCFF6A4B-CB00-41CE-A93C-2060BCA7751D}" destId="{E68DF7C2-25FD-4380-A7DB-27768D475AC3}" srcOrd="1" destOrd="0" presId="urn:microsoft.com/office/officeart/2018/2/layout/IconVerticalSolidList"/>
    <dgm:cxn modelId="{F70E42B3-4AB4-446F-9A83-02F92818AE43}" type="presParOf" srcId="{FCFF6A4B-CB00-41CE-A93C-2060BCA7751D}" destId="{BA7F6F67-2C72-4E44-B772-5414D69B89D9}" srcOrd="2" destOrd="0" presId="urn:microsoft.com/office/officeart/2018/2/layout/IconVerticalSolidList"/>
    <dgm:cxn modelId="{48CF054A-3BCB-4BFA-BB55-BEE876E34635}" type="presParOf" srcId="{BA7F6F67-2C72-4E44-B772-5414D69B89D9}" destId="{2C7053D0-DE7F-4FF9-B825-13BF8239CE4C}" srcOrd="0" destOrd="0" presId="urn:microsoft.com/office/officeart/2018/2/layout/IconVerticalSolidList"/>
    <dgm:cxn modelId="{11FB93C0-1F10-41F4-A630-6A4E3104C6BB}" type="presParOf" srcId="{BA7F6F67-2C72-4E44-B772-5414D69B89D9}" destId="{2D39DA38-5C60-411B-8316-A1C5DFE1DF27}" srcOrd="1" destOrd="0" presId="urn:microsoft.com/office/officeart/2018/2/layout/IconVerticalSolidList"/>
    <dgm:cxn modelId="{665CCAF7-7DE4-4F02-B430-AEAEE3D5182C}" type="presParOf" srcId="{BA7F6F67-2C72-4E44-B772-5414D69B89D9}" destId="{D9F05C66-4294-4B02-8159-FF6652AA4233}" srcOrd="2" destOrd="0" presId="urn:microsoft.com/office/officeart/2018/2/layout/IconVerticalSolidList"/>
    <dgm:cxn modelId="{BA517AB2-48FA-4C7E-8394-9F51A25595CA}" type="presParOf" srcId="{BA7F6F67-2C72-4E44-B772-5414D69B89D9}" destId="{AB2CB22E-0DEF-4E2F-AF5C-56B6E7EC341B}" srcOrd="3" destOrd="0" presId="urn:microsoft.com/office/officeart/2018/2/layout/IconVerticalSolidList"/>
    <dgm:cxn modelId="{8C29B6AD-AB9D-4E42-BD98-86525AC74344}" type="presParOf" srcId="{FCFF6A4B-CB00-41CE-A93C-2060BCA7751D}" destId="{E998CF0A-3503-4E6B-9040-2777DF3BE5AC}" srcOrd="3" destOrd="0" presId="urn:microsoft.com/office/officeart/2018/2/layout/IconVerticalSolidList"/>
    <dgm:cxn modelId="{DF3F7419-E654-47A3-B999-4FECC1F90A06}" type="presParOf" srcId="{FCFF6A4B-CB00-41CE-A93C-2060BCA7751D}" destId="{E914A6CA-933B-4623-9507-DB180C569B12}" srcOrd="4" destOrd="0" presId="urn:microsoft.com/office/officeart/2018/2/layout/IconVerticalSolidList"/>
    <dgm:cxn modelId="{68E3B35C-3F08-4E6C-8D0E-1E43E0D115E5}" type="presParOf" srcId="{E914A6CA-933B-4623-9507-DB180C569B12}" destId="{21453CA9-7947-40EA-9FF2-0691C2E0F1E2}" srcOrd="0" destOrd="0" presId="urn:microsoft.com/office/officeart/2018/2/layout/IconVerticalSolidList"/>
    <dgm:cxn modelId="{CF6D1664-39F1-454C-866C-1CA0BADCAB48}" type="presParOf" srcId="{E914A6CA-933B-4623-9507-DB180C569B12}" destId="{8E52DADF-274D-4A08-B72E-B78D380D260B}" srcOrd="1" destOrd="0" presId="urn:microsoft.com/office/officeart/2018/2/layout/IconVerticalSolidList"/>
    <dgm:cxn modelId="{A9960BB9-0705-4985-B0D6-55D0D7F1E67E}" type="presParOf" srcId="{E914A6CA-933B-4623-9507-DB180C569B12}" destId="{986AC5E4-182C-4129-8E69-3EC57C606AD1}" srcOrd="2" destOrd="0" presId="urn:microsoft.com/office/officeart/2018/2/layout/IconVerticalSolidList"/>
    <dgm:cxn modelId="{BE1BBEFF-F02D-4B5D-9D9C-333C5929473B}" type="presParOf" srcId="{E914A6CA-933B-4623-9507-DB180C569B12}" destId="{472F41CA-0935-47CD-A2E1-80375E861C5D}" srcOrd="3" destOrd="0" presId="urn:microsoft.com/office/officeart/2018/2/layout/IconVerticalSolidList"/>
    <dgm:cxn modelId="{A75694EC-6F81-4DFF-B29C-B25C48EBD32E}" type="presParOf" srcId="{FCFF6A4B-CB00-41CE-A93C-2060BCA7751D}" destId="{52A2DE02-FAA9-4867-886F-2B839A26E5A6}" srcOrd="5" destOrd="0" presId="urn:microsoft.com/office/officeart/2018/2/layout/IconVerticalSolidList"/>
    <dgm:cxn modelId="{B173CEE9-ED2F-45CC-ABCD-D99E33797EE2}" type="presParOf" srcId="{FCFF6A4B-CB00-41CE-A93C-2060BCA7751D}" destId="{116FC5C0-0C6D-4E6E-826F-9E881E1664B1}" srcOrd="6" destOrd="0" presId="urn:microsoft.com/office/officeart/2018/2/layout/IconVerticalSolidList"/>
    <dgm:cxn modelId="{555BF1DB-5D66-4BF1-AB0D-3D940FA62EDE}" type="presParOf" srcId="{116FC5C0-0C6D-4E6E-826F-9E881E1664B1}" destId="{E7DA3388-90C8-41DB-B7FA-439152017365}" srcOrd="0" destOrd="0" presId="urn:microsoft.com/office/officeart/2018/2/layout/IconVerticalSolidList"/>
    <dgm:cxn modelId="{8E9BEFAC-4DEF-40D7-91C4-DA63C769769D}" type="presParOf" srcId="{116FC5C0-0C6D-4E6E-826F-9E881E1664B1}" destId="{B2D6EA79-51F6-498C-AC35-226E67361B4A}" srcOrd="1" destOrd="0" presId="urn:microsoft.com/office/officeart/2018/2/layout/IconVerticalSolidList"/>
    <dgm:cxn modelId="{14F20516-48CB-4444-88D5-0879FDDFC45F}" type="presParOf" srcId="{116FC5C0-0C6D-4E6E-826F-9E881E1664B1}" destId="{B902889C-3E98-44F5-BABA-8522D1C10E33}" srcOrd="2" destOrd="0" presId="urn:microsoft.com/office/officeart/2018/2/layout/IconVerticalSolidList"/>
    <dgm:cxn modelId="{20B23414-018A-4056-8671-55D5674BF4F0}" type="presParOf" srcId="{116FC5C0-0C6D-4E6E-826F-9E881E1664B1}" destId="{D067543F-821C-41EA-B4D3-E8AF023E9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015A8F-C9C7-40B8-B2F4-F23D399181A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E67D0B-C9F1-45E6-A9FD-EFC5720A6CAF}">
      <dgm:prSet/>
      <dgm:spPr/>
      <dgm:t>
        <a:bodyPr/>
        <a:lstStyle/>
        <a:p>
          <a:r>
            <a:rPr lang="en-US" b="1">
              <a:latin typeface="Segoe UI"/>
              <a:cs typeface="Segoe UI"/>
            </a:rPr>
            <a:t>   Memory: </a:t>
          </a:r>
          <a:r>
            <a:rPr lang="en-US">
              <a:latin typeface="Segoe UI"/>
              <a:cs typeface="Segoe UI"/>
            </a:rPr>
            <a:t>Random Access Memory (RAM) for temporary storage of data and instructions.</a:t>
          </a:r>
        </a:p>
      </dgm:t>
    </dgm:pt>
    <dgm:pt modelId="{5514AAE1-2687-415C-A8CE-B75F0E0F434A}" type="parTrans" cxnId="{C88F1B8A-553B-4210-A893-8F0210BA9157}">
      <dgm:prSet/>
      <dgm:spPr/>
      <dgm:t>
        <a:bodyPr/>
        <a:lstStyle/>
        <a:p>
          <a:endParaRPr lang="en-US"/>
        </a:p>
      </dgm:t>
    </dgm:pt>
    <dgm:pt modelId="{36BC21BA-4009-42B8-BCC0-8FCDDE654715}" type="sibTrans" cxnId="{C88F1B8A-553B-4210-A893-8F0210BA9157}">
      <dgm:prSet/>
      <dgm:spPr/>
      <dgm:t>
        <a:bodyPr/>
        <a:lstStyle/>
        <a:p>
          <a:endParaRPr lang="en-US"/>
        </a:p>
      </dgm:t>
    </dgm:pt>
    <dgm:pt modelId="{9AD8C565-37BD-48A4-A962-CEC9A49DC114}">
      <dgm:prSet/>
      <dgm:spPr/>
      <dgm:t>
        <a:bodyPr/>
        <a:lstStyle/>
        <a:p>
          <a:r>
            <a:rPr lang="en-US" b="1">
              <a:latin typeface="Segoe UI"/>
              <a:cs typeface="Segoe UI"/>
            </a:rPr>
            <a:t>   Storage:</a:t>
          </a:r>
          <a:r>
            <a:rPr lang="en-US">
              <a:latin typeface="Segoe UI"/>
              <a:cs typeface="Segoe UI"/>
            </a:rPr>
            <a:t> Hard Disk Drive (HDD) or Solid-State Drive (SSD) for long-term storage of data.</a:t>
          </a:r>
        </a:p>
      </dgm:t>
    </dgm:pt>
    <dgm:pt modelId="{CA31D20F-5651-4694-878B-8F98020183D7}" type="parTrans" cxnId="{BF9C02DB-3931-4DE9-86D2-0AF7F4957102}">
      <dgm:prSet/>
      <dgm:spPr/>
      <dgm:t>
        <a:bodyPr/>
        <a:lstStyle/>
        <a:p>
          <a:endParaRPr lang="en-US"/>
        </a:p>
      </dgm:t>
    </dgm:pt>
    <dgm:pt modelId="{6A42CAC1-28D8-46BC-A650-23D23EA87B68}" type="sibTrans" cxnId="{BF9C02DB-3931-4DE9-86D2-0AF7F4957102}">
      <dgm:prSet/>
      <dgm:spPr/>
      <dgm:t>
        <a:bodyPr/>
        <a:lstStyle/>
        <a:p>
          <a:endParaRPr lang="en-US"/>
        </a:p>
      </dgm:t>
    </dgm:pt>
    <dgm:pt modelId="{3A5B811B-ED5A-43D9-8597-840E9C699A33}">
      <dgm:prSet phldr="0"/>
      <dgm:spPr/>
      <dgm:t>
        <a:bodyPr/>
        <a:lstStyle/>
        <a:p>
          <a:pPr rtl="0"/>
          <a:r>
            <a:rPr lang="en-US" b="1">
              <a:latin typeface="Segoe UI"/>
              <a:cs typeface="Segoe UI"/>
            </a:rPr>
            <a:t> 1. Hardware Layer:</a:t>
          </a:r>
          <a:endParaRPr lang="en-US">
            <a:latin typeface="Segoe UI"/>
            <a:cs typeface="Segoe UI"/>
          </a:endParaRPr>
        </a:p>
      </dgm:t>
    </dgm:pt>
    <dgm:pt modelId="{F69998B7-6F87-436F-BF40-23C0FB895F14}" type="parTrans" cxnId="{9B7C51EE-65B4-4F47-B5A9-833E45636849}">
      <dgm:prSet/>
      <dgm:spPr/>
    </dgm:pt>
    <dgm:pt modelId="{489EAE01-0786-43A2-AD30-61B5FA6B47FB}" type="sibTrans" cxnId="{9B7C51EE-65B4-4F47-B5A9-833E45636849}">
      <dgm:prSet/>
      <dgm:spPr/>
    </dgm:pt>
    <dgm:pt modelId="{D55E5C19-9FEF-404C-BFBD-A72E748CC7DB}">
      <dgm:prSet phldr="0"/>
      <dgm:spPr/>
      <dgm:t>
        <a:bodyPr/>
        <a:lstStyle/>
        <a:p>
          <a:r>
            <a:rPr lang="en-US">
              <a:latin typeface="Segoe UI"/>
              <a:cs typeface="Segoe UI"/>
            </a:rPr>
            <a:t>  </a:t>
          </a:r>
          <a:r>
            <a:rPr lang="en-US" b="1">
              <a:latin typeface="Segoe UI"/>
              <a:cs typeface="Segoe UI"/>
            </a:rPr>
            <a:t> Processor: </a:t>
          </a:r>
          <a:r>
            <a:rPr lang="en-US">
              <a:latin typeface="Segoe UI"/>
              <a:cs typeface="Segoe UI"/>
            </a:rPr>
            <a:t>Central Processing Unit (CPU) or Graphics Processing Unit (GPU) containing billions of transistors.</a:t>
          </a:r>
        </a:p>
      </dgm:t>
    </dgm:pt>
    <dgm:pt modelId="{1749D3EE-E616-4AC0-BB33-8AEC24190942}" type="parTrans" cxnId="{62CBD5A9-C3E7-4C48-98EB-4F6A3C795E15}">
      <dgm:prSet/>
      <dgm:spPr/>
    </dgm:pt>
    <dgm:pt modelId="{E81B46A9-AE8C-4DAE-B660-5EE5ACE9D439}" type="sibTrans" cxnId="{62CBD5A9-C3E7-4C48-98EB-4F6A3C795E15}">
      <dgm:prSet/>
      <dgm:spPr/>
    </dgm:pt>
    <dgm:pt modelId="{4C9BE0C2-55F6-46DE-91FB-668AB530D9F6}" type="pres">
      <dgm:prSet presAssocID="{B2015A8F-C9C7-40B8-B2F4-F23D399181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870885-AEA3-4E21-8A8D-5D040F99FEB6}" type="pres">
      <dgm:prSet presAssocID="{3A5B811B-ED5A-43D9-8597-840E9C699A33}" presName="hierRoot1" presStyleCnt="0"/>
      <dgm:spPr/>
    </dgm:pt>
    <dgm:pt modelId="{FC252B4B-2AEA-4992-93BA-82AA9B8C3D9A}" type="pres">
      <dgm:prSet presAssocID="{3A5B811B-ED5A-43D9-8597-840E9C699A33}" presName="composite" presStyleCnt="0"/>
      <dgm:spPr/>
    </dgm:pt>
    <dgm:pt modelId="{8343F910-AEE8-4C2E-A2F5-937740D13A9B}" type="pres">
      <dgm:prSet presAssocID="{3A5B811B-ED5A-43D9-8597-840E9C699A33}" presName="background" presStyleLbl="node0" presStyleIdx="0" presStyleCnt="4"/>
      <dgm:spPr/>
    </dgm:pt>
    <dgm:pt modelId="{BD85011E-D430-4761-AF37-38BDF85FCD86}" type="pres">
      <dgm:prSet presAssocID="{3A5B811B-ED5A-43D9-8597-840E9C699A33}" presName="text" presStyleLbl="fgAcc0" presStyleIdx="0" presStyleCnt="4">
        <dgm:presLayoutVars>
          <dgm:chPref val="3"/>
        </dgm:presLayoutVars>
      </dgm:prSet>
      <dgm:spPr/>
    </dgm:pt>
    <dgm:pt modelId="{5B59F8F6-248E-480C-9A9E-08064C4E2BB6}" type="pres">
      <dgm:prSet presAssocID="{3A5B811B-ED5A-43D9-8597-840E9C699A33}" presName="hierChild2" presStyleCnt="0"/>
      <dgm:spPr/>
    </dgm:pt>
    <dgm:pt modelId="{CCF1C870-4ABC-4537-A9A5-B705675ADAA6}" type="pres">
      <dgm:prSet presAssocID="{D55E5C19-9FEF-404C-BFBD-A72E748CC7DB}" presName="hierRoot1" presStyleCnt="0"/>
      <dgm:spPr/>
    </dgm:pt>
    <dgm:pt modelId="{8B0E275A-35EE-48C0-910C-EA4875E3D7C7}" type="pres">
      <dgm:prSet presAssocID="{D55E5C19-9FEF-404C-BFBD-A72E748CC7DB}" presName="composite" presStyleCnt="0"/>
      <dgm:spPr/>
    </dgm:pt>
    <dgm:pt modelId="{FF9802B3-7CBC-4B64-8591-18912A6EE76C}" type="pres">
      <dgm:prSet presAssocID="{D55E5C19-9FEF-404C-BFBD-A72E748CC7DB}" presName="background" presStyleLbl="node0" presStyleIdx="1" presStyleCnt="4"/>
      <dgm:spPr/>
    </dgm:pt>
    <dgm:pt modelId="{5DECAC9B-50FC-4384-A22B-AF33E09E02CE}" type="pres">
      <dgm:prSet presAssocID="{D55E5C19-9FEF-404C-BFBD-A72E748CC7DB}" presName="text" presStyleLbl="fgAcc0" presStyleIdx="1" presStyleCnt="4">
        <dgm:presLayoutVars>
          <dgm:chPref val="3"/>
        </dgm:presLayoutVars>
      </dgm:prSet>
      <dgm:spPr/>
    </dgm:pt>
    <dgm:pt modelId="{9AF9813D-B9F2-41C4-AD7F-922482B2D239}" type="pres">
      <dgm:prSet presAssocID="{D55E5C19-9FEF-404C-BFBD-A72E748CC7DB}" presName="hierChild2" presStyleCnt="0"/>
      <dgm:spPr/>
    </dgm:pt>
    <dgm:pt modelId="{84C67453-8E21-426D-819C-35E25EE76FFA}" type="pres">
      <dgm:prSet presAssocID="{EAE67D0B-C9F1-45E6-A9FD-EFC5720A6CAF}" presName="hierRoot1" presStyleCnt="0"/>
      <dgm:spPr/>
    </dgm:pt>
    <dgm:pt modelId="{CA08E72A-AA80-4A0D-B4BE-2F39122E8616}" type="pres">
      <dgm:prSet presAssocID="{EAE67D0B-C9F1-45E6-A9FD-EFC5720A6CAF}" presName="composite" presStyleCnt="0"/>
      <dgm:spPr/>
    </dgm:pt>
    <dgm:pt modelId="{2C87BA65-BE51-4EE9-9D2F-29E8419EE868}" type="pres">
      <dgm:prSet presAssocID="{EAE67D0B-C9F1-45E6-A9FD-EFC5720A6CAF}" presName="background" presStyleLbl="node0" presStyleIdx="2" presStyleCnt="4"/>
      <dgm:spPr/>
    </dgm:pt>
    <dgm:pt modelId="{B6A8531D-3B58-4477-8554-9DBEAB528D88}" type="pres">
      <dgm:prSet presAssocID="{EAE67D0B-C9F1-45E6-A9FD-EFC5720A6CAF}" presName="text" presStyleLbl="fgAcc0" presStyleIdx="2" presStyleCnt="4">
        <dgm:presLayoutVars>
          <dgm:chPref val="3"/>
        </dgm:presLayoutVars>
      </dgm:prSet>
      <dgm:spPr/>
    </dgm:pt>
    <dgm:pt modelId="{7676E210-23BD-4A2B-A1EA-36EE0053C0EB}" type="pres">
      <dgm:prSet presAssocID="{EAE67D0B-C9F1-45E6-A9FD-EFC5720A6CAF}" presName="hierChild2" presStyleCnt="0"/>
      <dgm:spPr/>
    </dgm:pt>
    <dgm:pt modelId="{E2C26D78-CFDA-4670-8E07-7019A4BB1829}" type="pres">
      <dgm:prSet presAssocID="{9AD8C565-37BD-48A4-A962-CEC9A49DC114}" presName="hierRoot1" presStyleCnt="0"/>
      <dgm:spPr/>
    </dgm:pt>
    <dgm:pt modelId="{C1411D2D-B583-4B91-81AB-7504761D83B9}" type="pres">
      <dgm:prSet presAssocID="{9AD8C565-37BD-48A4-A962-CEC9A49DC114}" presName="composite" presStyleCnt="0"/>
      <dgm:spPr/>
    </dgm:pt>
    <dgm:pt modelId="{CE599BBB-9385-4374-B199-A90C28BEA6C4}" type="pres">
      <dgm:prSet presAssocID="{9AD8C565-37BD-48A4-A962-CEC9A49DC114}" presName="background" presStyleLbl="node0" presStyleIdx="3" presStyleCnt="4"/>
      <dgm:spPr/>
    </dgm:pt>
    <dgm:pt modelId="{8F74FA58-6C2D-4B87-A915-0AB865E8B6AD}" type="pres">
      <dgm:prSet presAssocID="{9AD8C565-37BD-48A4-A962-CEC9A49DC114}" presName="text" presStyleLbl="fgAcc0" presStyleIdx="3" presStyleCnt="4">
        <dgm:presLayoutVars>
          <dgm:chPref val="3"/>
        </dgm:presLayoutVars>
      </dgm:prSet>
      <dgm:spPr/>
    </dgm:pt>
    <dgm:pt modelId="{305DE2E3-9032-4B08-8012-C1685B9B374A}" type="pres">
      <dgm:prSet presAssocID="{9AD8C565-37BD-48A4-A962-CEC9A49DC114}" presName="hierChild2" presStyleCnt="0"/>
      <dgm:spPr/>
    </dgm:pt>
  </dgm:ptLst>
  <dgm:cxnLst>
    <dgm:cxn modelId="{582A5B42-4D10-4FA6-B0DB-FE9032E15D1E}" type="presOf" srcId="{EAE67D0B-C9F1-45E6-A9FD-EFC5720A6CAF}" destId="{B6A8531D-3B58-4477-8554-9DBEAB528D88}" srcOrd="0" destOrd="0" presId="urn:microsoft.com/office/officeart/2005/8/layout/hierarchy1"/>
    <dgm:cxn modelId="{4182D075-1754-4037-BEE5-9B00C3886803}" type="presOf" srcId="{9AD8C565-37BD-48A4-A962-CEC9A49DC114}" destId="{8F74FA58-6C2D-4B87-A915-0AB865E8B6AD}" srcOrd="0" destOrd="0" presId="urn:microsoft.com/office/officeart/2005/8/layout/hierarchy1"/>
    <dgm:cxn modelId="{C88F1B8A-553B-4210-A893-8F0210BA9157}" srcId="{B2015A8F-C9C7-40B8-B2F4-F23D399181A1}" destId="{EAE67D0B-C9F1-45E6-A9FD-EFC5720A6CAF}" srcOrd="2" destOrd="0" parTransId="{5514AAE1-2687-415C-A8CE-B75F0E0F434A}" sibTransId="{36BC21BA-4009-42B8-BCC0-8FCDDE654715}"/>
    <dgm:cxn modelId="{C07A6D8E-874C-4F98-BAFB-FCE8D6C69386}" type="presOf" srcId="{3A5B811B-ED5A-43D9-8597-840E9C699A33}" destId="{BD85011E-D430-4761-AF37-38BDF85FCD86}" srcOrd="0" destOrd="0" presId="urn:microsoft.com/office/officeart/2005/8/layout/hierarchy1"/>
    <dgm:cxn modelId="{62CBD5A9-C3E7-4C48-98EB-4F6A3C795E15}" srcId="{B2015A8F-C9C7-40B8-B2F4-F23D399181A1}" destId="{D55E5C19-9FEF-404C-BFBD-A72E748CC7DB}" srcOrd="1" destOrd="0" parTransId="{1749D3EE-E616-4AC0-BB33-8AEC24190942}" sibTransId="{E81B46A9-AE8C-4DAE-B660-5EE5ACE9D439}"/>
    <dgm:cxn modelId="{EF7E59BD-F7DE-47CF-9B95-511B7F2A2B87}" type="presOf" srcId="{D55E5C19-9FEF-404C-BFBD-A72E748CC7DB}" destId="{5DECAC9B-50FC-4384-A22B-AF33E09E02CE}" srcOrd="0" destOrd="0" presId="urn:microsoft.com/office/officeart/2005/8/layout/hierarchy1"/>
    <dgm:cxn modelId="{BF9C02DB-3931-4DE9-86D2-0AF7F4957102}" srcId="{B2015A8F-C9C7-40B8-B2F4-F23D399181A1}" destId="{9AD8C565-37BD-48A4-A962-CEC9A49DC114}" srcOrd="3" destOrd="0" parTransId="{CA31D20F-5651-4694-878B-8F98020183D7}" sibTransId="{6A42CAC1-28D8-46BC-A650-23D23EA87B68}"/>
    <dgm:cxn modelId="{9B7C51EE-65B4-4F47-B5A9-833E45636849}" srcId="{B2015A8F-C9C7-40B8-B2F4-F23D399181A1}" destId="{3A5B811B-ED5A-43D9-8597-840E9C699A33}" srcOrd="0" destOrd="0" parTransId="{F69998B7-6F87-436F-BF40-23C0FB895F14}" sibTransId="{489EAE01-0786-43A2-AD30-61B5FA6B47FB}"/>
    <dgm:cxn modelId="{E5D70CF4-F6ED-431E-89DA-4FB91A3C40F2}" type="presOf" srcId="{B2015A8F-C9C7-40B8-B2F4-F23D399181A1}" destId="{4C9BE0C2-55F6-46DE-91FB-668AB530D9F6}" srcOrd="0" destOrd="0" presId="urn:microsoft.com/office/officeart/2005/8/layout/hierarchy1"/>
    <dgm:cxn modelId="{3AEE8E22-D9E7-46CB-BC22-898FE259BE4C}" type="presParOf" srcId="{4C9BE0C2-55F6-46DE-91FB-668AB530D9F6}" destId="{B5870885-AEA3-4E21-8A8D-5D040F99FEB6}" srcOrd="0" destOrd="0" presId="urn:microsoft.com/office/officeart/2005/8/layout/hierarchy1"/>
    <dgm:cxn modelId="{8D57C13E-AA09-4B2A-9BD6-BE4CF7B390C1}" type="presParOf" srcId="{B5870885-AEA3-4E21-8A8D-5D040F99FEB6}" destId="{FC252B4B-2AEA-4992-93BA-82AA9B8C3D9A}" srcOrd="0" destOrd="0" presId="urn:microsoft.com/office/officeart/2005/8/layout/hierarchy1"/>
    <dgm:cxn modelId="{F00EF3D2-5C37-4197-8A23-75AF83AD4B55}" type="presParOf" srcId="{FC252B4B-2AEA-4992-93BA-82AA9B8C3D9A}" destId="{8343F910-AEE8-4C2E-A2F5-937740D13A9B}" srcOrd="0" destOrd="0" presId="urn:microsoft.com/office/officeart/2005/8/layout/hierarchy1"/>
    <dgm:cxn modelId="{04BF4015-2E1E-465A-AA4B-1BE6BF3E5800}" type="presParOf" srcId="{FC252B4B-2AEA-4992-93BA-82AA9B8C3D9A}" destId="{BD85011E-D430-4761-AF37-38BDF85FCD86}" srcOrd="1" destOrd="0" presId="urn:microsoft.com/office/officeart/2005/8/layout/hierarchy1"/>
    <dgm:cxn modelId="{77BC5ECD-071A-47B5-9A57-DDEBDB869A38}" type="presParOf" srcId="{B5870885-AEA3-4E21-8A8D-5D040F99FEB6}" destId="{5B59F8F6-248E-480C-9A9E-08064C4E2BB6}" srcOrd="1" destOrd="0" presId="urn:microsoft.com/office/officeart/2005/8/layout/hierarchy1"/>
    <dgm:cxn modelId="{978D8AEA-1BB5-482F-AF47-BD80DC13DAA7}" type="presParOf" srcId="{4C9BE0C2-55F6-46DE-91FB-668AB530D9F6}" destId="{CCF1C870-4ABC-4537-A9A5-B705675ADAA6}" srcOrd="1" destOrd="0" presId="urn:microsoft.com/office/officeart/2005/8/layout/hierarchy1"/>
    <dgm:cxn modelId="{9EFCC866-D7C6-4A88-8DD4-F00B9B2F7532}" type="presParOf" srcId="{CCF1C870-4ABC-4537-A9A5-B705675ADAA6}" destId="{8B0E275A-35EE-48C0-910C-EA4875E3D7C7}" srcOrd="0" destOrd="0" presId="urn:microsoft.com/office/officeart/2005/8/layout/hierarchy1"/>
    <dgm:cxn modelId="{3A720D45-FC57-48F6-9E0F-D191A9FE364F}" type="presParOf" srcId="{8B0E275A-35EE-48C0-910C-EA4875E3D7C7}" destId="{FF9802B3-7CBC-4B64-8591-18912A6EE76C}" srcOrd="0" destOrd="0" presId="urn:microsoft.com/office/officeart/2005/8/layout/hierarchy1"/>
    <dgm:cxn modelId="{857C7A1A-F28C-4B45-A46C-141F2FDEECC9}" type="presParOf" srcId="{8B0E275A-35EE-48C0-910C-EA4875E3D7C7}" destId="{5DECAC9B-50FC-4384-A22B-AF33E09E02CE}" srcOrd="1" destOrd="0" presId="urn:microsoft.com/office/officeart/2005/8/layout/hierarchy1"/>
    <dgm:cxn modelId="{BCB1BF27-988E-4CA4-9A01-1EB8CBDDEC95}" type="presParOf" srcId="{CCF1C870-4ABC-4537-A9A5-B705675ADAA6}" destId="{9AF9813D-B9F2-41C4-AD7F-922482B2D239}" srcOrd="1" destOrd="0" presId="urn:microsoft.com/office/officeart/2005/8/layout/hierarchy1"/>
    <dgm:cxn modelId="{3A7D4752-DEB3-4497-8B5D-DF337E9C44A4}" type="presParOf" srcId="{4C9BE0C2-55F6-46DE-91FB-668AB530D9F6}" destId="{84C67453-8E21-426D-819C-35E25EE76FFA}" srcOrd="2" destOrd="0" presId="urn:microsoft.com/office/officeart/2005/8/layout/hierarchy1"/>
    <dgm:cxn modelId="{2617EF6F-C073-4819-80D4-F3F0FF45BA33}" type="presParOf" srcId="{84C67453-8E21-426D-819C-35E25EE76FFA}" destId="{CA08E72A-AA80-4A0D-B4BE-2F39122E8616}" srcOrd="0" destOrd="0" presId="urn:microsoft.com/office/officeart/2005/8/layout/hierarchy1"/>
    <dgm:cxn modelId="{9EBC6852-D23E-4CDD-8D6D-F497FB657F37}" type="presParOf" srcId="{CA08E72A-AA80-4A0D-B4BE-2F39122E8616}" destId="{2C87BA65-BE51-4EE9-9D2F-29E8419EE868}" srcOrd="0" destOrd="0" presId="urn:microsoft.com/office/officeart/2005/8/layout/hierarchy1"/>
    <dgm:cxn modelId="{306D1E12-3D53-4049-8DDD-5C16D9F98F9B}" type="presParOf" srcId="{CA08E72A-AA80-4A0D-B4BE-2F39122E8616}" destId="{B6A8531D-3B58-4477-8554-9DBEAB528D88}" srcOrd="1" destOrd="0" presId="urn:microsoft.com/office/officeart/2005/8/layout/hierarchy1"/>
    <dgm:cxn modelId="{0B5D4325-5A61-42ED-8137-1B756C0BC579}" type="presParOf" srcId="{84C67453-8E21-426D-819C-35E25EE76FFA}" destId="{7676E210-23BD-4A2B-A1EA-36EE0053C0EB}" srcOrd="1" destOrd="0" presId="urn:microsoft.com/office/officeart/2005/8/layout/hierarchy1"/>
    <dgm:cxn modelId="{E6F76B77-A1F1-4F14-BE87-9DC026EC0575}" type="presParOf" srcId="{4C9BE0C2-55F6-46DE-91FB-668AB530D9F6}" destId="{E2C26D78-CFDA-4670-8E07-7019A4BB1829}" srcOrd="3" destOrd="0" presId="urn:microsoft.com/office/officeart/2005/8/layout/hierarchy1"/>
    <dgm:cxn modelId="{FD530377-0183-48B2-8DFB-2001B4865B6B}" type="presParOf" srcId="{E2C26D78-CFDA-4670-8E07-7019A4BB1829}" destId="{C1411D2D-B583-4B91-81AB-7504761D83B9}" srcOrd="0" destOrd="0" presId="urn:microsoft.com/office/officeart/2005/8/layout/hierarchy1"/>
    <dgm:cxn modelId="{A9876F1E-CA5E-434F-8641-938ACC0FC9EC}" type="presParOf" srcId="{C1411D2D-B583-4B91-81AB-7504761D83B9}" destId="{CE599BBB-9385-4374-B199-A90C28BEA6C4}" srcOrd="0" destOrd="0" presId="urn:microsoft.com/office/officeart/2005/8/layout/hierarchy1"/>
    <dgm:cxn modelId="{8747271F-DF51-454C-B019-09E1474AE280}" type="presParOf" srcId="{C1411D2D-B583-4B91-81AB-7504761D83B9}" destId="{8F74FA58-6C2D-4B87-A915-0AB865E8B6AD}" srcOrd="1" destOrd="0" presId="urn:microsoft.com/office/officeart/2005/8/layout/hierarchy1"/>
    <dgm:cxn modelId="{93F970B8-9C5B-4F20-8067-946A4488FEAD}" type="presParOf" srcId="{E2C26D78-CFDA-4670-8E07-7019A4BB1829}" destId="{305DE2E3-9032-4B08-8012-C1685B9B37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EC2EF7-6FEB-4FB8-ABED-361EA07F50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1301C9-8980-40E9-9C71-DF97478E2B43}">
      <dgm:prSet/>
      <dgm:spPr/>
      <dgm:t>
        <a:bodyPr/>
        <a:lstStyle/>
        <a:p>
          <a:r>
            <a:rPr lang="en-US"/>
            <a:t>Applications: Programs developed for specific tasks</a:t>
          </a:r>
        </a:p>
      </dgm:t>
    </dgm:pt>
    <dgm:pt modelId="{9C77F050-8EC2-4EDD-B3B4-36645AD25FBD}" type="parTrans" cxnId="{DBDC2DFD-BD97-4427-A2A2-0AF8DBCB1B18}">
      <dgm:prSet/>
      <dgm:spPr/>
      <dgm:t>
        <a:bodyPr/>
        <a:lstStyle/>
        <a:p>
          <a:endParaRPr lang="en-US"/>
        </a:p>
      </dgm:t>
    </dgm:pt>
    <dgm:pt modelId="{7FBD0CC5-34BD-4E4B-950E-F134821DBCD9}" type="sibTrans" cxnId="{DBDC2DFD-BD97-4427-A2A2-0AF8DBCB1B18}">
      <dgm:prSet/>
      <dgm:spPr/>
      <dgm:t>
        <a:bodyPr/>
        <a:lstStyle/>
        <a:p>
          <a:endParaRPr lang="en-US"/>
        </a:p>
      </dgm:t>
    </dgm:pt>
    <dgm:pt modelId="{3472B9A6-50A1-4E97-9F52-1D98D490E954}">
      <dgm:prSet/>
      <dgm:spPr/>
      <dgm:t>
        <a:bodyPr/>
        <a:lstStyle/>
        <a:p>
          <a:r>
            <a:rPr lang="en-US"/>
            <a:t>Quantum Processor: Quantum bits implemented using physical systems such as superconducting circuits, trapped ions, or photonic systems</a:t>
          </a:r>
        </a:p>
      </dgm:t>
    </dgm:pt>
    <dgm:pt modelId="{19BE9903-054D-4405-9D41-B075E2BC1295}" type="parTrans" cxnId="{906B2DD2-5A61-4DED-8E07-755F9FB346C7}">
      <dgm:prSet/>
      <dgm:spPr/>
      <dgm:t>
        <a:bodyPr/>
        <a:lstStyle/>
        <a:p>
          <a:endParaRPr lang="en-US"/>
        </a:p>
      </dgm:t>
    </dgm:pt>
    <dgm:pt modelId="{EA15DA52-AE99-4F4F-A9C1-07691F6B7FD3}" type="sibTrans" cxnId="{906B2DD2-5A61-4DED-8E07-755F9FB346C7}">
      <dgm:prSet/>
      <dgm:spPr/>
      <dgm:t>
        <a:bodyPr/>
        <a:lstStyle/>
        <a:p>
          <a:endParaRPr lang="en-US"/>
        </a:p>
      </dgm:t>
    </dgm:pt>
    <dgm:pt modelId="{919029B1-9718-4865-9E58-823D72E80E68}">
      <dgm:prSet/>
      <dgm:spPr/>
      <dgm:t>
        <a:bodyPr/>
        <a:lstStyle/>
        <a:p>
          <a:r>
            <a:rPr lang="en-US"/>
            <a:t>Quantum Memory: Temporary storage of quantum information required for quantum algorithms and operations</a:t>
          </a:r>
        </a:p>
      </dgm:t>
    </dgm:pt>
    <dgm:pt modelId="{6528DE9C-41A8-46E9-9933-6C1FE5D1F28D}" type="parTrans" cxnId="{3C29DFF1-D404-46E1-BFA7-3BBC07E6773B}">
      <dgm:prSet/>
      <dgm:spPr/>
      <dgm:t>
        <a:bodyPr/>
        <a:lstStyle/>
        <a:p>
          <a:endParaRPr lang="en-US"/>
        </a:p>
      </dgm:t>
    </dgm:pt>
    <dgm:pt modelId="{212098D7-FC72-481E-AF82-0DA3B8BB18EC}" type="sibTrans" cxnId="{3C29DFF1-D404-46E1-BFA7-3BBC07E6773B}">
      <dgm:prSet/>
      <dgm:spPr/>
      <dgm:t>
        <a:bodyPr/>
        <a:lstStyle/>
        <a:p>
          <a:endParaRPr lang="en-US"/>
        </a:p>
      </dgm:t>
    </dgm:pt>
    <dgm:pt modelId="{D409E7A4-285B-4CDD-AE61-3002EBEAABA0}" type="pres">
      <dgm:prSet presAssocID="{41EC2EF7-6FEB-4FB8-ABED-361EA07F50BA}" presName="root" presStyleCnt="0">
        <dgm:presLayoutVars>
          <dgm:dir/>
          <dgm:resizeHandles val="exact"/>
        </dgm:presLayoutVars>
      </dgm:prSet>
      <dgm:spPr/>
    </dgm:pt>
    <dgm:pt modelId="{B42DEA3C-9A23-400D-89B7-AB157389C949}" type="pres">
      <dgm:prSet presAssocID="{FA1301C9-8980-40E9-9C71-DF97478E2B43}" presName="compNode" presStyleCnt="0"/>
      <dgm:spPr/>
    </dgm:pt>
    <dgm:pt modelId="{6DC69406-90DE-42DA-AC9D-55646D0F447D}" type="pres">
      <dgm:prSet presAssocID="{FA1301C9-8980-40E9-9C71-DF97478E2B43}" presName="bgRect" presStyleLbl="bgShp" presStyleIdx="0" presStyleCnt="3"/>
      <dgm:spPr/>
    </dgm:pt>
    <dgm:pt modelId="{594AFEA0-69A8-416F-8C1E-F5704ED879C6}" type="pres">
      <dgm:prSet presAssocID="{FA1301C9-8980-40E9-9C71-DF97478E2B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7164D12-C8E4-488A-B15C-0841A76F7CDD}" type="pres">
      <dgm:prSet presAssocID="{FA1301C9-8980-40E9-9C71-DF97478E2B43}" presName="spaceRect" presStyleCnt="0"/>
      <dgm:spPr/>
    </dgm:pt>
    <dgm:pt modelId="{6C882E14-7349-49B4-B5F4-C1AC7F880273}" type="pres">
      <dgm:prSet presAssocID="{FA1301C9-8980-40E9-9C71-DF97478E2B43}" presName="parTx" presStyleLbl="revTx" presStyleIdx="0" presStyleCnt="3">
        <dgm:presLayoutVars>
          <dgm:chMax val="0"/>
          <dgm:chPref val="0"/>
        </dgm:presLayoutVars>
      </dgm:prSet>
      <dgm:spPr/>
    </dgm:pt>
    <dgm:pt modelId="{934734A2-8048-4B3A-8530-9447A62DB90A}" type="pres">
      <dgm:prSet presAssocID="{7FBD0CC5-34BD-4E4B-950E-F134821DBCD9}" presName="sibTrans" presStyleCnt="0"/>
      <dgm:spPr/>
    </dgm:pt>
    <dgm:pt modelId="{6694480B-8ACC-427F-9702-1CF1A5B03382}" type="pres">
      <dgm:prSet presAssocID="{3472B9A6-50A1-4E97-9F52-1D98D490E954}" presName="compNode" presStyleCnt="0"/>
      <dgm:spPr/>
    </dgm:pt>
    <dgm:pt modelId="{805F626C-DE42-4FB2-975C-9B0633BA6421}" type="pres">
      <dgm:prSet presAssocID="{3472B9A6-50A1-4E97-9F52-1D98D490E954}" presName="bgRect" presStyleLbl="bgShp" presStyleIdx="1" presStyleCnt="3"/>
      <dgm:spPr/>
    </dgm:pt>
    <dgm:pt modelId="{C2CFFF9C-3035-4B32-A828-26239BCE256B}" type="pres">
      <dgm:prSet presAssocID="{3472B9A6-50A1-4E97-9F52-1D98D490E9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91D63DF-7B18-4604-BAA9-4FE91F0A38B4}" type="pres">
      <dgm:prSet presAssocID="{3472B9A6-50A1-4E97-9F52-1D98D490E954}" presName="spaceRect" presStyleCnt="0"/>
      <dgm:spPr/>
    </dgm:pt>
    <dgm:pt modelId="{0C91CDD2-76D0-41DC-93DF-6FE469C837E1}" type="pres">
      <dgm:prSet presAssocID="{3472B9A6-50A1-4E97-9F52-1D98D490E954}" presName="parTx" presStyleLbl="revTx" presStyleIdx="1" presStyleCnt="3">
        <dgm:presLayoutVars>
          <dgm:chMax val="0"/>
          <dgm:chPref val="0"/>
        </dgm:presLayoutVars>
      </dgm:prSet>
      <dgm:spPr/>
    </dgm:pt>
    <dgm:pt modelId="{951984F5-7B02-4346-9A36-F5385D9C3087}" type="pres">
      <dgm:prSet presAssocID="{EA15DA52-AE99-4F4F-A9C1-07691F6B7FD3}" presName="sibTrans" presStyleCnt="0"/>
      <dgm:spPr/>
    </dgm:pt>
    <dgm:pt modelId="{BFFC5B41-29C6-4BC6-8EDB-D2817697A5E0}" type="pres">
      <dgm:prSet presAssocID="{919029B1-9718-4865-9E58-823D72E80E68}" presName="compNode" presStyleCnt="0"/>
      <dgm:spPr/>
    </dgm:pt>
    <dgm:pt modelId="{B4A4E43A-DCB1-41CA-8E86-967E8FB035E2}" type="pres">
      <dgm:prSet presAssocID="{919029B1-9718-4865-9E58-823D72E80E68}" presName="bgRect" presStyleLbl="bgShp" presStyleIdx="2" presStyleCnt="3"/>
      <dgm:spPr/>
    </dgm:pt>
    <dgm:pt modelId="{F3098C3A-A575-4889-87F1-1799DFD0E714}" type="pres">
      <dgm:prSet presAssocID="{919029B1-9718-4865-9E58-823D72E80E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B95492-BCFF-42B5-AB7D-28EF5FBA4D3A}" type="pres">
      <dgm:prSet presAssocID="{919029B1-9718-4865-9E58-823D72E80E68}" presName="spaceRect" presStyleCnt="0"/>
      <dgm:spPr/>
    </dgm:pt>
    <dgm:pt modelId="{ED5AF562-651D-4C92-B6C9-441E9F03D02F}" type="pres">
      <dgm:prSet presAssocID="{919029B1-9718-4865-9E58-823D72E80E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388926-A183-4464-B928-F00ADA711901}" type="presOf" srcId="{919029B1-9718-4865-9E58-823D72E80E68}" destId="{ED5AF562-651D-4C92-B6C9-441E9F03D02F}" srcOrd="0" destOrd="0" presId="urn:microsoft.com/office/officeart/2018/2/layout/IconVerticalSolidList"/>
    <dgm:cxn modelId="{5206A57B-81FF-497E-9B42-93CEA5990659}" type="presOf" srcId="{3472B9A6-50A1-4E97-9F52-1D98D490E954}" destId="{0C91CDD2-76D0-41DC-93DF-6FE469C837E1}" srcOrd="0" destOrd="0" presId="urn:microsoft.com/office/officeart/2018/2/layout/IconVerticalSolidList"/>
    <dgm:cxn modelId="{29D18A7C-46C5-48D5-A61E-937284922F6F}" type="presOf" srcId="{FA1301C9-8980-40E9-9C71-DF97478E2B43}" destId="{6C882E14-7349-49B4-B5F4-C1AC7F880273}" srcOrd="0" destOrd="0" presId="urn:microsoft.com/office/officeart/2018/2/layout/IconVerticalSolidList"/>
    <dgm:cxn modelId="{555B44C9-E73B-4BCC-B2E9-6F01523C2F23}" type="presOf" srcId="{41EC2EF7-6FEB-4FB8-ABED-361EA07F50BA}" destId="{D409E7A4-285B-4CDD-AE61-3002EBEAABA0}" srcOrd="0" destOrd="0" presId="urn:microsoft.com/office/officeart/2018/2/layout/IconVerticalSolidList"/>
    <dgm:cxn modelId="{906B2DD2-5A61-4DED-8E07-755F9FB346C7}" srcId="{41EC2EF7-6FEB-4FB8-ABED-361EA07F50BA}" destId="{3472B9A6-50A1-4E97-9F52-1D98D490E954}" srcOrd="1" destOrd="0" parTransId="{19BE9903-054D-4405-9D41-B075E2BC1295}" sibTransId="{EA15DA52-AE99-4F4F-A9C1-07691F6B7FD3}"/>
    <dgm:cxn modelId="{3C29DFF1-D404-46E1-BFA7-3BBC07E6773B}" srcId="{41EC2EF7-6FEB-4FB8-ABED-361EA07F50BA}" destId="{919029B1-9718-4865-9E58-823D72E80E68}" srcOrd="2" destOrd="0" parTransId="{6528DE9C-41A8-46E9-9933-6C1FE5D1F28D}" sibTransId="{212098D7-FC72-481E-AF82-0DA3B8BB18EC}"/>
    <dgm:cxn modelId="{DBDC2DFD-BD97-4427-A2A2-0AF8DBCB1B18}" srcId="{41EC2EF7-6FEB-4FB8-ABED-361EA07F50BA}" destId="{FA1301C9-8980-40E9-9C71-DF97478E2B43}" srcOrd="0" destOrd="0" parTransId="{9C77F050-8EC2-4EDD-B3B4-36645AD25FBD}" sibTransId="{7FBD0CC5-34BD-4E4B-950E-F134821DBCD9}"/>
    <dgm:cxn modelId="{4E9DA7B1-B56A-4A52-AC6E-1B8E97E93617}" type="presParOf" srcId="{D409E7A4-285B-4CDD-AE61-3002EBEAABA0}" destId="{B42DEA3C-9A23-400D-89B7-AB157389C949}" srcOrd="0" destOrd="0" presId="urn:microsoft.com/office/officeart/2018/2/layout/IconVerticalSolidList"/>
    <dgm:cxn modelId="{FFE5963A-AADE-4BF5-80AF-01D3014EC709}" type="presParOf" srcId="{B42DEA3C-9A23-400D-89B7-AB157389C949}" destId="{6DC69406-90DE-42DA-AC9D-55646D0F447D}" srcOrd="0" destOrd="0" presId="urn:microsoft.com/office/officeart/2018/2/layout/IconVerticalSolidList"/>
    <dgm:cxn modelId="{E737C1C5-4B48-472E-AD98-B0357E5E6746}" type="presParOf" srcId="{B42DEA3C-9A23-400D-89B7-AB157389C949}" destId="{594AFEA0-69A8-416F-8C1E-F5704ED879C6}" srcOrd="1" destOrd="0" presId="urn:microsoft.com/office/officeart/2018/2/layout/IconVerticalSolidList"/>
    <dgm:cxn modelId="{E299C4E7-47CF-4842-8152-25AF19CCEEDB}" type="presParOf" srcId="{B42DEA3C-9A23-400D-89B7-AB157389C949}" destId="{47164D12-C8E4-488A-B15C-0841A76F7CDD}" srcOrd="2" destOrd="0" presId="urn:microsoft.com/office/officeart/2018/2/layout/IconVerticalSolidList"/>
    <dgm:cxn modelId="{6C7948B7-7569-4975-B277-41149DE5DA82}" type="presParOf" srcId="{B42DEA3C-9A23-400D-89B7-AB157389C949}" destId="{6C882E14-7349-49B4-B5F4-C1AC7F880273}" srcOrd="3" destOrd="0" presId="urn:microsoft.com/office/officeart/2018/2/layout/IconVerticalSolidList"/>
    <dgm:cxn modelId="{0A30A77E-F3C0-4150-A3AA-4C528A898006}" type="presParOf" srcId="{D409E7A4-285B-4CDD-AE61-3002EBEAABA0}" destId="{934734A2-8048-4B3A-8530-9447A62DB90A}" srcOrd="1" destOrd="0" presId="urn:microsoft.com/office/officeart/2018/2/layout/IconVerticalSolidList"/>
    <dgm:cxn modelId="{90C0BB27-9DF6-4DC5-9814-9550A16B4E80}" type="presParOf" srcId="{D409E7A4-285B-4CDD-AE61-3002EBEAABA0}" destId="{6694480B-8ACC-427F-9702-1CF1A5B03382}" srcOrd="2" destOrd="0" presId="urn:microsoft.com/office/officeart/2018/2/layout/IconVerticalSolidList"/>
    <dgm:cxn modelId="{7AFD8DE8-EF7B-4E09-AA1B-6B946C4946D2}" type="presParOf" srcId="{6694480B-8ACC-427F-9702-1CF1A5B03382}" destId="{805F626C-DE42-4FB2-975C-9B0633BA6421}" srcOrd="0" destOrd="0" presId="urn:microsoft.com/office/officeart/2018/2/layout/IconVerticalSolidList"/>
    <dgm:cxn modelId="{6D715D8B-9B29-47B2-98C9-850950A75CFD}" type="presParOf" srcId="{6694480B-8ACC-427F-9702-1CF1A5B03382}" destId="{C2CFFF9C-3035-4B32-A828-26239BCE256B}" srcOrd="1" destOrd="0" presId="urn:microsoft.com/office/officeart/2018/2/layout/IconVerticalSolidList"/>
    <dgm:cxn modelId="{A3AF6E8E-55B0-433A-A021-0B7F15B587E4}" type="presParOf" srcId="{6694480B-8ACC-427F-9702-1CF1A5B03382}" destId="{791D63DF-7B18-4604-BAA9-4FE91F0A38B4}" srcOrd="2" destOrd="0" presId="urn:microsoft.com/office/officeart/2018/2/layout/IconVerticalSolidList"/>
    <dgm:cxn modelId="{E0176B7D-B913-4E9C-8C1A-DEF085C5CEF2}" type="presParOf" srcId="{6694480B-8ACC-427F-9702-1CF1A5B03382}" destId="{0C91CDD2-76D0-41DC-93DF-6FE469C837E1}" srcOrd="3" destOrd="0" presId="urn:microsoft.com/office/officeart/2018/2/layout/IconVerticalSolidList"/>
    <dgm:cxn modelId="{D4784C65-234C-4568-B9FF-24E76FD0F296}" type="presParOf" srcId="{D409E7A4-285B-4CDD-AE61-3002EBEAABA0}" destId="{951984F5-7B02-4346-9A36-F5385D9C3087}" srcOrd="3" destOrd="0" presId="urn:microsoft.com/office/officeart/2018/2/layout/IconVerticalSolidList"/>
    <dgm:cxn modelId="{1736BA78-D3CF-412C-AFD5-03A2716E8E49}" type="presParOf" srcId="{D409E7A4-285B-4CDD-AE61-3002EBEAABA0}" destId="{BFFC5B41-29C6-4BC6-8EDB-D2817697A5E0}" srcOrd="4" destOrd="0" presId="urn:microsoft.com/office/officeart/2018/2/layout/IconVerticalSolidList"/>
    <dgm:cxn modelId="{AEF60500-9A92-4F84-85AA-F10D2484513E}" type="presParOf" srcId="{BFFC5B41-29C6-4BC6-8EDB-D2817697A5E0}" destId="{B4A4E43A-DCB1-41CA-8E86-967E8FB035E2}" srcOrd="0" destOrd="0" presId="urn:microsoft.com/office/officeart/2018/2/layout/IconVerticalSolidList"/>
    <dgm:cxn modelId="{41A5373F-D2D6-4F32-9E85-4EB1E30957AE}" type="presParOf" srcId="{BFFC5B41-29C6-4BC6-8EDB-D2817697A5E0}" destId="{F3098C3A-A575-4889-87F1-1799DFD0E714}" srcOrd="1" destOrd="0" presId="urn:microsoft.com/office/officeart/2018/2/layout/IconVerticalSolidList"/>
    <dgm:cxn modelId="{859F37BB-7DD0-4E9B-A09D-A2810DE9C8BB}" type="presParOf" srcId="{BFFC5B41-29C6-4BC6-8EDB-D2817697A5E0}" destId="{75B95492-BCFF-42B5-AB7D-28EF5FBA4D3A}" srcOrd="2" destOrd="0" presId="urn:microsoft.com/office/officeart/2018/2/layout/IconVerticalSolidList"/>
    <dgm:cxn modelId="{5D8572F5-8937-44AD-B444-1033467B01FF}" type="presParOf" srcId="{BFFC5B41-29C6-4BC6-8EDB-D2817697A5E0}" destId="{ED5AF562-651D-4C92-B6C9-441E9F03D0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9F9AB9-0502-4475-9858-E6B7867A99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BAFF758-7EEC-4404-B788-693E7AEDAA29}">
      <dgm:prSet/>
      <dgm:spPr/>
      <dgm:t>
        <a:bodyPr/>
        <a:lstStyle/>
        <a:p>
          <a:r>
            <a:rPr lang="en-US" b="1"/>
            <a:t>1. Factoring large integers:</a:t>
          </a:r>
          <a:r>
            <a:rPr lang="en-US"/>
            <a:t> </a:t>
          </a:r>
        </a:p>
      </dgm:t>
    </dgm:pt>
    <dgm:pt modelId="{2BF8649A-CFFC-441E-901E-0A8DB6041AA1}" type="parTrans" cxnId="{C448C3BC-7A4E-4DBE-BAF8-85D6578D2F36}">
      <dgm:prSet/>
      <dgm:spPr/>
      <dgm:t>
        <a:bodyPr/>
        <a:lstStyle/>
        <a:p>
          <a:endParaRPr lang="en-US"/>
        </a:p>
      </dgm:t>
    </dgm:pt>
    <dgm:pt modelId="{436F8B20-8567-4639-B1F1-41A4DE065A10}" type="sibTrans" cxnId="{C448C3BC-7A4E-4DBE-BAF8-85D6578D2F36}">
      <dgm:prSet/>
      <dgm:spPr/>
      <dgm:t>
        <a:bodyPr/>
        <a:lstStyle/>
        <a:p>
          <a:endParaRPr lang="en-US"/>
        </a:p>
      </dgm:t>
    </dgm:pt>
    <dgm:pt modelId="{9826A258-CE3D-4D3A-9C01-6A3617DB2748}">
      <dgm:prSet/>
      <dgm:spPr/>
      <dgm:t>
        <a:bodyPr/>
        <a:lstStyle/>
        <a:p>
          <a:r>
            <a:rPr lang="en-US" b="1"/>
            <a:t>2. Searching unsorted databases:</a:t>
          </a:r>
          <a:endParaRPr lang="en-US"/>
        </a:p>
      </dgm:t>
    </dgm:pt>
    <dgm:pt modelId="{B7525183-53F7-4C47-90BC-EB8528B89E94}" type="parTrans" cxnId="{365D1C85-1F80-4B48-B715-3205B447B32D}">
      <dgm:prSet/>
      <dgm:spPr/>
      <dgm:t>
        <a:bodyPr/>
        <a:lstStyle/>
        <a:p>
          <a:endParaRPr lang="en-US"/>
        </a:p>
      </dgm:t>
    </dgm:pt>
    <dgm:pt modelId="{C4C2D7AD-288A-4E75-A014-FE6289E1E480}" type="sibTrans" cxnId="{365D1C85-1F80-4B48-B715-3205B447B32D}">
      <dgm:prSet/>
      <dgm:spPr/>
      <dgm:t>
        <a:bodyPr/>
        <a:lstStyle/>
        <a:p>
          <a:endParaRPr lang="en-US"/>
        </a:p>
      </dgm:t>
    </dgm:pt>
    <dgm:pt modelId="{4ABA790C-58AF-468F-B608-45CF9FF93002}">
      <dgm:prSet/>
      <dgm:spPr/>
      <dgm:t>
        <a:bodyPr/>
        <a:lstStyle/>
        <a:p>
          <a:r>
            <a:rPr lang="en-US" b="1"/>
            <a:t>3. Simulating quantum systems:</a:t>
          </a:r>
          <a:endParaRPr lang="en-US"/>
        </a:p>
      </dgm:t>
    </dgm:pt>
    <dgm:pt modelId="{1E0A82C9-AFA2-454A-B3A1-5A3AB5FAE564}" type="parTrans" cxnId="{16795EAF-D679-4E4A-99C3-6C65AA6EC4A6}">
      <dgm:prSet/>
      <dgm:spPr/>
      <dgm:t>
        <a:bodyPr/>
        <a:lstStyle/>
        <a:p>
          <a:endParaRPr lang="en-US"/>
        </a:p>
      </dgm:t>
    </dgm:pt>
    <dgm:pt modelId="{330ECCC6-47AE-45EF-B76E-451C9F1C10B4}" type="sibTrans" cxnId="{16795EAF-D679-4E4A-99C3-6C65AA6EC4A6}">
      <dgm:prSet/>
      <dgm:spPr/>
      <dgm:t>
        <a:bodyPr/>
        <a:lstStyle/>
        <a:p>
          <a:endParaRPr lang="en-US"/>
        </a:p>
      </dgm:t>
    </dgm:pt>
    <dgm:pt modelId="{65E39B0F-DCD7-44DB-B099-023338DB382C}">
      <dgm:prSet/>
      <dgm:spPr/>
      <dgm:t>
        <a:bodyPr/>
        <a:lstStyle/>
        <a:p>
          <a:r>
            <a:rPr lang="en-US" b="1"/>
            <a:t>4. Optimization problems:</a:t>
          </a:r>
          <a:r>
            <a:rPr lang="en-US"/>
            <a:t> </a:t>
          </a:r>
        </a:p>
      </dgm:t>
    </dgm:pt>
    <dgm:pt modelId="{9987466C-4B3A-448C-88A6-26FE2B35D8A3}" type="parTrans" cxnId="{07D3DA33-7028-4CBB-86B4-F7FAEDEC148B}">
      <dgm:prSet/>
      <dgm:spPr/>
      <dgm:t>
        <a:bodyPr/>
        <a:lstStyle/>
        <a:p>
          <a:endParaRPr lang="en-US"/>
        </a:p>
      </dgm:t>
    </dgm:pt>
    <dgm:pt modelId="{3A7B92CF-30C5-424F-87B5-058468AE4965}" type="sibTrans" cxnId="{07D3DA33-7028-4CBB-86B4-F7FAEDEC148B}">
      <dgm:prSet/>
      <dgm:spPr/>
      <dgm:t>
        <a:bodyPr/>
        <a:lstStyle/>
        <a:p>
          <a:endParaRPr lang="en-US"/>
        </a:p>
      </dgm:t>
    </dgm:pt>
    <dgm:pt modelId="{39F75490-FAA3-49F5-84EB-4D7A7ED0241A}">
      <dgm:prSet/>
      <dgm:spPr/>
      <dgm:t>
        <a:bodyPr/>
        <a:lstStyle/>
        <a:p>
          <a:r>
            <a:rPr lang="en-US" b="1"/>
            <a:t>5. Machine learning and AI:</a:t>
          </a:r>
          <a:endParaRPr lang="en-US"/>
        </a:p>
      </dgm:t>
    </dgm:pt>
    <dgm:pt modelId="{A9D0A170-B379-4F83-B67B-57F27D8F84A2}" type="parTrans" cxnId="{7075AD41-3F89-4D00-B496-63019E3E9C58}">
      <dgm:prSet/>
      <dgm:spPr/>
      <dgm:t>
        <a:bodyPr/>
        <a:lstStyle/>
        <a:p>
          <a:endParaRPr lang="en-US"/>
        </a:p>
      </dgm:t>
    </dgm:pt>
    <dgm:pt modelId="{9752AC6C-47D8-4F71-8011-3DE29A1C2D83}" type="sibTrans" cxnId="{7075AD41-3F89-4D00-B496-63019E3E9C58}">
      <dgm:prSet/>
      <dgm:spPr/>
      <dgm:t>
        <a:bodyPr/>
        <a:lstStyle/>
        <a:p>
          <a:endParaRPr lang="en-US"/>
        </a:p>
      </dgm:t>
    </dgm:pt>
    <dgm:pt modelId="{34233105-B77B-492F-894C-4C56332B08CB}" type="pres">
      <dgm:prSet presAssocID="{A09F9AB9-0502-4475-9858-E6B7867A992A}" presName="root" presStyleCnt="0">
        <dgm:presLayoutVars>
          <dgm:dir/>
          <dgm:resizeHandles val="exact"/>
        </dgm:presLayoutVars>
      </dgm:prSet>
      <dgm:spPr/>
    </dgm:pt>
    <dgm:pt modelId="{9918E75D-286C-4BC8-ACD3-7FE4890A84C2}" type="pres">
      <dgm:prSet presAssocID="{DBAFF758-7EEC-4404-B788-693E7AEDAA29}" presName="compNode" presStyleCnt="0"/>
      <dgm:spPr/>
    </dgm:pt>
    <dgm:pt modelId="{1B282622-E822-408B-82DF-4B49F3AF047A}" type="pres">
      <dgm:prSet presAssocID="{DBAFF758-7EEC-4404-B788-693E7AEDAA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563B41-4C2D-4EB5-9E70-53BC428573B9}" type="pres">
      <dgm:prSet presAssocID="{DBAFF758-7EEC-4404-B788-693E7AEDAA29}" presName="spaceRect" presStyleCnt="0"/>
      <dgm:spPr/>
    </dgm:pt>
    <dgm:pt modelId="{462FD8B0-A408-4827-AEBD-FDC31D649F2A}" type="pres">
      <dgm:prSet presAssocID="{DBAFF758-7EEC-4404-B788-693E7AEDAA29}" presName="textRect" presStyleLbl="revTx" presStyleIdx="0" presStyleCnt="5">
        <dgm:presLayoutVars>
          <dgm:chMax val="1"/>
          <dgm:chPref val="1"/>
        </dgm:presLayoutVars>
      </dgm:prSet>
      <dgm:spPr/>
    </dgm:pt>
    <dgm:pt modelId="{398292EC-08C3-4AB1-A669-68E71B332E70}" type="pres">
      <dgm:prSet presAssocID="{436F8B20-8567-4639-B1F1-41A4DE065A10}" presName="sibTrans" presStyleCnt="0"/>
      <dgm:spPr/>
    </dgm:pt>
    <dgm:pt modelId="{2AD9D6F2-BCA8-41EC-838F-281DD36DA1E3}" type="pres">
      <dgm:prSet presAssocID="{9826A258-CE3D-4D3A-9C01-6A3617DB2748}" presName="compNode" presStyleCnt="0"/>
      <dgm:spPr/>
    </dgm:pt>
    <dgm:pt modelId="{99D5FA03-E7D3-4767-80FE-DD37FCE87691}" type="pres">
      <dgm:prSet presAssocID="{9826A258-CE3D-4D3A-9C01-6A3617DB27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814BC0-FBC5-4E3B-81F9-F208FDE52DE2}" type="pres">
      <dgm:prSet presAssocID="{9826A258-CE3D-4D3A-9C01-6A3617DB2748}" presName="spaceRect" presStyleCnt="0"/>
      <dgm:spPr/>
    </dgm:pt>
    <dgm:pt modelId="{578B2AA5-013C-4E4E-82C6-8611F79DBF43}" type="pres">
      <dgm:prSet presAssocID="{9826A258-CE3D-4D3A-9C01-6A3617DB2748}" presName="textRect" presStyleLbl="revTx" presStyleIdx="1" presStyleCnt="5">
        <dgm:presLayoutVars>
          <dgm:chMax val="1"/>
          <dgm:chPref val="1"/>
        </dgm:presLayoutVars>
      </dgm:prSet>
      <dgm:spPr/>
    </dgm:pt>
    <dgm:pt modelId="{1FEA55D5-02B9-46DD-9F98-2BDD29C31C6C}" type="pres">
      <dgm:prSet presAssocID="{C4C2D7AD-288A-4E75-A014-FE6289E1E480}" presName="sibTrans" presStyleCnt="0"/>
      <dgm:spPr/>
    </dgm:pt>
    <dgm:pt modelId="{89EB1924-BFB3-4403-9E27-30F4AA0FF41C}" type="pres">
      <dgm:prSet presAssocID="{4ABA790C-58AF-468F-B608-45CF9FF93002}" presName="compNode" presStyleCnt="0"/>
      <dgm:spPr/>
    </dgm:pt>
    <dgm:pt modelId="{BE39693B-D691-4D49-AA2D-F46D4E6229AD}" type="pres">
      <dgm:prSet presAssocID="{4ABA790C-58AF-468F-B608-45CF9FF930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D15C0A6-B7EB-42F7-B3A6-934FC59CEC1A}" type="pres">
      <dgm:prSet presAssocID="{4ABA790C-58AF-468F-B608-45CF9FF93002}" presName="spaceRect" presStyleCnt="0"/>
      <dgm:spPr/>
    </dgm:pt>
    <dgm:pt modelId="{C6F1547B-628E-4DA2-8BDC-4ABAB36687C7}" type="pres">
      <dgm:prSet presAssocID="{4ABA790C-58AF-468F-B608-45CF9FF93002}" presName="textRect" presStyleLbl="revTx" presStyleIdx="2" presStyleCnt="5">
        <dgm:presLayoutVars>
          <dgm:chMax val="1"/>
          <dgm:chPref val="1"/>
        </dgm:presLayoutVars>
      </dgm:prSet>
      <dgm:spPr/>
    </dgm:pt>
    <dgm:pt modelId="{18F74FB6-1066-443C-B2C4-BECBFC9FA720}" type="pres">
      <dgm:prSet presAssocID="{330ECCC6-47AE-45EF-B76E-451C9F1C10B4}" presName="sibTrans" presStyleCnt="0"/>
      <dgm:spPr/>
    </dgm:pt>
    <dgm:pt modelId="{A8A8C2A7-08A4-4C6C-BBE5-C07F9E8DB989}" type="pres">
      <dgm:prSet presAssocID="{65E39B0F-DCD7-44DB-B099-023338DB382C}" presName="compNode" presStyleCnt="0"/>
      <dgm:spPr/>
    </dgm:pt>
    <dgm:pt modelId="{F3603E82-1BC0-4417-AAD5-E8FDE362706D}" type="pres">
      <dgm:prSet presAssocID="{65E39B0F-DCD7-44DB-B099-023338DB382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22BCCD2-5599-40E4-A486-250D7D1B2609}" type="pres">
      <dgm:prSet presAssocID="{65E39B0F-DCD7-44DB-B099-023338DB382C}" presName="spaceRect" presStyleCnt="0"/>
      <dgm:spPr/>
    </dgm:pt>
    <dgm:pt modelId="{7552D834-F0E1-4F34-B980-9ADA20DDFD64}" type="pres">
      <dgm:prSet presAssocID="{65E39B0F-DCD7-44DB-B099-023338DB382C}" presName="textRect" presStyleLbl="revTx" presStyleIdx="3" presStyleCnt="5">
        <dgm:presLayoutVars>
          <dgm:chMax val="1"/>
          <dgm:chPref val="1"/>
        </dgm:presLayoutVars>
      </dgm:prSet>
      <dgm:spPr/>
    </dgm:pt>
    <dgm:pt modelId="{60637D70-5CB2-4EB6-AE20-1F4848912583}" type="pres">
      <dgm:prSet presAssocID="{3A7B92CF-30C5-424F-87B5-058468AE4965}" presName="sibTrans" presStyleCnt="0"/>
      <dgm:spPr/>
    </dgm:pt>
    <dgm:pt modelId="{D468427F-46BA-49F0-B7F3-DBF5C3FCC1BB}" type="pres">
      <dgm:prSet presAssocID="{39F75490-FAA3-49F5-84EB-4D7A7ED0241A}" presName="compNode" presStyleCnt="0"/>
      <dgm:spPr/>
    </dgm:pt>
    <dgm:pt modelId="{8D33CABD-70BC-4C3E-A1B1-E873EE73BEDF}" type="pres">
      <dgm:prSet presAssocID="{39F75490-FAA3-49F5-84EB-4D7A7ED024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6E1AC37-5898-4657-A397-130A2EC8E9CD}" type="pres">
      <dgm:prSet presAssocID="{39F75490-FAA3-49F5-84EB-4D7A7ED0241A}" presName="spaceRect" presStyleCnt="0"/>
      <dgm:spPr/>
    </dgm:pt>
    <dgm:pt modelId="{BFA66696-B9A2-45F2-AB4F-3339BA280224}" type="pres">
      <dgm:prSet presAssocID="{39F75490-FAA3-49F5-84EB-4D7A7ED0241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CE7F12-2C60-46FA-8F88-EB5D1FAC8D42}" type="presOf" srcId="{39F75490-FAA3-49F5-84EB-4D7A7ED0241A}" destId="{BFA66696-B9A2-45F2-AB4F-3339BA280224}" srcOrd="0" destOrd="0" presId="urn:microsoft.com/office/officeart/2018/2/layout/IconLabelList"/>
    <dgm:cxn modelId="{35E7FA14-00CB-40A2-924F-BD6D938C3916}" type="presOf" srcId="{A09F9AB9-0502-4475-9858-E6B7867A992A}" destId="{34233105-B77B-492F-894C-4C56332B08CB}" srcOrd="0" destOrd="0" presId="urn:microsoft.com/office/officeart/2018/2/layout/IconLabelList"/>
    <dgm:cxn modelId="{07D3DA33-7028-4CBB-86B4-F7FAEDEC148B}" srcId="{A09F9AB9-0502-4475-9858-E6B7867A992A}" destId="{65E39B0F-DCD7-44DB-B099-023338DB382C}" srcOrd="3" destOrd="0" parTransId="{9987466C-4B3A-448C-88A6-26FE2B35D8A3}" sibTransId="{3A7B92CF-30C5-424F-87B5-058468AE4965}"/>
    <dgm:cxn modelId="{29AAE838-4AA7-4342-9D77-D7CC40BE9A29}" type="presOf" srcId="{65E39B0F-DCD7-44DB-B099-023338DB382C}" destId="{7552D834-F0E1-4F34-B980-9ADA20DDFD64}" srcOrd="0" destOrd="0" presId="urn:microsoft.com/office/officeart/2018/2/layout/IconLabelList"/>
    <dgm:cxn modelId="{7075AD41-3F89-4D00-B496-63019E3E9C58}" srcId="{A09F9AB9-0502-4475-9858-E6B7867A992A}" destId="{39F75490-FAA3-49F5-84EB-4D7A7ED0241A}" srcOrd="4" destOrd="0" parTransId="{A9D0A170-B379-4F83-B67B-57F27D8F84A2}" sibTransId="{9752AC6C-47D8-4F71-8011-3DE29A1C2D83}"/>
    <dgm:cxn modelId="{5FD11181-D26B-41B4-931A-32520726477C}" type="presOf" srcId="{DBAFF758-7EEC-4404-B788-693E7AEDAA29}" destId="{462FD8B0-A408-4827-AEBD-FDC31D649F2A}" srcOrd="0" destOrd="0" presId="urn:microsoft.com/office/officeart/2018/2/layout/IconLabelList"/>
    <dgm:cxn modelId="{365D1C85-1F80-4B48-B715-3205B447B32D}" srcId="{A09F9AB9-0502-4475-9858-E6B7867A992A}" destId="{9826A258-CE3D-4D3A-9C01-6A3617DB2748}" srcOrd="1" destOrd="0" parTransId="{B7525183-53F7-4C47-90BC-EB8528B89E94}" sibTransId="{C4C2D7AD-288A-4E75-A014-FE6289E1E480}"/>
    <dgm:cxn modelId="{BB31778E-E90F-4354-8346-BFB2C8E55923}" type="presOf" srcId="{4ABA790C-58AF-468F-B608-45CF9FF93002}" destId="{C6F1547B-628E-4DA2-8BDC-4ABAB36687C7}" srcOrd="0" destOrd="0" presId="urn:microsoft.com/office/officeart/2018/2/layout/IconLabelList"/>
    <dgm:cxn modelId="{16795EAF-D679-4E4A-99C3-6C65AA6EC4A6}" srcId="{A09F9AB9-0502-4475-9858-E6B7867A992A}" destId="{4ABA790C-58AF-468F-B608-45CF9FF93002}" srcOrd="2" destOrd="0" parTransId="{1E0A82C9-AFA2-454A-B3A1-5A3AB5FAE564}" sibTransId="{330ECCC6-47AE-45EF-B76E-451C9F1C10B4}"/>
    <dgm:cxn modelId="{C448C3BC-7A4E-4DBE-BAF8-85D6578D2F36}" srcId="{A09F9AB9-0502-4475-9858-E6B7867A992A}" destId="{DBAFF758-7EEC-4404-B788-693E7AEDAA29}" srcOrd="0" destOrd="0" parTransId="{2BF8649A-CFFC-441E-901E-0A8DB6041AA1}" sibTransId="{436F8B20-8567-4639-B1F1-41A4DE065A10}"/>
    <dgm:cxn modelId="{3BE211F7-EA5C-461C-9085-6E52CB7E7DF0}" type="presOf" srcId="{9826A258-CE3D-4D3A-9C01-6A3617DB2748}" destId="{578B2AA5-013C-4E4E-82C6-8611F79DBF43}" srcOrd="0" destOrd="0" presId="urn:microsoft.com/office/officeart/2018/2/layout/IconLabelList"/>
    <dgm:cxn modelId="{2E610B34-9D89-4155-B86B-B459BB219775}" type="presParOf" srcId="{34233105-B77B-492F-894C-4C56332B08CB}" destId="{9918E75D-286C-4BC8-ACD3-7FE4890A84C2}" srcOrd="0" destOrd="0" presId="urn:microsoft.com/office/officeart/2018/2/layout/IconLabelList"/>
    <dgm:cxn modelId="{49FD5287-3FFE-46B1-B8BF-BB1575D8BFD6}" type="presParOf" srcId="{9918E75D-286C-4BC8-ACD3-7FE4890A84C2}" destId="{1B282622-E822-408B-82DF-4B49F3AF047A}" srcOrd="0" destOrd="0" presId="urn:microsoft.com/office/officeart/2018/2/layout/IconLabelList"/>
    <dgm:cxn modelId="{DCE94ED9-56DC-4B5E-92A7-26865B53250E}" type="presParOf" srcId="{9918E75D-286C-4BC8-ACD3-7FE4890A84C2}" destId="{76563B41-4C2D-4EB5-9E70-53BC428573B9}" srcOrd="1" destOrd="0" presId="urn:microsoft.com/office/officeart/2018/2/layout/IconLabelList"/>
    <dgm:cxn modelId="{4D2DDAF0-55B6-474D-AB2E-2F27A89AABAA}" type="presParOf" srcId="{9918E75D-286C-4BC8-ACD3-7FE4890A84C2}" destId="{462FD8B0-A408-4827-AEBD-FDC31D649F2A}" srcOrd="2" destOrd="0" presId="urn:microsoft.com/office/officeart/2018/2/layout/IconLabelList"/>
    <dgm:cxn modelId="{13B9D814-C4B2-4D53-9DAE-5C789B618649}" type="presParOf" srcId="{34233105-B77B-492F-894C-4C56332B08CB}" destId="{398292EC-08C3-4AB1-A669-68E71B332E70}" srcOrd="1" destOrd="0" presId="urn:microsoft.com/office/officeart/2018/2/layout/IconLabelList"/>
    <dgm:cxn modelId="{E0191820-4EEC-44AC-AE36-077E48A1CC1B}" type="presParOf" srcId="{34233105-B77B-492F-894C-4C56332B08CB}" destId="{2AD9D6F2-BCA8-41EC-838F-281DD36DA1E3}" srcOrd="2" destOrd="0" presId="urn:microsoft.com/office/officeart/2018/2/layout/IconLabelList"/>
    <dgm:cxn modelId="{FD382C19-840B-4D2E-BBC4-D15713A64491}" type="presParOf" srcId="{2AD9D6F2-BCA8-41EC-838F-281DD36DA1E3}" destId="{99D5FA03-E7D3-4767-80FE-DD37FCE87691}" srcOrd="0" destOrd="0" presId="urn:microsoft.com/office/officeart/2018/2/layout/IconLabelList"/>
    <dgm:cxn modelId="{400F0835-9D7B-4D05-B14F-51B66B194101}" type="presParOf" srcId="{2AD9D6F2-BCA8-41EC-838F-281DD36DA1E3}" destId="{EC814BC0-FBC5-4E3B-81F9-F208FDE52DE2}" srcOrd="1" destOrd="0" presId="urn:microsoft.com/office/officeart/2018/2/layout/IconLabelList"/>
    <dgm:cxn modelId="{DABDF969-96BD-4B3B-9FDC-BD1A8B9349A4}" type="presParOf" srcId="{2AD9D6F2-BCA8-41EC-838F-281DD36DA1E3}" destId="{578B2AA5-013C-4E4E-82C6-8611F79DBF43}" srcOrd="2" destOrd="0" presId="urn:microsoft.com/office/officeart/2018/2/layout/IconLabelList"/>
    <dgm:cxn modelId="{4730FFEF-E36A-423A-A92B-E4E5269A43B5}" type="presParOf" srcId="{34233105-B77B-492F-894C-4C56332B08CB}" destId="{1FEA55D5-02B9-46DD-9F98-2BDD29C31C6C}" srcOrd="3" destOrd="0" presId="urn:microsoft.com/office/officeart/2018/2/layout/IconLabelList"/>
    <dgm:cxn modelId="{5FBF9013-8762-43AD-A773-2BAB526BD04C}" type="presParOf" srcId="{34233105-B77B-492F-894C-4C56332B08CB}" destId="{89EB1924-BFB3-4403-9E27-30F4AA0FF41C}" srcOrd="4" destOrd="0" presId="urn:microsoft.com/office/officeart/2018/2/layout/IconLabelList"/>
    <dgm:cxn modelId="{9B08BBD9-9F7B-4E35-AE3E-0430E650A1E6}" type="presParOf" srcId="{89EB1924-BFB3-4403-9E27-30F4AA0FF41C}" destId="{BE39693B-D691-4D49-AA2D-F46D4E6229AD}" srcOrd="0" destOrd="0" presId="urn:microsoft.com/office/officeart/2018/2/layout/IconLabelList"/>
    <dgm:cxn modelId="{7026BD25-BE76-4310-87A2-D8D319A65FA5}" type="presParOf" srcId="{89EB1924-BFB3-4403-9E27-30F4AA0FF41C}" destId="{AD15C0A6-B7EB-42F7-B3A6-934FC59CEC1A}" srcOrd="1" destOrd="0" presId="urn:microsoft.com/office/officeart/2018/2/layout/IconLabelList"/>
    <dgm:cxn modelId="{056F14C3-6E81-4E19-B1FE-1F17EF91E453}" type="presParOf" srcId="{89EB1924-BFB3-4403-9E27-30F4AA0FF41C}" destId="{C6F1547B-628E-4DA2-8BDC-4ABAB36687C7}" srcOrd="2" destOrd="0" presId="urn:microsoft.com/office/officeart/2018/2/layout/IconLabelList"/>
    <dgm:cxn modelId="{F9A0070D-A091-4FCC-852D-16A114B70A90}" type="presParOf" srcId="{34233105-B77B-492F-894C-4C56332B08CB}" destId="{18F74FB6-1066-443C-B2C4-BECBFC9FA720}" srcOrd="5" destOrd="0" presId="urn:microsoft.com/office/officeart/2018/2/layout/IconLabelList"/>
    <dgm:cxn modelId="{2F739E42-8E36-42BA-899F-3E66D1E11B7C}" type="presParOf" srcId="{34233105-B77B-492F-894C-4C56332B08CB}" destId="{A8A8C2A7-08A4-4C6C-BBE5-C07F9E8DB989}" srcOrd="6" destOrd="0" presId="urn:microsoft.com/office/officeart/2018/2/layout/IconLabelList"/>
    <dgm:cxn modelId="{EB248310-DD49-47A5-AE1A-DACFB4A0B7B8}" type="presParOf" srcId="{A8A8C2A7-08A4-4C6C-BBE5-C07F9E8DB989}" destId="{F3603E82-1BC0-4417-AAD5-E8FDE362706D}" srcOrd="0" destOrd="0" presId="urn:microsoft.com/office/officeart/2018/2/layout/IconLabelList"/>
    <dgm:cxn modelId="{CE2E7164-568D-4CB0-8705-CDDA2D24D056}" type="presParOf" srcId="{A8A8C2A7-08A4-4C6C-BBE5-C07F9E8DB989}" destId="{E22BCCD2-5599-40E4-A486-250D7D1B2609}" srcOrd="1" destOrd="0" presId="urn:microsoft.com/office/officeart/2018/2/layout/IconLabelList"/>
    <dgm:cxn modelId="{D74747B2-94C5-4D07-8D65-59ABD536CE4E}" type="presParOf" srcId="{A8A8C2A7-08A4-4C6C-BBE5-C07F9E8DB989}" destId="{7552D834-F0E1-4F34-B980-9ADA20DDFD64}" srcOrd="2" destOrd="0" presId="urn:microsoft.com/office/officeart/2018/2/layout/IconLabelList"/>
    <dgm:cxn modelId="{9556B5DD-9963-4993-AFE4-E25330BF3CCD}" type="presParOf" srcId="{34233105-B77B-492F-894C-4C56332B08CB}" destId="{60637D70-5CB2-4EB6-AE20-1F4848912583}" srcOrd="7" destOrd="0" presId="urn:microsoft.com/office/officeart/2018/2/layout/IconLabelList"/>
    <dgm:cxn modelId="{13650158-26AF-401D-A1A3-EF404E22B234}" type="presParOf" srcId="{34233105-B77B-492F-894C-4C56332B08CB}" destId="{D468427F-46BA-49F0-B7F3-DBF5C3FCC1BB}" srcOrd="8" destOrd="0" presId="urn:microsoft.com/office/officeart/2018/2/layout/IconLabelList"/>
    <dgm:cxn modelId="{469822DB-0315-413D-805B-455E88F332F7}" type="presParOf" srcId="{D468427F-46BA-49F0-B7F3-DBF5C3FCC1BB}" destId="{8D33CABD-70BC-4C3E-A1B1-E873EE73BEDF}" srcOrd="0" destOrd="0" presId="urn:microsoft.com/office/officeart/2018/2/layout/IconLabelList"/>
    <dgm:cxn modelId="{6DCD6C83-836C-4103-8D7A-65C2F5080D47}" type="presParOf" srcId="{D468427F-46BA-49F0-B7F3-DBF5C3FCC1BB}" destId="{A6E1AC37-5898-4657-A397-130A2EC8E9CD}" srcOrd="1" destOrd="0" presId="urn:microsoft.com/office/officeart/2018/2/layout/IconLabelList"/>
    <dgm:cxn modelId="{8D2D2090-133D-4043-8C53-FBAD6BDA1E1A}" type="presParOf" srcId="{D468427F-46BA-49F0-B7F3-DBF5C3FCC1BB}" destId="{BFA66696-B9A2-45F2-AB4F-3339BA2802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78EAB0-8CEC-4AC3-9AC0-0D8B7DA803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C71C1E3-A500-4653-A5A1-91C2474276F1}">
      <dgm:prSet/>
      <dgm:spPr/>
      <dgm:t>
        <a:bodyPr/>
        <a:lstStyle/>
        <a:p>
          <a:r>
            <a:rPr lang="en-US"/>
            <a:t>Quantum bits, or qubits, are the fundamental units of quantum information, analogous to classical bits</a:t>
          </a:r>
        </a:p>
      </dgm:t>
    </dgm:pt>
    <dgm:pt modelId="{E7DE347C-2540-43E4-923B-09BBAFB90891}" type="parTrans" cxnId="{E187DDF4-094E-4FCE-BD6B-0C451AE0B7E6}">
      <dgm:prSet/>
      <dgm:spPr/>
      <dgm:t>
        <a:bodyPr/>
        <a:lstStyle/>
        <a:p>
          <a:endParaRPr lang="en-US"/>
        </a:p>
      </dgm:t>
    </dgm:pt>
    <dgm:pt modelId="{D5C9ABC9-C7AC-4A76-ACFB-E071DEA993D6}" type="sibTrans" cxnId="{E187DDF4-094E-4FCE-BD6B-0C451AE0B7E6}">
      <dgm:prSet/>
      <dgm:spPr/>
      <dgm:t>
        <a:bodyPr/>
        <a:lstStyle/>
        <a:p>
          <a:endParaRPr lang="en-US"/>
        </a:p>
      </dgm:t>
    </dgm:pt>
    <dgm:pt modelId="{1BCD21D4-1647-4329-9705-8AB35FBBBAB2}">
      <dgm:prSet/>
      <dgm:spPr/>
      <dgm:t>
        <a:bodyPr/>
        <a:lstStyle/>
        <a:p>
          <a:r>
            <a:rPr lang="en-US"/>
            <a:t>Unlike classical bits, which can be either 0 or 1, qubits can exist in a superposition of both 0 and 1 simultaneously, allowing for the potential for exponentially more computational power in quantum computers</a:t>
          </a:r>
        </a:p>
      </dgm:t>
    </dgm:pt>
    <dgm:pt modelId="{763E893C-37C5-4C8C-80E6-40DB2E8FBB7A}" type="parTrans" cxnId="{3CF30F00-FB2B-46CA-B6B7-3D0B67807BC1}">
      <dgm:prSet/>
      <dgm:spPr/>
      <dgm:t>
        <a:bodyPr/>
        <a:lstStyle/>
        <a:p>
          <a:endParaRPr lang="en-US"/>
        </a:p>
      </dgm:t>
    </dgm:pt>
    <dgm:pt modelId="{CD0A5C2F-EDF9-47CA-811C-61A3EDD86298}" type="sibTrans" cxnId="{3CF30F00-FB2B-46CA-B6B7-3D0B67807BC1}">
      <dgm:prSet/>
      <dgm:spPr/>
      <dgm:t>
        <a:bodyPr/>
        <a:lstStyle/>
        <a:p>
          <a:endParaRPr lang="en-US"/>
        </a:p>
      </dgm:t>
    </dgm:pt>
    <dgm:pt modelId="{635FE64C-6732-46E5-877E-A32529A720AA}">
      <dgm:prSet/>
      <dgm:spPr/>
      <dgm:t>
        <a:bodyPr/>
        <a:lstStyle/>
        <a:p>
          <a:r>
            <a:rPr lang="en-US"/>
            <a:t>There are various physical systems that can be used to implement qubits, each with its own method of generation</a:t>
          </a:r>
        </a:p>
      </dgm:t>
    </dgm:pt>
    <dgm:pt modelId="{E322C514-14A1-4F5E-BB33-F022859120BE}" type="parTrans" cxnId="{3938B682-D531-4946-B107-CE24DB96CC04}">
      <dgm:prSet/>
      <dgm:spPr/>
      <dgm:t>
        <a:bodyPr/>
        <a:lstStyle/>
        <a:p>
          <a:endParaRPr lang="en-US"/>
        </a:p>
      </dgm:t>
    </dgm:pt>
    <dgm:pt modelId="{6F9A99CA-B066-47DC-8B17-EB03F4EB37C5}" type="sibTrans" cxnId="{3938B682-D531-4946-B107-CE24DB96CC04}">
      <dgm:prSet/>
      <dgm:spPr/>
      <dgm:t>
        <a:bodyPr/>
        <a:lstStyle/>
        <a:p>
          <a:endParaRPr lang="en-US"/>
        </a:p>
      </dgm:t>
    </dgm:pt>
    <dgm:pt modelId="{0EC3F76B-0EF0-4E4D-81CB-B13B734CDA75}" type="pres">
      <dgm:prSet presAssocID="{1878EAB0-8CEC-4AC3-9AC0-0D8B7DA8037B}" presName="root" presStyleCnt="0">
        <dgm:presLayoutVars>
          <dgm:dir/>
          <dgm:resizeHandles val="exact"/>
        </dgm:presLayoutVars>
      </dgm:prSet>
      <dgm:spPr/>
    </dgm:pt>
    <dgm:pt modelId="{1327905D-9D34-4299-9375-E8A2D7A85E85}" type="pres">
      <dgm:prSet presAssocID="{0C71C1E3-A500-4653-A5A1-91C2474276F1}" presName="compNode" presStyleCnt="0"/>
      <dgm:spPr/>
    </dgm:pt>
    <dgm:pt modelId="{C1AE558F-4096-4921-8549-AF8FAF78727C}" type="pres">
      <dgm:prSet presAssocID="{0C71C1E3-A500-4653-A5A1-91C2474276F1}" presName="bgRect" presStyleLbl="bgShp" presStyleIdx="0" presStyleCnt="3"/>
      <dgm:spPr/>
    </dgm:pt>
    <dgm:pt modelId="{FDD40D95-07BD-4665-8817-C10FDEC92A09}" type="pres">
      <dgm:prSet presAssocID="{0C71C1E3-A500-4653-A5A1-91C2474276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29F627F3-8F1D-4E76-B187-874DD9A1BC31}" type="pres">
      <dgm:prSet presAssocID="{0C71C1E3-A500-4653-A5A1-91C2474276F1}" presName="spaceRect" presStyleCnt="0"/>
      <dgm:spPr/>
    </dgm:pt>
    <dgm:pt modelId="{BCA38CF5-BEA0-4620-B091-9358F52924C8}" type="pres">
      <dgm:prSet presAssocID="{0C71C1E3-A500-4653-A5A1-91C2474276F1}" presName="parTx" presStyleLbl="revTx" presStyleIdx="0" presStyleCnt="3">
        <dgm:presLayoutVars>
          <dgm:chMax val="0"/>
          <dgm:chPref val="0"/>
        </dgm:presLayoutVars>
      </dgm:prSet>
      <dgm:spPr/>
    </dgm:pt>
    <dgm:pt modelId="{8FE087ED-DFDE-4CB7-8615-3DB8ADB923CB}" type="pres">
      <dgm:prSet presAssocID="{D5C9ABC9-C7AC-4A76-ACFB-E071DEA993D6}" presName="sibTrans" presStyleCnt="0"/>
      <dgm:spPr/>
    </dgm:pt>
    <dgm:pt modelId="{041A8AD5-2AE6-40A4-AD55-8508CC54B279}" type="pres">
      <dgm:prSet presAssocID="{1BCD21D4-1647-4329-9705-8AB35FBBBAB2}" presName="compNode" presStyleCnt="0"/>
      <dgm:spPr/>
    </dgm:pt>
    <dgm:pt modelId="{50AF147A-99D6-49D8-85FB-9EC59227630A}" type="pres">
      <dgm:prSet presAssocID="{1BCD21D4-1647-4329-9705-8AB35FBBBAB2}" presName="bgRect" presStyleLbl="bgShp" presStyleIdx="1" presStyleCnt="3"/>
      <dgm:spPr/>
    </dgm:pt>
    <dgm:pt modelId="{1477F1D7-9283-49DD-A4E1-C0FE0573488C}" type="pres">
      <dgm:prSet presAssocID="{1BCD21D4-1647-4329-9705-8AB35FBBBA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FED1801-423A-419B-90B9-EA9100EA1BC5}" type="pres">
      <dgm:prSet presAssocID="{1BCD21D4-1647-4329-9705-8AB35FBBBAB2}" presName="spaceRect" presStyleCnt="0"/>
      <dgm:spPr/>
    </dgm:pt>
    <dgm:pt modelId="{C8191232-F6EF-4CCD-A438-63E02BCEB212}" type="pres">
      <dgm:prSet presAssocID="{1BCD21D4-1647-4329-9705-8AB35FBBBAB2}" presName="parTx" presStyleLbl="revTx" presStyleIdx="1" presStyleCnt="3">
        <dgm:presLayoutVars>
          <dgm:chMax val="0"/>
          <dgm:chPref val="0"/>
        </dgm:presLayoutVars>
      </dgm:prSet>
      <dgm:spPr/>
    </dgm:pt>
    <dgm:pt modelId="{C5E94CA7-B318-43F0-9E8F-9D1C1D57403C}" type="pres">
      <dgm:prSet presAssocID="{CD0A5C2F-EDF9-47CA-811C-61A3EDD86298}" presName="sibTrans" presStyleCnt="0"/>
      <dgm:spPr/>
    </dgm:pt>
    <dgm:pt modelId="{381E7368-EE4B-48A0-A50C-EB114E0FAF7C}" type="pres">
      <dgm:prSet presAssocID="{635FE64C-6732-46E5-877E-A32529A720AA}" presName="compNode" presStyleCnt="0"/>
      <dgm:spPr/>
    </dgm:pt>
    <dgm:pt modelId="{ECFA81B3-D605-4341-9B97-1E86AB75B798}" type="pres">
      <dgm:prSet presAssocID="{635FE64C-6732-46E5-877E-A32529A720AA}" presName="bgRect" presStyleLbl="bgShp" presStyleIdx="2" presStyleCnt="3"/>
      <dgm:spPr/>
    </dgm:pt>
    <dgm:pt modelId="{0D3FFCD4-5EA2-4583-805C-E444B42374AD}" type="pres">
      <dgm:prSet presAssocID="{635FE64C-6732-46E5-877E-A32529A720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04441E6-AF5A-4203-A0AB-A8346B960795}" type="pres">
      <dgm:prSet presAssocID="{635FE64C-6732-46E5-877E-A32529A720AA}" presName="spaceRect" presStyleCnt="0"/>
      <dgm:spPr/>
    </dgm:pt>
    <dgm:pt modelId="{2D7E75E1-6265-4940-B326-570F5C0831B4}" type="pres">
      <dgm:prSet presAssocID="{635FE64C-6732-46E5-877E-A32529A720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30F00-FB2B-46CA-B6B7-3D0B67807BC1}" srcId="{1878EAB0-8CEC-4AC3-9AC0-0D8B7DA8037B}" destId="{1BCD21D4-1647-4329-9705-8AB35FBBBAB2}" srcOrd="1" destOrd="0" parTransId="{763E893C-37C5-4C8C-80E6-40DB2E8FBB7A}" sibTransId="{CD0A5C2F-EDF9-47CA-811C-61A3EDD86298}"/>
    <dgm:cxn modelId="{081EB610-8D77-420B-8A97-848AB04F72B6}" type="presOf" srcId="{635FE64C-6732-46E5-877E-A32529A720AA}" destId="{2D7E75E1-6265-4940-B326-570F5C0831B4}" srcOrd="0" destOrd="0" presId="urn:microsoft.com/office/officeart/2018/2/layout/IconVerticalSolidList"/>
    <dgm:cxn modelId="{49709D32-22BF-4235-AA2C-0E6E772B2D18}" type="presOf" srcId="{1BCD21D4-1647-4329-9705-8AB35FBBBAB2}" destId="{C8191232-F6EF-4CCD-A438-63E02BCEB212}" srcOrd="0" destOrd="0" presId="urn:microsoft.com/office/officeart/2018/2/layout/IconVerticalSolidList"/>
    <dgm:cxn modelId="{3938B682-D531-4946-B107-CE24DB96CC04}" srcId="{1878EAB0-8CEC-4AC3-9AC0-0D8B7DA8037B}" destId="{635FE64C-6732-46E5-877E-A32529A720AA}" srcOrd="2" destOrd="0" parTransId="{E322C514-14A1-4F5E-BB33-F022859120BE}" sibTransId="{6F9A99CA-B066-47DC-8B17-EB03F4EB37C5}"/>
    <dgm:cxn modelId="{4F1E9AC1-188D-45AD-A62B-749DCFE4104A}" type="presOf" srcId="{0C71C1E3-A500-4653-A5A1-91C2474276F1}" destId="{BCA38CF5-BEA0-4620-B091-9358F52924C8}" srcOrd="0" destOrd="0" presId="urn:microsoft.com/office/officeart/2018/2/layout/IconVerticalSolidList"/>
    <dgm:cxn modelId="{1B6B6AE4-48A5-4E77-9ADD-C99A553EC653}" type="presOf" srcId="{1878EAB0-8CEC-4AC3-9AC0-0D8B7DA8037B}" destId="{0EC3F76B-0EF0-4E4D-81CB-B13B734CDA75}" srcOrd="0" destOrd="0" presId="urn:microsoft.com/office/officeart/2018/2/layout/IconVerticalSolidList"/>
    <dgm:cxn modelId="{E187DDF4-094E-4FCE-BD6B-0C451AE0B7E6}" srcId="{1878EAB0-8CEC-4AC3-9AC0-0D8B7DA8037B}" destId="{0C71C1E3-A500-4653-A5A1-91C2474276F1}" srcOrd="0" destOrd="0" parTransId="{E7DE347C-2540-43E4-923B-09BBAFB90891}" sibTransId="{D5C9ABC9-C7AC-4A76-ACFB-E071DEA993D6}"/>
    <dgm:cxn modelId="{AAF41939-209E-44D2-B594-1CC866A50200}" type="presParOf" srcId="{0EC3F76B-0EF0-4E4D-81CB-B13B734CDA75}" destId="{1327905D-9D34-4299-9375-E8A2D7A85E85}" srcOrd="0" destOrd="0" presId="urn:microsoft.com/office/officeart/2018/2/layout/IconVerticalSolidList"/>
    <dgm:cxn modelId="{F519E606-C008-42DE-A36D-4BF201B4305F}" type="presParOf" srcId="{1327905D-9D34-4299-9375-E8A2D7A85E85}" destId="{C1AE558F-4096-4921-8549-AF8FAF78727C}" srcOrd="0" destOrd="0" presId="urn:microsoft.com/office/officeart/2018/2/layout/IconVerticalSolidList"/>
    <dgm:cxn modelId="{D302B6FD-8E9A-4242-8B06-F43DA00D054A}" type="presParOf" srcId="{1327905D-9D34-4299-9375-E8A2D7A85E85}" destId="{FDD40D95-07BD-4665-8817-C10FDEC92A09}" srcOrd="1" destOrd="0" presId="urn:microsoft.com/office/officeart/2018/2/layout/IconVerticalSolidList"/>
    <dgm:cxn modelId="{90E536BD-A04E-40EE-B7DA-D99EF10DAC51}" type="presParOf" srcId="{1327905D-9D34-4299-9375-E8A2D7A85E85}" destId="{29F627F3-8F1D-4E76-B187-874DD9A1BC31}" srcOrd="2" destOrd="0" presId="urn:microsoft.com/office/officeart/2018/2/layout/IconVerticalSolidList"/>
    <dgm:cxn modelId="{26D946F2-BB7B-41DE-A090-5E7B7ED88F1B}" type="presParOf" srcId="{1327905D-9D34-4299-9375-E8A2D7A85E85}" destId="{BCA38CF5-BEA0-4620-B091-9358F52924C8}" srcOrd="3" destOrd="0" presId="urn:microsoft.com/office/officeart/2018/2/layout/IconVerticalSolidList"/>
    <dgm:cxn modelId="{CA579526-6842-48A9-A2F2-A1FB227CE6ED}" type="presParOf" srcId="{0EC3F76B-0EF0-4E4D-81CB-B13B734CDA75}" destId="{8FE087ED-DFDE-4CB7-8615-3DB8ADB923CB}" srcOrd="1" destOrd="0" presId="urn:microsoft.com/office/officeart/2018/2/layout/IconVerticalSolidList"/>
    <dgm:cxn modelId="{862C9EF1-5404-451B-80C1-4D87D68DB93D}" type="presParOf" srcId="{0EC3F76B-0EF0-4E4D-81CB-B13B734CDA75}" destId="{041A8AD5-2AE6-40A4-AD55-8508CC54B279}" srcOrd="2" destOrd="0" presId="urn:microsoft.com/office/officeart/2018/2/layout/IconVerticalSolidList"/>
    <dgm:cxn modelId="{548400CE-B7D7-4F26-945C-D4531D557DA5}" type="presParOf" srcId="{041A8AD5-2AE6-40A4-AD55-8508CC54B279}" destId="{50AF147A-99D6-49D8-85FB-9EC59227630A}" srcOrd="0" destOrd="0" presId="urn:microsoft.com/office/officeart/2018/2/layout/IconVerticalSolidList"/>
    <dgm:cxn modelId="{AA64BAF9-CA10-4384-9140-FB91297230DA}" type="presParOf" srcId="{041A8AD5-2AE6-40A4-AD55-8508CC54B279}" destId="{1477F1D7-9283-49DD-A4E1-C0FE0573488C}" srcOrd="1" destOrd="0" presId="urn:microsoft.com/office/officeart/2018/2/layout/IconVerticalSolidList"/>
    <dgm:cxn modelId="{1E469CA8-3F54-4035-B080-EED0AF70E41B}" type="presParOf" srcId="{041A8AD5-2AE6-40A4-AD55-8508CC54B279}" destId="{7FED1801-423A-419B-90B9-EA9100EA1BC5}" srcOrd="2" destOrd="0" presId="urn:microsoft.com/office/officeart/2018/2/layout/IconVerticalSolidList"/>
    <dgm:cxn modelId="{7FEBD4DE-22A4-4167-81EF-E1359A2FD289}" type="presParOf" srcId="{041A8AD5-2AE6-40A4-AD55-8508CC54B279}" destId="{C8191232-F6EF-4CCD-A438-63E02BCEB212}" srcOrd="3" destOrd="0" presId="urn:microsoft.com/office/officeart/2018/2/layout/IconVerticalSolidList"/>
    <dgm:cxn modelId="{9A0A7161-8C21-48F5-A49E-8ED752C71CAA}" type="presParOf" srcId="{0EC3F76B-0EF0-4E4D-81CB-B13B734CDA75}" destId="{C5E94CA7-B318-43F0-9E8F-9D1C1D57403C}" srcOrd="3" destOrd="0" presId="urn:microsoft.com/office/officeart/2018/2/layout/IconVerticalSolidList"/>
    <dgm:cxn modelId="{F7418A0C-99E3-4506-8B86-A14255BFE717}" type="presParOf" srcId="{0EC3F76B-0EF0-4E4D-81CB-B13B734CDA75}" destId="{381E7368-EE4B-48A0-A50C-EB114E0FAF7C}" srcOrd="4" destOrd="0" presId="urn:microsoft.com/office/officeart/2018/2/layout/IconVerticalSolidList"/>
    <dgm:cxn modelId="{84F42F90-DAC7-4861-BCE2-A67647DF4707}" type="presParOf" srcId="{381E7368-EE4B-48A0-A50C-EB114E0FAF7C}" destId="{ECFA81B3-D605-4341-9B97-1E86AB75B798}" srcOrd="0" destOrd="0" presId="urn:microsoft.com/office/officeart/2018/2/layout/IconVerticalSolidList"/>
    <dgm:cxn modelId="{6BC16AFD-BE43-4E8F-AD6E-2449D7D6C19B}" type="presParOf" srcId="{381E7368-EE4B-48A0-A50C-EB114E0FAF7C}" destId="{0D3FFCD4-5EA2-4583-805C-E444B42374AD}" srcOrd="1" destOrd="0" presId="urn:microsoft.com/office/officeart/2018/2/layout/IconVerticalSolidList"/>
    <dgm:cxn modelId="{070EBC96-D3CD-4204-AF6C-597EADDFDD6D}" type="presParOf" srcId="{381E7368-EE4B-48A0-A50C-EB114E0FAF7C}" destId="{B04441E6-AF5A-4203-A0AB-A8346B960795}" srcOrd="2" destOrd="0" presId="urn:microsoft.com/office/officeart/2018/2/layout/IconVerticalSolidList"/>
    <dgm:cxn modelId="{C4EE40D9-3A3A-4959-ABC2-EC8687B5AC4A}" type="presParOf" srcId="{381E7368-EE4B-48A0-A50C-EB114E0FAF7C}" destId="{2D7E75E1-6265-4940-B326-570F5C0831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11BF5A-38C3-4A51-875F-1F9FC5D19A8C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827120-6395-4211-96F5-44F8C7A9A982}">
      <dgm:prSet/>
      <dgm:spPr/>
      <dgm:t>
        <a:bodyPr/>
        <a:lstStyle/>
        <a:p>
          <a:r>
            <a:rPr lang="en-US"/>
            <a:t>This wave-particle duality is a fundamental aspect of quantum mechanics, where particles exhibit both wave-like and particle-like behavior depending on the experimental setup</a:t>
          </a:r>
        </a:p>
      </dgm:t>
    </dgm:pt>
    <dgm:pt modelId="{A2EA68DC-8348-4D17-851B-46CC5811570A}" type="parTrans" cxnId="{9E884CC4-C067-4883-A9F7-B6FDDC5FE62F}">
      <dgm:prSet/>
      <dgm:spPr/>
      <dgm:t>
        <a:bodyPr/>
        <a:lstStyle/>
        <a:p>
          <a:endParaRPr lang="en-US"/>
        </a:p>
      </dgm:t>
    </dgm:pt>
    <dgm:pt modelId="{0DA96D0E-9C3E-430A-B783-065D9FF3F55F}" type="sibTrans" cxnId="{9E884CC4-C067-4883-A9F7-B6FDDC5FE62F}">
      <dgm:prSet/>
      <dgm:spPr/>
      <dgm:t>
        <a:bodyPr/>
        <a:lstStyle/>
        <a:p>
          <a:endParaRPr lang="en-US"/>
        </a:p>
      </dgm:t>
    </dgm:pt>
    <dgm:pt modelId="{22AD86B0-FD55-40D6-AAC2-370CFEE69A68}">
      <dgm:prSet/>
      <dgm:spPr/>
      <dgm:t>
        <a:bodyPr/>
        <a:lstStyle/>
        <a:p>
          <a:r>
            <a:rPr lang="en-US"/>
            <a:t>The Young's double-slit experiment beautifully demonstrates this duality and provides insight into the mysterious nature of quantum particles</a:t>
          </a:r>
        </a:p>
      </dgm:t>
    </dgm:pt>
    <dgm:pt modelId="{21C175D4-239A-47AD-BDB1-69FB21FEBA84}" type="parTrans" cxnId="{67A90BA5-8647-4F94-9C4A-6D99AF45A82C}">
      <dgm:prSet/>
      <dgm:spPr/>
      <dgm:t>
        <a:bodyPr/>
        <a:lstStyle/>
        <a:p>
          <a:endParaRPr lang="en-US"/>
        </a:p>
      </dgm:t>
    </dgm:pt>
    <dgm:pt modelId="{F2C01705-65FB-4FA5-B8E9-E874C7A050DA}" type="sibTrans" cxnId="{67A90BA5-8647-4F94-9C4A-6D99AF45A82C}">
      <dgm:prSet/>
      <dgm:spPr/>
      <dgm:t>
        <a:bodyPr/>
        <a:lstStyle/>
        <a:p>
          <a:endParaRPr lang="en-US"/>
        </a:p>
      </dgm:t>
    </dgm:pt>
    <dgm:pt modelId="{D20ED9E0-CCAB-4ABE-8AFB-6F64E459CE4F}">
      <dgm:prSet/>
      <dgm:spPr/>
      <dgm:t>
        <a:bodyPr/>
        <a:lstStyle/>
        <a:p>
          <a:r>
            <a:rPr lang="en-US"/>
            <a:t>Wave-particle duality is a fundamental concept in quantum mechanics that describes the dual nature of particles, such as electrons and photons</a:t>
          </a:r>
        </a:p>
      </dgm:t>
    </dgm:pt>
    <dgm:pt modelId="{A815A291-E440-4390-B2EB-D9E524AD4687}" type="parTrans" cxnId="{D788DCCB-FEC0-409C-B904-17B72C9B2701}">
      <dgm:prSet/>
      <dgm:spPr/>
      <dgm:t>
        <a:bodyPr/>
        <a:lstStyle/>
        <a:p>
          <a:endParaRPr lang="en-US"/>
        </a:p>
      </dgm:t>
    </dgm:pt>
    <dgm:pt modelId="{23D1487A-3767-4C29-AFE2-445A1F4404ED}" type="sibTrans" cxnId="{D788DCCB-FEC0-409C-B904-17B72C9B2701}">
      <dgm:prSet/>
      <dgm:spPr/>
      <dgm:t>
        <a:bodyPr/>
        <a:lstStyle/>
        <a:p>
          <a:endParaRPr lang="en-US"/>
        </a:p>
      </dgm:t>
    </dgm:pt>
    <dgm:pt modelId="{ADC020C0-6FD7-406F-ADAE-051B6EFA8E17}" type="pres">
      <dgm:prSet presAssocID="{7F11BF5A-38C3-4A51-875F-1F9FC5D19A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CD6AAF-9643-42F4-8F33-895E629CFA49}" type="pres">
      <dgm:prSet presAssocID="{10827120-6395-4211-96F5-44F8C7A9A982}" presName="hierRoot1" presStyleCnt="0"/>
      <dgm:spPr/>
    </dgm:pt>
    <dgm:pt modelId="{A772DD42-A6E0-4136-BE23-04BF1BEE34A2}" type="pres">
      <dgm:prSet presAssocID="{10827120-6395-4211-96F5-44F8C7A9A982}" presName="composite" presStyleCnt="0"/>
      <dgm:spPr/>
    </dgm:pt>
    <dgm:pt modelId="{EF16A2D5-FA05-49DC-AE41-8900B3681F4C}" type="pres">
      <dgm:prSet presAssocID="{10827120-6395-4211-96F5-44F8C7A9A982}" presName="background" presStyleLbl="node0" presStyleIdx="0" presStyleCnt="3"/>
      <dgm:spPr/>
    </dgm:pt>
    <dgm:pt modelId="{B886D0E1-6788-4FC7-B1C1-77401CB3DA29}" type="pres">
      <dgm:prSet presAssocID="{10827120-6395-4211-96F5-44F8C7A9A982}" presName="text" presStyleLbl="fgAcc0" presStyleIdx="0" presStyleCnt="3">
        <dgm:presLayoutVars>
          <dgm:chPref val="3"/>
        </dgm:presLayoutVars>
      </dgm:prSet>
      <dgm:spPr/>
    </dgm:pt>
    <dgm:pt modelId="{DA74AFC7-FF3C-402C-A17C-38A4A55F7DA3}" type="pres">
      <dgm:prSet presAssocID="{10827120-6395-4211-96F5-44F8C7A9A982}" presName="hierChild2" presStyleCnt="0"/>
      <dgm:spPr/>
    </dgm:pt>
    <dgm:pt modelId="{9A288CDB-68E9-4D74-BFB4-0F2330132AA3}" type="pres">
      <dgm:prSet presAssocID="{22AD86B0-FD55-40D6-AAC2-370CFEE69A68}" presName="hierRoot1" presStyleCnt="0"/>
      <dgm:spPr/>
    </dgm:pt>
    <dgm:pt modelId="{105C8805-71D6-47C0-9E6A-3AABC425B1F8}" type="pres">
      <dgm:prSet presAssocID="{22AD86B0-FD55-40D6-AAC2-370CFEE69A68}" presName="composite" presStyleCnt="0"/>
      <dgm:spPr/>
    </dgm:pt>
    <dgm:pt modelId="{BE0F25FC-54B0-442E-9C82-FE0EE450B335}" type="pres">
      <dgm:prSet presAssocID="{22AD86B0-FD55-40D6-AAC2-370CFEE69A68}" presName="background" presStyleLbl="node0" presStyleIdx="1" presStyleCnt="3"/>
      <dgm:spPr/>
    </dgm:pt>
    <dgm:pt modelId="{867335E5-F532-4C19-B05A-190E1C1C28DA}" type="pres">
      <dgm:prSet presAssocID="{22AD86B0-FD55-40D6-AAC2-370CFEE69A68}" presName="text" presStyleLbl="fgAcc0" presStyleIdx="1" presStyleCnt="3">
        <dgm:presLayoutVars>
          <dgm:chPref val="3"/>
        </dgm:presLayoutVars>
      </dgm:prSet>
      <dgm:spPr/>
    </dgm:pt>
    <dgm:pt modelId="{23386BA7-BA92-478E-A78C-E5518803197B}" type="pres">
      <dgm:prSet presAssocID="{22AD86B0-FD55-40D6-AAC2-370CFEE69A68}" presName="hierChild2" presStyleCnt="0"/>
      <dgm:spPr/>
    </dgm:pt>
    <dgm:pt modelId="{241B4193-B83B-4138-93EF-5CD1982B3F2D}" type="pres">
      <dgm:prSet presAssocID="{D20ED9E0-CCAB-4ABE-8AFB-6F64E459CE4F}" presName="hierRoot1" presStyleCnt="0"/>
      <dgm:spPr/>
    </dgm:pt>
    <dgm:pt modelId="{B5AEFB36-0840-4FF9-AB8D-4927AA719132}" type="pres">
      <dgm:prSet presAssocID="{D20ED9E0-CCAB-4ABE-8AFB-6F64E459CE4F}" presName="composite" presStyleCnt="0"/>
      <dgm:spPr/>
    </dgm:pt>
    <dgm:pt modelId="{8F262782-5D16-4832-9D38-89E282D9EEF4}" type="pres">
      <dgm:prSet presAssocID="{D20ED9E0-CCAB-4ABE-8AFB-6F64E459CE4F}" presName="background" presStyleLbl="node0" presStyleIdx="2" presStyleCnt="3"/>
      <dgm:spPr/>
    </dgm:pt>
    <dgm:pt modelId="{6C910A53-EA2B-43E8-AE1B-1E8E895485DE}" type="pres">
      <dgm:prSet presAssocID="{D20ED9E0-CCAB-4ABE-8AFB-6F64E459CE4F}" presName="text" presStyleLbl="fgAcc0" presStyleIdx="2" presStyleCnt="3">
        <dgm:presLayoutVars>
          <dgm:chPref val="3"/>
        </dgm:presLayoutVars>
      </dgm:prSet>
      <dgm:spPr/>
    </dgm:pt>
    <dgm:pt modelId="{FF3197F6-9B1C-452D-AB57-CA58F8ED2861}" type="pres">
      <dgm:prSet presAssocID="{D20ED9E0-CCAB-4ABE-8AFB-6F64E459CE4F}" presName="hierChild2" presStyleCnt="0"/>
      <dgm:spPr/>
    </dgm:pt>
  </dgm:ptLst>
  <dgm:cxnLst>
    <dgm:cxn modelId="{310BB92E-554A-4412-BBC4-CF0760B16AAF}" type="presOf" srcId="{7F11BF5A-38C3-4A51-875F-1F9FC5D19A8C}" destId="{ADC020C0-6FD7-406F-ADAE-051B6EFA8E17}" srcOrd="0" destOrd="0" presId="urn:microsoft.com/office/officeart/2005/8/layout/hierarchy1"/>
    <dgm:cxn modelId="{467D007D-ED40-416A-8178-9D07D88307A4}" type="presOf" srcId="{D20ED9E0-CCAB-4ABE-8AFB-6F64E459CE4F}" destId="{6C910A53-EA2B-43E8-AE1B-1E8E895485DE}" srcOrd="0" destOrd="0" presId="urn:microsoft.com/office/officeart/2005/8/layout/hierarchy1"/>
    <dgm:cxn modelId="{8302F58C-0E03-443E-A8E9-58A2974622AD}" type="presOf" srcId="{22AD86B0-FD55-40D6-AAC2-370CFEE69A68}" destId="{867335E5-F532-4C19-B05A-190E1C1C28DA}" srcOrd="0" destOrd="0" presId="urn:microsoft.com/office/officeart/2005/8/layout/hierarchy1"/>
    <dgm:cxn modelId="{273F2191-626E-43A3-A416-1BE51F0A0ADE}" type="presOf" srcId="{10827120-6395-4211-96F5-44F8C7A9A982}" destId="{B886D0E1-6788-4FC7-B1C1-77401CB3DA29}" srcOrd="0" destOrd="0" presId="urn:microsoft.com/office/officeart/2005/8/layout/hierarchy1"/>
    <dgm:cxn modelId="{67A90BA5-8647-4F94-9C4A-6D99AF45A82C}" srcId="{7F11BF5A-38C3-4A51-875F-1F9FC5D19A8C}" destId="{22AD86B0-FD55-40D6-AAC2-370CFEE69A68}" srcOrd="1" destOrd="0" parTransId="{21C175D4-239A-47AD-BDB1-69FB21FEBA84}" sibTransId="{F2C01705-65FB-4FA5-B8E9-E874C7A050DA}"/>
    <dgm:cxn modelId="{9E884CC4-C067-4883-A9F7-B6FDDC5FE62F}" srcId="{7F11BF5A-38C3-4A51-875F-1F9FC5D19A8C}" destId="{10827120-6395-4211-96F5-44F8C7A9A982}" srcOrd="0" destOrd="0" parTransId="{A2EA68DC-8348-4D17-851B-46CC5811570A}" sibTransId="{0DA96D0E-9C3E-430A-B783-065D9FF3F55F}"/>
    <dgm:cxn modelId="{D788DCCB-FEC0-409C-B904-17B72C9B2701}" srcId="{7F11BF5A-38C3-4A51-875F-1F9FC5D19A8C}" destId="{D20ED9E0-CCAB-4ABE-8AFB-6F64E459CE4F}" srcOrd="2" destOrd="0" parTransId="{A815A291-E440-4390-B2EB-D9E524AD4687}" sibTransId="{23D1487A-3767-4C29-AFE2-445A1F4404ED}"/>
    <dgm:cxn modelId="{778989DD-3A06-4E21-BFEF-B6B379F9975D}" type="presParOf" srcId="{ADC020C0-6FD7-406F-ADAE-051B6EFA8E17}" destId="{BECD6AAF-9643-42F4-8F33-895E629CFA49}" srcOrd="0" destOrd="0" presId="urn:microsoft.com/office/officeart/2005/8/layout/hierarchy1"/>
    <dgm:cxn modelId="{CA11C12B-8CA1-42A5-BBAC-45C23D68CFFE}" type="presParOf" srcId="{BECD6AAF-9643-42F4-8F33-895E629CFA49}" destId="{A772DD42-A6E0-4136-BE23-04BF1BEE34A2}" srcOrd="0" destOrd="0" presId="urn:microsoft.com/office/officeart/2005/8/layout/hierarchy1"/>
    <dgm:cxn modelId="{5948C811-D0BA-43AC-B10A-EFB69CA069C0}" type="presParOf" srcId="{A772DD42-A6E0-4136-BE23-04BF1BEE34A2}" destId="{EF16A2D5-FA05-49DC-AE41-8900B3681F4C}" srcOrd="0" destOrd="0" presId="urn:microsoft.com/office/officeart/2005/8/layout/hierarchy1"/>
    <dgm:cxn modelId="{BBA3F06F-B500-413F-B178-04D0CACC1906}" type="presParOf" srcId="{A772DD42-A6E0-4136-BE23-04BF1BEE34A2}" destId="{B886D0E1-6788-4FC7-B1C1-77401CB3DA29}" srcOrd="1" destOrd="0" presId="urn:microsoft.com/office/officeart/2005/8/layout/hierarchy1"/>
    <dgm:cxn modelId="{445228F2-2D54-4DCE-B736-8FD6EE0303CB}" type="presParOf" srcId="{BECD6AAF-9643-42F4-8F33-895E629CFA49}" destId="{DA74AFC7-FF3C-402C-A17C-38A4A55F7DA3}" srcOrd="1" destOrd="0" presId="urn:microsoft.com/office/officeart/2005/8/layout/hierarchy1"/>
    <dgm:cxn modelId="{5583A368-A21D-4A28-907F-2D70CCAC04A3}" type="presParOf" srcId="{ADC020C0-6FD7-406F-ADAE-051B6EFA8E17}" destId="{9A288CDB-68E9-4D74-BFB4-0F2330132AA3}" srcOrd="1" destOrd="0" presId="urn:microsoft.com/office/officeart/2005/8/layout/hierarchy1"/>
    <dgm:cxn modelId="{0F61FF65-91D7-465B-B80C-C09E6E27B50C}" type="presParOf" srcId="{9A288CDB-68E9-4D74-BFB4-0F2330132AA3}" destId="{105C8805-71D6-47C0-9E6A-3AABC425B1F8}" srcOrd="0" destOrd="0" presId="urn:microsoft.com/office/officeart/2005/8/layout/hierarchy1"/>
    <dgm:cxn modelId="{E7FBC2A6-7C24-4941-8714-3FDF8380E155}" type="presParOf" srcId="{105C8805-71D6-47C0-9E6A-3AABC425B1F8}" destId="{BE0F25FC-54B0-442E-9C82-FE0EE450B335}" srcOrd="0" destOrd="0" presId="urn:microsoft.com/office/officeart/2005/8/layout/hierarchy1"/>
    <dgm:cxn modelId="{C85CCC3D-DA7E-4143-9902-0817D2FAB89A}" type="presParOf" srcId="{105C8805-71D6-47C0-9E6A-3AABC425B1F8}" destId="{867335E5-F532-4C19-B05A-190E1C1C28DA}" srcOrd="1" destOrd="0" presId="urn:microsoft.com/office/officeart/2005/8/layout/hierarchy1"/>
    <dgm:cxn modelId="{ED590F57-4CD2-4947-B2F5-04F0BC50FDE0}" type="presParOf" srcId="{9A288CDB-68E9-4D74-BFB4-0F2330132AA3}" destId="{23386BA7-BA92-478E-A78C-E5518803197B}" srcOrd="1" destOrd="0" presId="urn:microsoft.com/office/officeart/2005/8/layout/hierarchy1"/>
    <dgm:cxn modelId="{ED65492C-3546-4943-84BF-8DB4958DAE40}" type="presParOf" srcId="{ADC020C0-6FD7-406F-ADAE-051B6EFA8E17}" destId="{241B4193-B83B-4138-93EF-5CD1982B3F2D}" srcOrd="2" destOrd="0" presId="urn:microsoft.com/office/officeart/2005/8/layout/hierarchy1"/>
    <dgm:cxn modelId="{BA071DB2-9D56-4C04-8510-353042016CC6}" type="presParOf" srcId="{241B4193-B83B-4138-93EF-5CD1982B3F2D}" destId="{B5AEFB36-0840-4FF9-AB8D-4927AA719132}" srcOrd="0" destOrd="0" presId="urn:microsoft.com/office/officeart/2005/8/layout/hierarchy1"/>
    <dgm:cxn modelId="{30FA0C00-97D9-4D2A-A2C4-027EEEDBA8B6}" type="presParOf" srcId="{B5AEFB36-0840-4FF9-AB8D-4927AA719132}" destId="{8F262782-5D16-4832-9D38-89E282D9EEF4}" srcOrd="0" destOrd="0" presId="urn:microsoft.com/office/officeart/2005/8/layout/hierarchy1"/>
    <dgm:cxn modelId="{3005FE47-B0E7-4DC9-986E-39F61E6CD0C1}" type="presParOf" srcId="{B5AEFB36-0840-4FF9-AB8D-4927AA719132}" destId="{6C910A53-EA2B-43E8-AE1B-1E8E895485DE}" srcOrd="1" destOrd="0" presId="urn:microsoft.com/office/officeart/2005/8/layout/hierarchy1"/>
    <dgm:cxn modelId="{07487140-60FD-40C9-AFFD-D837FFE76DBE}" type="presParOf" srcId="{241B4193-B83B-4138-93EF-5CD1982B3F2D}" destId="{FF3197F6-9B1C-452D-AB57-CA58F8ED28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BDE8CA-FE69-469F-89EA-6EEC270128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043D9C-0601-484A-AECA-F36A40CC8285}">
      <dgm:prSet/>
      <dgm:spPr/>
      <dgm:t>
        <a:bodyPr/>
        <a:lstStyle/>
        <a:p>
          <a:r>
            <a:rPr lang="en-US"/>
            <a:t>Imagine you have a screen with two small slits close to each other</a:t>
          </a:r>
        </a:p>
      </dgm:t>
    </dgm:pt>
    <dgm:pt modelId="{1AABA636-67D0-479A-B693-ABDD74C4D503}" type="parTrans" cxnId="{5135ACD0-3926-4733-A049-12E29051FC78}">
      <dgm:prSet/>
      <dgm:spPr/>
      <dgm:t>
        <a:bodyPr/>
        <a:lstStyle/>
        <a:p>
          <a:endParaRPr lang="en-US"/>
        </a:p>
      </dgm:t>
    </dgm:pt>
    <dgm:pt modelId="{ED447446-BF21-4C08-9D86-3716959AA7E5}" type="sibTrans" cxnId="{5135ACD0-3926-4733-A049-12E29051FC78}">
      <dgm:prSet/>
      <dgm:spPr/>
      <dgm:t>
        <a:bodyPr/>
        <a:lstStyle/>
        <a:p>
          <a:endParaRPr lang="en-US"/>
        </a:p>
      </dgm:t>
    </dgm:pt>
    <dgm:pt modelId="{2AB15F2B-3D00-4C1E-A989-39D619C98035}">
      <dgm:prSet/>
      <dgm:spPr/>
      <dgm:t>
        <a:bodyPr/>
        <a:lstStyle/>
        <a:p>
          <a:r>
            <a:rPr lang="en-US"/>
            <a:t>When light from the source passes through the slits, it creates two separate waves that propagate outward</a:t>
          </a:r>
        </a:p>
      </dgm:t>
    </dgm:pt>
    <dgm:pt modelId="{E6F7D853-B90F-4D54-874B-93FD9501080B}" type="parTrans" cxnId="{2EB905D3-0B78-4BBA-96B0-21110FA3ADCC}">
      <dgm:prSet/>
      <dgm:spPr/>
      <dgm:t>
        <a:bodyPr/>
        <a:lstStyle/>
        <a:p>
          <a:endParaRPr lang="en-US"/>
        </a:p>
      </dgm:t>
    </dgm:pt>
    <dgm:pt modelId="{9CC58E34-A449-43D5-B7A6-EC9B2D4B206C}" type="sibTrans" cxnId="{2EB905D3-0B78-4BBA-96B0-21110FA3ADCC}">
      <dgm:prSet/>
      <dgm:spPr/>
      <dgm:t>
        <a:bodyPr/>
        <a:lstStyle/>
        <a:p>
          <a:endParaRPr lang="en-US"/>
        </a:p>
      </dgm:t>
    </dgm:pt>
    <dgm:pt modelId="{E77C8C8C-1EAE-4CC2-9362-43D4D720693F}">
      <dgm:prSet/>
      <dgm:spPr/>
      <dgm:t>
        <a:bodyPr/>
        <a:lstStyle/>
        <a:p>
          <a:r>
            <a:rPr lang="en-US"/>
            <a:t>This interference pattern arises because the waves from the two slits interfere with each other, creating regions of constructive and destructive interference</a:t>
          </a:r>
        </a:p>
      </dgm:t>
    </dgm:pt>
    <dgm:pt modelId="{CDF1235B-556D-4D42-A8D3-7FCABA0DDFD8}" type="parTrans" cxnId="{1EFC2FDB-1A5E-4C06-9F9A-C132CD5D2CAF}">
      <dgm:prSet/>
      <dgm:spPr/>
      <dgm:t>
        <a:bodyPr/>
        <a:lstStyle/>
        <a:p>
          <a:endParaRPr lang="en-US"/>
        </a:p>
      </dgm:t>
    </dgm:pt>
    <dgm:pt modelId="{DDCB76C3-4887-4751-93C8-1B627EB568C1}" type="sibTrans" cxnId="{1EFC2FDB-1A5E-4C06-9F9A-C132CD5D2CAF}">
      <dgm:prSet/>
      <dgm:spPr/>
      <dgm:t>
        <a:bodyPr/>
        <a:lstStyle/>
        <a:p>
          <a:endParaRPr lang="en-US"/>
        </a:p>
      </dgm:t>
    </dgm:pt>
    <dgm:pt modelId="{51E6C119-25A4-481C-82FD-C05D4EC747CC}">
      <dgm:prSet/>
      <dgm:spPr/>
      <dgm:t>
        <a:bodyPr/>
        <a:lstStyle/>
        <a:p>
          <a:r>
            <a:rPr lang="en-US"/>
            <a:t>In the double-slit experiment, even when we reduce the intensity of the light source so much that only one photon passes through the apparatus at a time, the interference pattern still emerges over time as individual photons hit the screen</a:t>
          </a:r>
        </a:p>
      </dgm:t>
    </dgm:pt>
    <dgm:pt modelId="{F8F7B4B8-DA39-4561-BEB6-B3016CF8440A}" type="parTrans" cxnId="{35AB3A5E-2E29-446D-8788-94C1503048C9}">
      <dgm:prSet/>
      <dgm:spPr/>
      <dgm:t>
        <a:bodyPr/>
        <a:lstStyle/>
        <a:p>
          <a:endParaRPr lang="en-US"/>
        </a:p>
      </dgm:t>
    </dgm:pt>
    <dgm:pt modelId="{5F4442EE-EF79-42B5-9E87-E6E15E959562}" type="sibTrans" cxnId="{35AB3A5E-2E29-446D-8788-94C1503048C9}">
      <dgm:prSet/>
      <dgm:spPr/>
      <dgm:t>
        <a:bodyPr/>
        <a:lstStyle/>
        <a:p>
          <a:endParaRPr lang="en-US"/>
        </a:p>
      </dgm:t>
    </dgm:pt>
    <dgm:pt modelId="{B5A5D050-8CE0-4355-80E2-D1191D39A023}" type="pres">
      <dgm:prSet presAssocID="{40BDE8CA-FE69-469F-89EA-6EEC270128BC}" presName="root" presStyleCnt="0">
        <dgm:presLayoutVars>
          <dgm:dir/>
          <dgm:resizeHandles val="exact"/>
        </dgm:presLayoutVars>
      </dgm:prSet>
      <dgm:spPr/>
    </dgm:pt>
    <dgm:pt modelId="{3B9A048E-62F5-4908-9918-982E894918A9}" type="pres">
      <dgm:prSet presAssocID="{F6043D9C-0601-484A-AECA-F36A40CC8285}" presName="compNode" presStyleCnt="0"/>
      <dgm:spPr/>
    </dgm:pt>
    <dgm:pt modelId="{FC3DE9D9-E5FE-4261-9D14-F8EED477770D}" type="pres">
      <dgm:prSet presAssocID="{F6043D9C-0601-484A-AECA-F36A40CC8285}" presName="bgRect" presStyleLbl="bgShp" presStyleIdx="0" presStyleCnt="4"/>
      <dgm:spPr/>
    </dgm:pt>
    <dgm:pt modelId="{D599DB31-7BC2-4BC1-A52B-75E5FDAB23DB}" type="pres">
      <dgm:prSet presAssocID="{F6043D9C-0601-484A-AECA-F36A40CC82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Screen"/>
        </a:ext>
      </dgm:extLst>
    </dgm:pt>
    <dgm:pt modelId="{BF936087-C466-43B0-8F30-FBAEF122E28A}" type="pres">
      <dgm:prSet presAssocID="{F6043D9C-0601-484A-AECA-F36A40CC8285}" presName="spaceRect" presStyleCnt="0"/>
      <dgm:spPr/>
    </dgm:pt>
    <dgm:pt modelId="{EA9004D3-3015-4F0D-9234-73EA677F6245}" type="pres">
      <dgm:prSet presAssocID="{F6043D9C-0601-484A-AECA-F36A40CC8285}" presName="parTx" presStyleLbl="revTx" presStyleIdx="0" presStyleCnt="4">
        <dgm:presLayoutVars>
          <dgm:chMax val="0"/>
          <dgm:chPref val="0"/>
        </dgm:presLayoutVars>
      </dgm:prSet>
      <dgm:spPr/>
    </dgm:pt>
    <dgm:pt modelId="{492697B9-ED46-4436-80B7-6F9796560659}" type="pres">
      <dgm:prSet presAssocID="{ED447446-BF21-4C08-9D86-3716959AA7E5}" presName="sibTrans" presStyleCnt="0"/>
      <dgm:spPr/>
    </dgm:pt>
    <dgm:pt modelId="{4C6F6F5C-FEB3-4144-91E4-2A848F6C14D6}" type="pres">
      <dgm:prSet presAssocID="{2AB15F2B-3D00-4C1E-A989-39D619C98035}" presName="compNode" presStyleCnt="0"/>
      <dgm:spPr/>
    </dgm:pt>
    <dgm:pt modelId="{A8985136-C218-4889-8708-FB4133375BD6}" type="pres">
      <dgm:prSet presAssocID="{2AB15F2B-3D00-4C1E-A989-39D619C98035}" presName="bgRect" presStyleLbl="bgShp" presStyleIdx="1" presStyleCnt="4"/>
      <dgm:spPr/>
    </dgm:pt>
    <dgm:pt modelId="{6A9C14EF-C9C7-439C-A3DA-06D66B573C75}" type="pres">
      <dgm:prSet presAssocID="{2AB15F2B-3D00-4C1E-A989-39D619C980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D00084DD-298B-43B1-A034-D9E472235C71}" type="pres">
      <dgm:prSet presAssocID="{2AB15F2B-3D00-4C1E-A989-39D619C98035}" presName="spaceRect" presStyleCnt="0"/>
      <dgm:spPr/>
    </dgm:pt>
    <dgm:pt modelId="{052B3148-8D58-4E1C-A37A-C8520E7DD7D8}" type="pres">
      <dgm:prSet presAssocID="{2AB15F2B-3D00-4C1E-A989-39D619C98035}" presName="parTx" presStyleLbl="revTx" presStyleIdx="1" presStyleCnt="4">
        <dgm:presLayoutVars>
          <dgm:chMax val="0"/>
          <dgm:chPref val="0"/>
        </dgm:presLayoutVars>
      </dgm:prSet>
      <dgm:spPr/>
    </dgm:pt>
    <dgm:pt modelId="{E2B85396-7A8B-46B6-9D7E-677CB1921059}" type="pres">
      <dgm:prSet presAssocID="{9CC58E34-A449-43D5-B7A6-EC9B2D4B206C}" presName="sibTrans" presStyleCnt="0"/>
      <dgm:spPr/>
    </dgm:pt>
    <dgm:pt modelId="{4F8838C7-605C-4587-B0B4-221C305D0B76}" type="pres">
      <dgm:prSet presAssocID="{E77C8C8C-1EAE-4CC2-9362-43D4D720693F}" presName="compNode" presStyleCnt="0"/>
      <dgm:spPr/>
    </dgm:pt>
    <dgm:pt modelId="{B65292CD-A1E1-441B-8BA9-2063C36BD072}" type="pres">
      <dgm:prSet presAssocID="{E77C8C8C-1EAE-4CC2-9362-43D4D720693F}" presName="bgRect" presStyleLbl="bgShp" presStyleIdx="2" presStyleCnt="4"/>
      <dgm:spPr/>
    </dgm:pt>
    <dgm:pt modelId="{55C9096B-9993-4C7C-A362-34075DAEDF1F}" type="pres">
      <dgm:prSet presAssocID="{E77C8C8C-1EAE-4CC2-9362-43D4D72069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9B4E0C8-E6BD-4C93-A72B-64B66CBE5EFF}" type="pres">
      <dgm:prSet presAssocID="{E77C8C8C-1EAE-4CC2-9362-43D4D720693F}" presName="spaceRect" presStyleCnt="0"/>
      <dgm:spPr/>
    </dgm:pt>
    <dgm:pt modelId="{FE015A8A-00C5-4BFA-9669-E3B5313CE437}" type="pres">
      <dgm:prSet presAssocID="{E77C8C8C-1EAE-4CC2-9362-43D4D720693F}" presName="parTx" presStyleLbl="revTx" presStyleIdx="2" presStyleCnt="4">
        <dgm:presLayoutVars>
          <dgm:chMax val="0"/>
          <dgm:chPref val="0"/>
        </dgm:presLayoutVars>
      </dgm:prSet>
      <dgm:spPr/>
    </dgm:pt>
    <dgm:pt modelId="{08710407-B9C9-4779-BD5D-8F92FDB7E96E}" type="pres">
      <dgm:prSet presAssocID="{DDCB76C3-4887-4751-93C8-1B627EB568C1}" presName="sibTrans" presStyleCnt="0"/>
      <dgm:spPr/>
    </dgm:pt>
    <dgm:pt modelId="{AA1ADFB5-B4AB-4D4A-A129-32EEBD7E62E0}" type="pres">
      <dgm:prSet presAssocID="{51E6C119-25A4-481C-82FD-C05D4EC747CC}" presName="compNode" presStyleCnt="0"/>
      <dgm:spPr/>
    </dgm:pt>
    <dgm:pt modelId="{B8993B0E-DF25-4E20-B367-F6F1362F467A}" type="pres">
      <dgm:prSet presAssocID="{51E6C119-25A4-481C-82FD-C05D4EC747CC}" presName="bgRect" presStyleLbl="bgShp" presStyleIdx="3" presStyleCnt="4"/>
      <dgm:spPr/>
    </dgm:pt>
    <dgm:pt modelId="{B5D02BE8-7FC7-4D9E-A3F5-FCE99033CFBE}" type="pres">
      <dgm:prSet presAssocID="{51E6C119-25A4-481C-82FD-C05D4EC747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E75D205-B42E-42C6-8500-A0A639DF749C}" type="pres">
      <dgm:prSet presAssocID="{51E6C119-25A4-481C-82FD-C05D4EC747CC}" presName="spaceRect" presStyleCnt="0"/>
      <dgm:spPr/>
    </dgm:pt>
    <dgm:pt modelId="{2D67EB85-B377-40B1-850D-89E9786B190A}" type="pres">
      <dgm:prSet presAssocID="{51E6C119-25A4-481C-82FD-C05D4EC747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AB3A5E-2E29-446D-8788-94C1503048C9}" srcId="{40BDE8CA-FE69-469F-89EA-6EEC270128BC}" destId="{51E6C119-25A4-481C-82FD-C05D4EC747CC}" srcOrd="3" destOrd="0" parTransId="{F8F7B4B8-DA39-4561-BEB6-B3016CF8440A}" sibTransId="{5F4442EE-EF79-42B5-9E87-E6E15E959562}"/>
    <dgm:cxn modelId="{12E7D565-9C3E-4305-AF0E-40379FDDD87C}" type="presOf" srcId="{E77C8C8C-1EAE-4CC2-9362-43D4D720693F}" destId="{FE015A8A-00C5-4BFA-9669-E3B5313CE437}" srcOrd="0" destOrd="0" presId="urn:microsoft.com/office/officeart/2018/2/layout/IconVerticalSolidList"/>
    <dgm:cxn modelId="{1181996B-0DBD-4829-8385-2FBFFE0E9440}" type="presOf" srcId="{40BDE8CA-FE69-469F-89EA-6EEC270128BC}" destId="{B5A5D050-8CE0-4355-80E2-D1191D39A023}" srcOrd="0" destOrd="0" presId="urn:microsoft.com/office/officeart/2018/2/layout/IconVerticalSolidList"/>
    <dgm:cxn modelId="{4816D6A8-C472-4808-8F45-3DEADD79795B}" type="presOf" srcId="{F6043D9C-0601-484A-AECA-F36A40CC8285}" destId="{EA9004D3-3015-4F0D-9234-73EA677F6245}" srcOrd="0" destOrd="0" presId="urn:microsoft.com/office/officeart/2018/2/layout/IconVerticalSolidList"/>
    <dgm:cxn modelId="{B56476AB-FE41-499A-B4BF-D5FD9DA010FC}" type="presOf" srcId="{51E6C119-25A4-481C-82FD-C05D4EC747CC}" destId="{2D67EB85-B377-40B1-850D-89E9786B190A}" srcOrd="0" destOrd="0" presId="urn:microsoft.com/office/officeart/2018/2/layout/IconVerticalSolidList"/>
    <dgm:cxn modelId="{5135ACD0-3926-4733-A049-12E29051FC78}" srcId="{40BDE8CA-FE69-469F-89EA-6EEC270128BC}" destId="{F6043D9C-0601-484A-AECA-F36A40CC8285}" srcOrd="0" destOrd="0" parTransId="{1AABA636-67D0-479A-B693-ABDD74C4D503}" sibTransId="{ED447446-BF21-4C08-9D86-3716959AA7E5}"/>
    <dgm:cxn modelId="{2EB905D3-0B78-4BBA-96B0-21110FA3ADCC}" srcId="{40BDE8CA-FE69-469F-89EA-6EEC270128BC}" destId="{2AB15F2B-3D00-4C1E-A989-39D619C98035}" srcOrd="1" destOrd="0" parTransId="{E6F7D853-B90F-4D54-874B-93FD9501080B}" sibTransId="{9CC58E34-A449-43D5-B7A6-EC9B2D4B206C}"/>
    <dgm:cxn modelId="{1EFC2FDB-1A5E-4C06-9F9A-C132CD5D2CAF}" srcId="{40BDE8CA-FE69-469F-89EA-6EEC270128BC}" destId="{E77C8C8C-1EAE-4CC2-9362-43D4D720693F}" srcOrd="2" destOrd="0" parTransId="{CDF1235B-556D-4D42-A8D3-7FCABA0DDFD8}" sibTransId="{DDCB76C3-4887-4751-93C8-1B627EB568C1}"/>
    <dgm:cxn modelId="{EADBAFE2-02F0-42FF-90C6-0F756532B7CF}" type="presOf" srcId="{2AB15F2B-3D00-4C1E-A989-39D619C98035}" destId="{052B3148-8D58-4E1C-A37A-C8520E7DD7D8}" srcOrd="0" destOrd="0" presId="urn:microsoft.com/office/officeart/2018/2/layout/IconVerticalSolidList"/>
    <dgm:cxn modelId="{54991B8B-0FF8-4AD0-8475-8419BE290AC7}" type="presParOf" srcId="{B5A5D050-8CE0-4355-80E2-D1191D39A023}" destId="{3B9A048E-62F5-4908-9918-982E894918A9}" srcOrd="0" destOrd="0" presId="urn:microsoft.com/office/officeart/2018/2/layout/IconVerticalSolidList"/>
    <dgm:cxn modelId="{1E212C6E-C3F4-4A10-B988-098AAD4CCAD9}" type="presParOf" srcId="{3B9A048E-62F5-4908-9918-982E894918A9}" destId="{FC3DE9D9-E5FE-4261-9D14-F8EED477770D}" srcOrd="0" destOrd="0" presId="urn:microsoft.com/office/officeart/2018/2/layout/IconVerticalSolidList"/>
    <dgm:cxn modelId="{4675ADE2-A023-4107-93CA-66410F3CFEFF}" type="presParOf" srcId="{3B9A048E-62F5-4908-9918-982E894918A9}" destId="{D599DB31-7BC2-4BC1-A52B-75E5FDAB23DB}" srcOrd="1" destOrd="0" presId="urn:microsoft.com/office/officeart/2018/2/layout/IconVerticalSolidList"/>
    <dgm:cxn modelId="{564BBAE3-774C-4164-9904-20B2FFB46267}" type="presParOf" srcId="{3B9A048E-62F5-4908-9918-982E894918A9}" destId="{BF936087-C466-43B0-8F30-FBAEF122E28A}" srcOrd="2" destOrd="0" presId="urn:microsoft.com/office/officeart/2018/2/layout/IconVerticalSolidList"/>
    <dgm:cxn modelId="{D2EA93D6-1EE6-41D5-9726-C729EF8E44F4}" type="presParOf" srcId="{3B9A048E-62F5-4908-9918-982E894918A9}" destId="{EA9004D3-3015-4F0D-9234-73EA677F6245}" srcOrd="3" destOrd="0" presId="urn:microsoft.com/office/officeart/2018/2/layout/IconVerticalSolidList"/>
    <dgm:cxn modelId="{03322C26-190D-417D-9FD7-63A62FEE599F}" type="presParOf" srcId="{B5A5D050-8CE0-4355-80E2-D1191D39A023}" destId="{492697B9-ED46-4436-80B7-6F9796560659}" srcOrd="1" destOrd="0" presId="urn:microsoft.com/office/officeart/2018/2/layout/IconVerticalSolidList"/>
    <dgm:cxn modelId="{8CD8406B-22DA-4EFC-A94D-98D1EC35CC64}" type="presParOf" srcId="{B5A5D050-8CE0-4355-80E2-D1191D39A023}" destId="{4C6F6F5C-FEB3-4144-91E4-2A848F6C14D6}" srcOrd="2" destOrd="0" presId="urn:microsoft.com/office/officeart/2018/2/layout/IconVerticalSolidList"/>
    <dgm:cxn modelId="{EB1C2ACC-4277-4108-AEB1-EC2143F8D68F}" type="presParOf" srcId="{4C6F6F5C-FEB3-4144-91E4-2A848F6C14D6}" destId="{A8985136-C218-4889-8708-FB4133375BD6}" srcOrd="0" destOrd="0" presId="urn:microsoft.com/office/officeart/2018/2/layout/IconVerticalSolidList"/>
    <dgm:cxn modelId="{8EB969DE-DFAB-467D-ACDA-339B0296729C}" type="presParOf" srcId="{4C6F6F5C-FEB3-4144-91E4-2A848F6C14D6}" destId="{6A9C14EF-C9C7-439C-A3DA-06D66B573C75}" srcOrd="1" destOrd="0" presId="urn:microsoft.com/office/officeart/2018/2/layout/IconVerticalSolidList"/>
    <dgm:cxn modelId="{F117636F-6E92-4022-8F53-2D5F10539227}" type="presParOf" srcId="{4C6F6F5C-FEB3-4144-91E4-2A848F6C14D6}" destId="{D00084DD-298B-43B1-A034-D9E472235C71}" srcOrd="2" destOrd="0" presId="urn:microsoft.com/office/officeart/2018/2/layout/IconVerticalSolidList"/>
    <dgm:cxn modelId="{C7AEF5F6-BB88-4167-98A4-74DD20E9453C}" type="presParOf" srcId="{4C6F6F5C-FEB3-4144-91E4-2A848F6C14D6}" destId="{052B3148-8D58-4E1C-A37A-C8520E7DD7D8}" srcOrd="3" destOrd="0" presId="urn:microsoft.com/office/officeart/2018/2/layout/IconVerticalSolidList"/>
    <dgm:cxn modelId="{7349A196-E0D6-493C-8E8A-61AF9E07175A}" type="presParOf" srcId="{B5A5D050-8CE0-4355-80E2-D1191D39A023}" destId="{E2B85396-7A8B-46B6-9D7E-677CB1921059}" srcOrd="3" destOrd="0" presId="urn:microsoft.com/office/officeart/2018/2/layout/IconVerticalSolidList"/>
    <dgm:cxn modelId="{004332F5-AE63-4F34-AE53-0CB5DA7A2EAF}" type="presParOf" srcId="{B5A5D050-8CE0-4355-80E2-D1191D39A023}" destId="{4F8838C7-605C-4587-B0B4-221C305D0B76}" srcOrd="4" destOrd="0" presId="urn:microsoft.com/office/officeart/2018/2/layout/IconVerticalSolidList"/>
    <dgm:cxn modelId="{110F4318-3D80-49AA-A598-6064060877E5}" type="presParOf" srcId="{4F8838C7-605C-4587-B0B4-221C305D0B76}" destId="{B65292CD-A1E1-441B-8BA9-2063C36BD072}" srcOrd="0" destOrd="0" presId="urn:microsoft.com/office/officeart/2018/2/layout/IconVerticalSolidList"/>
    <dgm:cxn modelId="{23B345DD-FBE1-49EB-9079-C831FB0014A7}" type="presParOf" srcId="{4F8838C7-605C-4587-B0B4-221C305D0B76}" destId="{55C9096B-9993-4C7C-A362-34075DAEDF1F}" srcOrd="1" destOrd="0" presId="urn:microsoft.com/office/officeart/2018/2/layout/IconVerticalSolidList"/>
    <dgm:cxn modelId="{24557493-B134-405F-B626-6A44618FA9F8}" type="presParOf" srcId="{4F8838C7-605C-4587-B0B4-221C305D0B76}" destId="{39B4E0C8-E6BD-4C93-A72B-64B66CBE5EFF}" srcOrd="2" destOrd="0" presId="urn:microsoft.com/office/officeart/2018/2/layout/IconVerticalSolidList"/>
    <dgm:cxn modelId="{E295AC3F-8485-4E26-8871-B79268B80D1A}" type="presParOf" srcId="{4F8838C7-605C-4587-B0B4-221C305D0B76}" destId="{FE015A8A-00C5-4BFA-9669-E3B5313CE437}" srcOrd="3" destOrd="0" presId="urn:microsoft.com/office/officeart/2018/2/layout/IconVerticalSolidList"/>
    <dgm:cxn modelId="{455C7D31-DE97-42A8-AED5-A676FFDC0FCD}" type="presParOf" srcId="{B5A5D050-8CE0-4355-80E2-D1191D39A023}" destId="{08710407-B9C9-4779-BD5D-8F92FDB7E96E}" srcOrd="5" destOrd="0" presId="urn:microsoft.com/office/officeart/2018/2/layout/IconVerticalSolidList"/>
    <dgm:cxn modelId="{5C5F3F80-FB76-4A6B-BB2C-F8E3A77EEECE}" type="presParOf" srcId="{B5A5D050-8CE0-4355-80E2-D1191D39A023}" destId="{AA1ADFB5-B4AB-4D4A-A129-32EEBD7E62E0}" srcOrd="6" destOrd="0" presId="urn:microsoft.com/office/officeart/2018/2/layout/IconVerticalSolidList"/>
    <dgm:cxn modelId="{3C2F6227-A16E-49CA-B848-055B9FF83EE1}" type="presParOf" srcId="{AA1ADFB5-B4AB-4D4A-A129-32EEBD7E62E0}" destId="{B8993B0E-DF25-4E20-B367-F6F1362F467A}" srcOrd="0" destOrd="0" presId="urn:microsoft.com/office/officeart/2018/2/layout/IconVerticalSolidList"/>
    <dgm:cxn modelId="{9E034C2F-B50A-46C9-BC23-C0D9F2B3A9B7}" type="presParOf" srcId="{AA1ADFB5-B4AB-4D4A-A129-32EEBD7E62E0}" destId="{B5D02BE8-7FC7-4D9E-A3F5-FCE99033CFBE}" srcOrd="1" destOrd="0" presId="urn:microsoft.com/office/officeart/2018/2/layout/IconVerticalSolidList"/>
    <dgm:cxn modelId="{88FF8F6A-3A12-4B1F-A793-42A26A5E48E9}" type="presParOf" srcId="{AA1ADFB5-B4AB-4D4A-A129-32EEBD7E62E0}" destId="{6E75D205-B42E-42C6-8500-A0A639DF749C}" srcOrd="2" destOrd="0" presId="urn:microsoft.com/office/officeart/2018/2/layout/IconVerticalSolidList"/>
    <dgm:cxn modelId="{2F24FF85-6347-4816-9AA3-C6FA3D871D40}" type="presParOf" srcId="{AA1ADFB5-B4AB-4D4A-A129-32EEBD7E62E0}" destId="{2D67EB85-B377-40B1-850D-89E9786B19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CB818-9501-462C-BA8A-BB0BFB4783EE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2C4C2-0D8E-4FB3-9594-0141E4D8C7E1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EE97F-2DFE-4962-ADF5-D91ABF30EF13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Garamond" panose="02020404030301010803"/>
            </a:rPr>
            <a:t>Determinism:</a:t>
          </a:r>
          <a:r>
            <a:rPr lang="en-US" sz="1400" b="0" kern="1200">
              <a:latin typeface="Garamond" panose="02020404030301010803"/>
            </a:rPr>
            <a:t> Conventional physics, based on classical mechanics and electromagnetism, operates on deterministic principles</a:t>
          </a:r>
          <a:endParaRPr lang="en-US" sz="1400" kern="1200"/>
        </a:p>
      </dsp:txBody>
      <dsp:txXfrm>
        <a:off x="1270834" y="2170"/>
        <a:ext cx="4635346" cy="1100289"/>
      </dsp:txXfrm>
    </dsp:sp>
    <dsp:sp modelId="{18AD4A09-926F-472B-8E50-BF71AD2C75D5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EA8A6-71AA-4EC8-BFB2-A1371C6E973A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18CAD-31C8-4015-9B5A-EE2C5DC5020A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Continuous Variables:</a:t>
          </a:r>
          <a:r>
            <a:rPr lang="en-US" sz="1400" kern="1200"/>
            <a:t> Conventional physics deals with continuous variables, where properties like position, velocity, and energy can take on any value within a given range</a:t>
          </a:r>
        </a:p>
      </dsp:txBody>
      <dsp:txXfrm>
        <a:off x="1270834" y="1377533"/>
        <a:ext cx="4635346" cy="1100289"/>
      </dsp:txXfrm>
    </dsp:sp>
    <dsp:sp modelId="{8DB17371-11D3-463F-9FA7-FAFE7DB0BDB8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C1230-4474-4F78-BAB7-45528DBA98D2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80D1-0D79-4030-9D1F-5DDC26898D81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No Superposition:</a:t>
          </a:r>
          <a:r>
            <a:rPr lang="en-US" sz="1400" kern="1200"/>
            <a:t> Classical objects have definite properties; they cannot exist in multiple states simultaneously</a:t>
          </a:r>
        </a:p>
      </dsp:txBody>
      <dsp:txXfrm>
        <a:off x="1270834" y="2752895"/>
        <a:ext cx="4635346" cy="1100289"/>
      </dsp:txXfrm>
    </dsp:sp>
    <dsp:sp modelId="{7A6DD958-0225-45A5-A8B0-7A7BB688D6BD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A9556-CB8B-4667-AA73-3ABD8929A65B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03105-893F-4887-A0EA-435E5BB9C462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No Entanglement</a:t>
          </a:r>
          <a:r>
            <a:rPr lang="en-US" altLang="ja-JP" sz="1400" b="1" kern="1200">
              <a:latin typeface="Garamond" panose="02020404030301010803"/>
            </a:rPr>
            <a:t> </a:t>
          </a:r>
          <a:r>
            <a:rPr lang="ja-JP" altLang="en-US" sz="1400" b="0" kern="1200"/>
            <a:t>无纠缠</a:t>
          </a:r>
          <a:r>
            <a:rPr lang="en-US" sz="1400" b="1" kern="1200"/>
            <a:t>:</a:t>
          </a:r>
          <a:r>
            <a:rPr lang="en-US" sz="1400" kern="1200"/>
            <a:t> Classical objects do not exhibit entanglement, where the properties of one object are correlated with the properties of another, even when separated by large distances</a:t>
          </a:r>
        </a:p>
      </dsp:txBody>
      <dsp:txXfrm>
        <a:off x="1270834" y="4128257"/>
        <a:ext cx="4635346" cy="110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DAD62-DDC1-4894-9A05-85EE4777010B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FA5DE-7F19-405F-8F8D-D79D1816E2B4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16B87-6642-4F6D-BCF4-E28DB1767937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FF0000"/>
              </a:solidFill>
            </a:rPr>
            <a:t>Probabilistic Nature</a:t>
          </a:r>
          <a:r>
            <a:rPr lang="en-US" sz="1600" b="1" kern="1200"/>
            <a:t>:</a:t>
          </a:r>
          <a:r>
            <a:rPr lang="en-US" sz="1600" kern="1200"/>
            <a:t> Quantum physics, based on principles such as superposition and wave-particle duality, is inherently probabilistic</a:t>
          </a:r>
        </a:p>
      </dsp:txBody>
      <dsp:txXfrm>
        <a:off x="1270834" y="2170"/>
        <a:ext cx="4635346" cy="1100289"/>
      </dsp:txXfrm>
    </dsp:sp>
    <dsp:sp modelId="{2C7053D0-DE7F-4FF9-B825-13BF8239CE4C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9DA38-5C60-411B-8316-A1C5DFE1DF27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B22E-0DEF-4E2F-AF5C-56B6E7EC341B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Discrete States: Quantum systems have discrete states and quantized properties</a:t>
          </a:r>
        </a:p>
      </dsp:txBody>
      <dsp:txXfrm>
        <a:off x="1270834" y="1377533"/>
        <a:ext cx="4635346" cy="1100289"/>
      </dsp:txXfrm>
    </dsp:sp>
    <dsp:sp modelId="{21453CA9-7947-40EA-9FF2-0691C2E0F1E2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2DADF-274D-4A08-B72E-B78D380D260B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F41CA-0935-47CD-A2E1-80375E861C5D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Superposition: </a:t>
          </a:r>
          <a:r>
            <a:rPr lang="en-US" sz="1600" kern="1200"/>
            <a:t>Quantum objects can exist in superposition, meaning they can be in multiple states simultaneously until measured</a:t>
          </a:r>
        </a:p>
      </dsp:txBody>
      <dsp:txXfrm>
        <a:off x="1270834" y="2752895"/>
        <a:ext cx="4635346" cy="1100289"/>
      </dsp:txXfrm>
    </dsp:sp>
    <dsp:sp modelId="{E7DA3388-90C8-41DB-B7FA-439152017365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6EA79-51F6-498C-AC35-226E67361B4A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7543F-821C-41EA-B4D3-E8AF023E990B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Entanglement: </a:t>
          </a:r>
          <a:r>
            <a:rPr lang="en-US" sz="1600" kern="1200"/>
            <a:t>Quantum systems can exhibit entanglement, where the properties of entangled particles are correlated regardless of the distance between them</a:t>
          </a:r>
        </a:p>
      </dsp:txBody>
      <dsp:txXfrm>
        <a:off x="1270834" y="4128257"/>
        <a:ext cx="4635346" cy="1100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F910-AEE8-4C2E-A2F5-937740D13A9B}">
      <dsp:nvSpPr>
        <dsp:cNvPr id="0" name=""/>
        <dsp:cNvSpPr/>
      </dsp:nvSpPr>
      <dsp:spPr>
        <a:xfrm>
          <a:off x="2946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85011E-D430-4761-AF37-38BDF85FCD86}">
      <dsp:nvSpPr>
        <dsp:cNvPr id="0" name=""/>
        <dsp:cNvSpPr/>
      </dsp:nvSpPr>
      <dsp:spPr>
        <a:xfrm>
          <a:off x="236726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Segoe UI"/>
              <a:cs typeface="Segoe UI"/>
            </a:rPr>
            <a:t> 1. Hardware Layer:</a:t>
          </a:r>
          <a:endParaRPr lang="en-US" sz="1500" kern="1200">
            <a:latin typeface="Segoe UI"/>
            <a:cs typeface="Segoe UI"/>
          </a:endParaRPr>
        </a:p>
      </dsp:txBody>
      <dsp:txXfrm>
        <a:off x="275858" y="1344959"/>
        <a:ext cx="2025748" cy="1257784"/>
      </dsp:txXfrm>
    </dsp:sp>
    <dsp:sp modelId="{FF9802B3-7CBC-4B64-8591-18912A6EE76C}">
      <dsp:nvSpPr>
        <dsp:cNvPr id="0" name=""/>
        <dsp:cNvSpPr/>
      </dsp:nvSpPr>
      <dsp:spPr>
        <a:xfrm>
          <a:off x="2574518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ECAC9B-50FC-4384-A22B-AF33E09E02CE}">
      <dsp:nvSpPr>
        <dsp:cNvPr id="0" name=""/>
        <dsp:cNvSpPr/>
      </dsp:nvSpPr>
      <dsp:spPr>
        <a:xfrm>
          <a:off x="2808297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egoe UI"/>
              <a:cs typeface="Segoe UI"/>
            </a:rPr>
            <a:t>  </a:t>
          </a:r>
          <a:r>
            <a:rPr lang="en-US" sz="1500" b="1" kern="1200">
              <a:latin typeface="Segoe UI"/>
              <a:cs typeface="Segoe UI"/>
            </a:rPr>
            <a:t> Processor: </a:t>
          </a:r>
          <a:r>
            <a:rPr lang="en-US" sz="1500" kern="1200">
              <a:latin typeface="Segoe UI"/>
              <a:cs typeface="Segoe UI"/>
            </a:rPr>
            <a:t>Central Processing Unit (CPU) or Graphics Processing Unit (GPU) containing billions of transistors.</a:t>
          </a:r>
        </a:p>
      </dsp:txBody>
      <dsp:txXfrm>
        <a:off x="2847429" y="1344959"/>
        <a:ext cx="2025748" cy="1257784"/>
      </dsp:txXfrm>
    </dsp:sp>
    <dsp:sp modelId="{2C87BA65-BE51-4EE9-9D2F-29E8419EE868}">
      <dsp:nvSpPr>
        <dsp:cNvPr id="0" name=""/>
        <dsp:cNvSpPr/>
      </dsp:nvSpPr>
      <dsp:spPr>
        <a:xfrm>
          <a:off x="5146089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A8531D-3B58-4477-8554-9DBEAB528D88}">
      <dsp:nvSpPr>
        <dsp:cNvPr id="0" name=""/>
        <dsp:cNvSpPr/>
      </dsp:nvSpPr>
      <dsp:spPr>
        <a:xfrm>
          <a:off x="5379868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Segoe UI"/>
              <a:cs typeface="Segoe UI"/>
            </a:rPr>
            <a:t>   Memory: </a:t>
          </a:r>
          <a:r>
            <a:rPr lang="en-US" sz="1500" kern="1200">
              <a:latin typeface="Segoe UI"/>
              <a:cs typeface="Segoe UI"/>
            </a:rPr>
            <a:t>Random Access Memory (RAM) for temporary storage of data and instructions.</a:t>
          </a:r>
        </a:p>
      </dsp:txBody>
      <dsp:txXfrm>
        <a:off x="5419000" y="1344959"/>
        <a:ext cx="2025748" cy="1257784"/>
      </dsp:txXfrm>
    </dsp:sp>
    <dsp:sp modelId="{CE599BBB-9385-4374-B199-A90C28BEA6C4}">
      <dsp:nvSpPr>
        <dsp:cNvPr id="0" name=""/>
        <dsp:cNvSpPr/>
      </dsp:nvSpPr>
      <dsp:spPr>
        <a:xfrm>
          <a:off x="7717661" y="1083736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74FA58-6C2D-4B87-A915-0AB865E8B6AD}">
      <dsp:nvSpPr>
        <dsp:cNvPr id="0" name=""/>
        <dsp:cNvSpPr/>
      </dsp:nvSpPr>
      <dsp:spPr>
        <a:xfrm>
          <a:off x="7951440" y="1305827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Segoe UI"/>
              <a:cs typeface="Segoe UI"/>
            </a:rPr>
            <a:t>   Storage:</a:t>
          </a:r>
          <a:r>
            <a:rPr lang="en-US" sz="1500" kern="1200">
              <a:latin typeface="Segoe UI"/>
              <a:cs typeface="Segoe UI"/>
            </a:rPr>
            <a:t> Hard Disk Drive (HDD) or Solid-State Drive (SSD) for long-term storage of data.</a:t>
          </a:r>
        </a:p>
      </dsp:txBody>
      <dsp:txXfrm>
        <a:off x="7990572" y="1344959"/>
        <a:ext cx="2025748" cy="12577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9406-90DE-42DA-AC9D-55646D0F447D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AFEA0-69A8-416F-8C1E-F5704ED879C6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82E14-7349-49B4-B5F4-C1AC7F880273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Applications: Programs developed for specific tasks</a:t>
          </a:r>
        </a:p>
      </dsp:txBody>
      <dsp:txXfrm>
        <a:off x="1725715" y="638"/>
        <a:ext cx="4180465" cy="1494125"/>
      </dsp:txXfrm>
    </dsp:sp>
    <dsp:sp modelId="{805F626C-DE42-4FB2-975C-9B0633BA6421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FFF9C-3035-4B32-A828-26239BCE256B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1CDD2-76D0-41DC-93DF-6FE469C837E1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Quantum Processor: Quantum bits implemented using physical systems such as superconducting circuits, trapped ions, or photonic systems</a:t>
          </a:r>
        </a:p>
      </dsp:txBody>
      <dsp:txXfrm>
        <a:off x="1725715" y="1868296"/>
        <a:ext cx="4180465" cy="1494125"/>
      </dsp:txXfrm>
    </dsp:sp>
    <dsp:sp modelId="{B4A4E43A-DCB1-41CA-8E86-967E8FB035E2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98C3A-A575-4889-87F1-1799DFD0E714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F562-651D-4C92-B6C9-441E9F03D02F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Quantum Memory: Temporary storage of quantum information required for quantum algorithms and operations</a:t>
          </a:r>
        </a:p>
      </dsp:txBody>
      <dsp:txXfrm>
        <a:off x="1725715" y="3735953"/>
        <a:ext cx="4180465" cy="1494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82622-E822-408B-82DF-4B49F3AF047A}">
      <dsp:nvSpPr>
        <dsp:cNvPr id="0" name=""/>
        <dsp:cNvSpPr/>
      </dsp:nvSpPr>
      <dsp:spPr>
        <a:xfrm>
          <a:off x="489253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FD8B0-A408-4827-AEBD-FDC31D649F2A}">
      <dsp:nvSpPr>
        <dsp:cNvPr id="0" name=""/>
        <dsp:cNvSpPr/>
      </dsp:nvSpPr>
      <dsp:spPr>
        <a:xfrm>
          <a:off x="4405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1. Factoring large integers:</a:t>
          </a:r>
          <a:r>
            <a:rPr lang="en-US" sz="1600" kern="1200"/>
            <a:t> </a:t>
          </a:r>
        </a:p>
      </dsp:txBody>
      <dsp:txXfrm>
        <a:off x="4405" y="2039171"/>
        <a:ext cx="1763085" cy="705234"/>
      </dsp:txXfrm>
    </dsp:sp>
    <dsp:sp modelId="{99D5FA03-E7D3-4767-80FE-DD37FCE87691}">
      <dsp:nvSpPr>
        <dsp:cNvPr id="0" name=""/>
        <dsp:cNvSpPr/>
      </dsp:nvSpPr>
      <dsp:spPr>
        <a:xfrm>
          <a:off x="2560879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B2AA5-013C-4E4E-82C6-8611F79DBF43}">
      <dsp:nvSpPr>
        <dsp:cNvPr id="0" name=""/>
        <dsp:cNvSpPr/>
      </dsp:nvSpPr>
      <dsp:spPr>
        <a:xfrm>
          <a:off x="2076031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2. Searching unsorted databases:</a:t>
          </a:r>
          <a:endParaRPr lang="en-US" sz="1600" kern="1200"/>
        </a:p>
      </dsp:txBody>
      <dsp:txXfrm>
        <a:off x="2076031" y="2039171"/>
        <a:ext cx="1763085" cy="705234"/>
      </dsp:txXfrm>
    </dsp:sp>
    <dsp:sp modelId="{BE39693B-D691-4D49-AA2D-F46D4E6229AD}">
      <dsp:nvSpPr>
        <dsp:cNvPr id="0" name=""/>
        <dsp:cNvSpPr/>
      </dsp:nvSpPr>
      <dsp:spPr>
        <a:xfrm>
          <a:off x="4632505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1547B-628E-4DA2-8BDC-4ABAB36687C7}">
      <dsp:nvSpPr>
        <dsp:cNvPr id="0" name=""/>
        <dsp:cNvSpPr/>
      </dsp:nvSpPr>
      <dsp:spPr>
        <a:xfrm>
          <a:off x="4147657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3. Simulating quantum systems:</a:t>
          </a:r>
          <a:endParaRPr lang="en-US" sz="1600" kern="1200"/>
        </a:p>
      </dsp:txBody>
      <dsp:txXfrm>
        <a:off x="4147657" y="2039171"/>
        <a:ext cx="1763085" cy="705234"/>
      </dsp:txXfrm>
    </dsp:sp>
    <dsp:sp modelId="{F3603E82-1BC0-4417-AAD5-E8FDE362706D}">
      <dsp:nvSpPr>
        <dsp:cNvPr id="0" name=""/>
        <dsp:cNvSpPr/>
      </dsp:nvSpPr>
      <dsp:spPr>
        <a:xfrm>
          <a:off x="6704131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2D834-F0E1-4F34-B980-9ADA20DDFD64}">
      <dsp:nvSpPr>
        <dsp:cNvPr id="0" name=""/>
        <dsp:cNvSpPr/>
      </dsp:nvSpPr>
      <dsp:spPr>
        <a:xfrm>
          <a:off x="6219283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4. Optimization problems:</a:t>
          </a:r>
          <a:r>
            <a:rPr lang="en-US" sz="1600" kern="1200"/>
            <a:t> </a:t>
          </a:r>
        </a:p>
      </dsp:txBody>
      <dsp:txXfrm>
        <a:off x="6219283" y="2039171"/>
        <a:ext cx="1763085" cy="705234"/>
      </dsp:txXfrm>
    </dsp:sp>
    <dsp:sp modelId="{8D33CABD-70BC-4C3E-A1B1-E873EE73BEDF}">
      <dsp:nvSpPr>
        <dsp:cNvPr id="0" name=""/>
        <dsp:cNvSpPr/>
      </dsp:nvSpPr>
      <dsp:spPr>
        <a:xfrm>
          <a:off x="8775757" y="981206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66696-B9A2-45F2-AB4F-3339BA280224}">
      <dsp:nvSpPr>
        <dsp:cNvPr id="0" name=""/>
        <dsp:cNvSpPr/>
      </dsp:nvSpPr>
      <dsp:spPr>
        <a:xfrm>
          <a:off x="8290908" y="203917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5. Machine learning and AI:</a:t>
          </a:r>
          <a:endParaRPr lang="en-US" sz="1600" kern="1200"/>
        </a:p>
      </dsp:txBody>
      <dsp:txXfrm>
        <a:off x="8290908" y="2039171"/>
        <a:ext cx="1763085" cy="7052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E558F-4096-4921-8549-AF8FAF78727C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40D95-07BD-4665-8817-C10FDEC92A09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38CF5-BEA0-4620-B091-9358F52924C8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Quantum bits, or qubits, are the fundamental units of quantum information, analogous to classical bits</a:t>
          </a:r>
        </a:p>
      </dsp:txBody>
      <dsp:txXfrm>
        <a:off x="1725715" y="638"/>
        <a:ext cx="4180465" cy="1494125"/>
      </dsp:txXfrm>
    </dsp:sp>
    <dsp:sp modelId="{50AF147A-99D6-49D8-85FB-9EC59227630A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7F1D7-9283-49DD-A4E1-C0FE0573488C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91232-F6EF-4CCD-A438-63E02BCEB212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Unlike classical bits, which can be either 0 or 1, qubits can exist in a superposition of both 0 and 1 simultaneously, allowing for the potential for exponentially more computational power in quantum computers</a:t>
          </a:r>
        </a:p>
      </dsp:txBody>
      <dsp:txXfrm>
        <a:off x="1725715" y="1868296"/>
        <a:ext cx="4180465" cy="1494125"/>
      </dsp:txXfrm>
    </dsp:sp>
    <dsp:sp modelId="{ECFA81B3-D605-4341-9B97-1E86AB75B798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FFCD4-5EA2-4583-805C-E444B42374AD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E75E1-6265-4940-B326-570F5C0831B4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are various physical systems that can be used to implement qubits, each with its own method of generation</a:t>
          </a:r>
        </a:p>
      </dsp:txBody>
      <dsp:txXfrm>
        <a:off x="1725715" y="3735953"/>
        <a:ext cx="4180465" cy="1494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6A2D5-FA05-49DC-AE41-8900B3681F4C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86D0E1-6788-4FC7-B1C1-77401CB3DA29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wave-particle duality is a fundamental aspect of quantum mechanics, where particles exhibit both wave-like and particle-like behavior depending on the experimental setup</a:t>
          </a:r>
        </a:p>
      </dsp:txBody>
      <dsp:txXfrm>
        <a:off x="366939" y="1166540"/>
        <a:ext cx="2723696" cy="1691139"/>
      </dsp:txXfrm>
    </dsp:sp>
    <dsp:sp modelId="{BE0F25FC-54B0-442E-9C82-FE0EE450B335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7335E5-F532-4C19-B05A-190E1C1C28DA}">
      <dsp:nvSpPr>
        <dsp:cNvPr id="0" name=""/>
        <dsp:cNvSpPr/>
      </dsp:nvSpPr>
      <dsp:spPr>
        <a:xfrm>
          <a:off x="3771899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Young's double-slit experiment beautifully demonstrates this duality and provides insight into the mysterious nature of quantum particles</a:t>
          </a:r>
        </a:p>
      </dsp:txBody>
      <dsp:txXfrm>
        <a:off x="3824513" y="1166540"/>
        <a:ext cx="2723696" cy="1691139"/>
      </dsp:txXfrm>
    </dsp:sp>
    <dsp:sp modelId="{8F262782-5D16-4832-9D38-89E282D9EEF4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910A53-EA2B-43E8-AE1B-1E8E895485DE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Wave-particle duality is a fundamental concept in quantum mechanics that describes the dual nature of particles, such as electrons and photons</a:t>
          </a:r>
        </a:p>
      </dsp:txBody>
      <dsp:txXfrm>
        <a:off x="7282089" y="1166540"/>
        <a:ext cx="2723696" cy="169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DE9D9-E5FE-4261-9D14-F8EED477770D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9DB31-7BC2-4BC1-A52B-75E5FDAB23DB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004D3-3015-4F0D-9234-73EA677F6245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Imagine you have a screen with two small slits close to each other</a:t>
          </a:r>
        </a:p>
      </dsp:txBody>
      <dsp:txXfrm>
        <a:off x="1270834" y="2170"/>
        <a:ext cx="4635346" cy="1100289"/>
      </dsp:txXfrm>
    </dsp:sp>
    <dsp:sp modelId="{A8985136-C218-4889-8708-FB4133375BD6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C14EF-C9C7-439C-A3DA-06D66B573C75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B3148-8D58-4E1C-A37A-C8520E7DD7D8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light from the source passes through the slits, it creates two separate waves that propagate outward</a:t>
          </a:r>
        </a:p>
      </dsp:txBody>
      <dsp:txXfrm>
        <a:off x="1270834" y="1377533"/>
        <a:ext cx="4635346" cy="1100289"/>
      </dsp:txXfrm>
    </dsp:sp>
    <dsp:sp modelId="{B65292CD-A1E1-441B-8BA9-2063C36BD072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9096B-9993-4C7C-A362-34075DAEDF1F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15A8A-00C5-4BFA-9669-E3B5313CE437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interference pattern arises because the waves from the two slits interfere with each other, creating regions of constructive and destructive interference</a:t>
          </a:r>
        </a:p>
      </dsp:txBody>
      <dsp:txXfrm>
        <a:off x="1270834" y="2752895"/>
        <a:ext cx="4635346" cy="1100289"/>
      </dsp:txXfrm>
    </dsp:sp>
    <dsp:sp modelId="{B8993B0E-DF25-4E20-B367-F6F1362F467A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02BE8-7FC7-4D9E-A3F5-FCE99033CFBE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7EB85-B377-40B1-850D-89E9786B190A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the double-slit experiment, even when we reduce the intensity of the light source so much that only one photon passes through the apparatus at a time, the interference pattern still emerges over time as individual photons hit the screen</a:t>
          </a:r>
        </a:p>
      </dsp:txBody>
      <dsp:txXfrm>
        <a:off x="1270834" y="4128257"/>
        <a:ext cx="4635346" cy="110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9D861-5EB0-4534-803D-2CBD740086C3}" type="datetimeFigureOut"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09FBB-CAC7-4A7E-B28F-411CC54753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>
            <a:extLst>
              <a:ext uri="{FF2B5EF4-FFF2-40B4-BE49-F238E27FC236}">
                <a16:creationId xmlns:a16="http://schemas.microsoft.com/office/drawing/2014/main" id="{FB4DD9D6-639C-3643-8E82-40A227BFC3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8" name="Notes Placeholder 2">
            <a:extLst>
              <a:ext uri="{FF2B5EF4-FFF2-40B4-BE49-F238E27FC236}">
                <a16:creationId xmlns:a16="http://schemas.microsoft.com/office/drawing/2014/main" id="{E72F1107-1163-9544-AB04-6D331864E8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8419" name="Slide Number Placeholder 3">
            <a:extLst>
              <a:ext uri="{FF2B5EF4-FFF2-40B4-BE49-F238E27FC236}">
                <a16:creationId xmlns:a16="http://schemas.microsoft.com/office/drawing/2014/main" id="{5EF9E978-2218-D246-813A-77C8DA551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ADD6ED-B0CF-0D4F-AA61-920C78E3A49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5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It's not sure that it will pass through same slit.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09FBB-CAC7-4A7E-B28F-411CC54753A5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Super position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09FBB-CAC7-4A7E-B28F-411CC54753A5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89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1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7530C-0BEC-66AF-50C5-01A43EC68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1" r="-2" b="14789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/>
              <a:t>Quantum Computing: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0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Title 1">
            <a:extLst>
              <a:ext uri="{FF2B5EF4-FFF2-40B4-BE49-F238E27FC236}">
                <a16:creationId xmlns:a16="http://schemas.microsoft.com/office/drawing/2014/main" id="{C0BA9032-E454-4549-A5B5-ED2FFF9B4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Transformation Hierarchy</a:t>
            </a:r>
          </a:p>
        </p:txBody>
      </p:sp>
      <p:sp>
        <p:nvSpPr>
          <p:cNvPr id="277506" name="Content Placeholder 2">
            <a:extLst>
              <a:ext uri="{FF2B5EF4-FFF2-40B4-BE49-F238E27FC236}">
                <a16:creationId xmlns:a16="http://schemas.microsoft.com/office/drawing/2014/main" id="{281812F4-8401-8A40-97FF-DB827DE7A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71706-8BED-F442-8971-B8568724D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endParaRPr lang="en-US" altLang="en-US" sz="1600">
              <a:solidFill>
                <a:srgbClr val="000000"/>
              </a:solidFill>
              <a:latin typeface="Garamond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959B9344-D19A-2D41-AE41-D62E609F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6" y="3690938"/>
            <a:ext cx="2041525" cy="3683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Micro-architecture</a:t>
            </a: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7C4BD413-256F-804C-A912-33BF955D779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2026" y="3319463"/>
            <a:ext cx="2041525" cy="3667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SW/HW Interface</a:t>
            </a: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B9AA388C-D761-2E48-878A-F4413ABC67B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68851" y="2654300"/>
            <a:ext cx="2043113" cy="3683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Program/Language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B8AE1440-B0CA-254A-8992-48EE47078E5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68851" y="2282825"/>
            <a:ext cx="2043113" cy="3683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284B2756-DCD2-CB4A-A497-A7E3258D80D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68851" y="1916113"/>
            <a:ext cx="2043113" cy="36671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Problem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4A5CD7D2-75F2-4340-AD85-3DA75A4D8B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2025" y="4064001"/>
            <a:ext cx="2039938" cy="3730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sz="1750">
                <a:solidFill>
                  <a:srgbClr val="000000"/>
                </a:solidFill>
                <a:latin typeface="Tahoma" pitchFamily="34" charset="0"/>
                <a:ea typeface="ＭＳ Ｐゴシック" panose="020B0600070205080204" pitchFamily="34" charset="-128"/>
                <a:cs typeface="Arial" charset="0"/>
              </a:rPr>
              <a:t>Logic</a:t>
            </a:r>
          </a:p>
          <a:p>
            <a:pPr>
              <a:defRPr/>
            </a:pPr>
            <a:endParaRPr lang="en-US" sz="1750">
              <a:solidFill>
                <a:srgbClr val="000000"/>
              </a:solidFill>
              <a:latin typeface="Tahoma" pitchFamily="34" charset="0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8FF071FC-8054-5545-9246-15BBD8947B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2026" y="4435475"/>
            <a:ext cx="2041525" cy="3683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Devices</a:t>
            </a: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B8807EAF-3E7A-2E4F-A579-A5C0F20A55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2026" y="2997201"/>
            <a:ext cx="2041525" cy="327025"/>
          </a:xfrm>
          <a:prstGeom prst="rect">
            <a:avLst/>
          </a:prstGeom>
          <a:solidFill>
            <a:srgbClr val="35F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System Software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95B77B-3825-5C41-8046-BDBEF616AAD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88769" y="2537619"/>
            <a:ext cx="792162" cy="22860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FF6600"/>
              </a:solidFill>
              <a:latin typeface="Tahoma"/>
              <a:ea typeface="ＭＳ Ｐゴシック" panose="020B0600070205080204" pitchFamily="34" charset="-128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91425FE6-E37E-7E4F-B0E3-BFAA7BB143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3613" y="4791076"/>
            <a:ext cx="2043112" cy="36671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Electrons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29B8D-FD6E-184F-8097-2B7F2F1F0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3357563"/>
            <a:ext cx="3124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 b="1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Computer Architecture (narrow view)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1EA216-5C4D-3D45-839A-67809AE444B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64076" y="2393951"/>
            <a:ext cx="2232025" cy="22860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/>
              <a:ea typeface="ＭＳ Ｐゴシック" panose="020B0600070205080204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8E4F8-1C59-F946-A9A5-CE2A86B0D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3284538"/>
            <a:ext cx="3124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Computer Architecture (expanded view)</a:t>
            </a:r>
            <a:endParaRPr lang="en-US" altLang="en-US" sz="18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94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5" grpId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>
            <a:extLst>
              <a:ext uri="{FF2B5EF4-FFF2-40B4-BE49-F238E27FC236}">
                <a16:creationId xmlns:a16="http://schemas.microsoft.com/office/drawing/2014/main" id="{AA1CD2E2-7A71-5547-87A2-E21F9E3D0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-736944"/>
            <a:ext cx="10058400" cy="27511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Levels of Transformation</a:t>
            </a:r>
          </a:p>
        </p:txBody>
      </p:sp>
      <p:sp>
        <p:nvSpPr>
          <p:cNvPr id="187394" name="Slide Number Placeholder 3">
            <a:extLst>
              <a:ext uri="{FF2B5EF4-FFF2-40B4-BE49-F238E27FC236}">
                <a16:creationId xmlns:a16="http://schemas.microsoft.com/office/drawing/2014/main" id="{EB0C2865-14AC-0744-9F8C-91B230576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301038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fld id="{5ECE55F3-A4DD-AC49-B158-0622232E28A7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t>11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4582" name="Text Box 17">
            <a:extLst>
              <a:ext uri="{FF2B5EF4-FFF2-40B4-BE49-F238E27FC236}">
                <a16:creationId xmlns:a16="http://schemas.microsoft.com/office/drawing/2014/main" id="{B3BEED22-713E-E344-84DA-2ADF7BC51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4287838"/>
            <a:ext cx="1933734" cy="36933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</a:rPr>
              <a:t>Microarchitecture</a:t>
            </a:r>
          </a:p>
        </p:txBody>
      </p:sp>
      <p:sp>
        <p:nvSpPr>
          <p:cNvPr id="24583" name="Text Box 18">
            <a:extLst>
              <a:ext uri="{FF2B5EF4-FFF2-40B4-BE49-F238E27FC236}">
                <a16:creationId xmlns:a16="http://schemas.microsoft.com/office/drawing/2014/main" id="{ECDBE200-F211-D140-9F9D-2B764283ABA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11776" y="3916363"/>
            <a:ext cx="2041525" cy="3667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</a:rPr>
              <a:t>ISA (Architecture)</a:t>
            </a:r>
          </a:p>
        </p:txBody>
      </p:sp>
      <p:sp>
        <p:nvSpPr>
          <p:cNvPr id="24584" name="Text Box 19">
            <a:extLst>
              <a:ext uri="{FF2B5EF4-FFF2-40B4-BE49-F238E27FC236}">
                <a16:creationId xmlns:a16="http://schemas.microsoft.com/office/drawing/2014/main" id="{4E00C345-1585-C840-B09E-521AA3D1666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08601" y="2871788"/>
            <a:ext cx="2043113" cy="3683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</a:rPr>
              <a:t>Program/Language</a:t>
            </a:r>
          </a:p>
        </p:txBody>
      </p:sp>
      <p:sp>
        <p:nvSpPr>
          <p:cNvPr id="24585" name="Text Box 20">
            <a:extLst>
              <a:ext uri="{FF2B5EF4-FFF2-40B4-BE49-F238E27FC236}">
                <a16:creationId xmlns:a16="http://schemas.microsoft.com/office/drawing/2014/main" id="{4C0B1320-8A6C-484D-B4DB-D4AA9611EE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08601" y="2500313"/>
            <a:ext cx="2043113" cy="3683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24586" name="Text Box 21">
            <a:extLst>
              <a:ext uri="{FF2B5EF4-FFF2-40B4-BE49-F238E27FC236}">
                <a16:creationId xmlns:a16="http://schemas.microsoft.com/office/drawing/2014/main" id="{2FA1F22B-099E-3646-B805-83316C473D9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08601" y="2122597"/>
            <a:ext cx="2043113" cy="3667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</a:rPr>
              <a:t>Problem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F571D807-1C51-3647-9DC6-707C441FE91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11775" y="4660901"/>
            <a:ext cx="2039938" cy="3730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50">
                <a:solidFill>
                  <a:srgbClr val="000000"/>
                </a:solidFill>
                <a:latin typeface="Tahoma" pitchFamily="34" charset="0"/>
                <a:ea typeface="ＭＳ Ｐゴシック" panose="020B0600070205080204" pitchFamily="34" charset="-128"/>
                <a:cs typeface="Arial" charset="0"/>
              </a:rPr>
              <a:t>Logic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50">
              <a:solidFill>
                <a:srgbClr val="000000"/>
              </a:solidFill>
              <a:latin typeface="Tahoma" pitchFamily="34" charset="0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24588" name="Text Box 23">
            <a:extLst>
              <a:ext uri="{FF2B5EF4-FFF2-40B4-BE49-F238E27FC236}">
                <a16:creationId xmlns:a16="http://schemas.microsoft.com/office/drawing/2014/main" id="{E6AC7B7E-2637-DE42-84E7-D7F545B945D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11776" y="5032375"/>
            <a:ext cx="2041525" cy="3683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4589" name="Text Box 24">
            <a:extLst>
              <a:ext uri="{FF2B5EF4-FFF2-40B4-BE49-F238E27FC236}">
                <a16:creationId xmlns:a16="http://schemas.microsoft.com/office/drawing/2014/main" id="{9FF1A07F-7047-F045-86C0-D4FBC835BEE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11776" y="3246439"/>
            <a:ext cx="2041525" cy="669925"/>
          </a:xfrm>
          <a:prstGeom prst="rect">
            <a:avLst/>
          </a:prstGeom>
          <a:solidFill>
            <a:srgbClr val="35F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</a:rPr>
              <a:t>Runtime System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</a:rPr>
              <a:t>(VM, OS, MM)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614990-933E-4348-8991-D8A6E326763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15000" y="3276600"/>
            <a:ext cx="1219200" cy="22860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CDC57397-EF47-DF48-A8A8-B214D8821F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13363" y="5387976"/>
            <a:ext cx="2043112" cy="36671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</a:rPr>
              <a:t>Electrons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38D27-713C-F944-BD0F-EA63ACB2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958794"/>
            <a:ext cx="6943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“The purpose of computing is [to gain] insight” (</a:t>
            </a: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Richard Hamming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We gain and generate insight by solving problems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How do we ensure problems are solved by electrons?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FC088-E830-174F-ABA6-3F1B20C5D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5" y="914400"/>
            <a:ext cx="1879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DE15C-4363-2246-B4B5-A968D3795107}"/>
              </a:ext>
            </a:extLst>
          </p:cNvPr>
          <p:cNvSpPr txBox="1"/>
          <p:nvPr/>
        </p:nvSpPr>
        <p:spPr>
          <a:xfrm>
            <a:off x="1676400" y="2057400"/>
            <a:ext cx="36576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Algorithm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Step-by-step procedure that is </a:t>
            </a: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guaranteed to terminate </a:t>
            </a: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each step is precisely stated </a:t>
            </a: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 be carried out by a computer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Finiteness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Definiteness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Effective computability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Many algorithms for the same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5C0CA-BC49-E645-859F-300352F2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357564"/>
            <a:ext cx="3124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ISA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(Instruction Set Architecture)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Interface/contract between SW and HW.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What the programmer assumes hardware will satisfy.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64C07-DCC4-8D49-B378-3A9374C5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67401"/>
            <a:ext cx="350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Microarchitecture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An implementation of the ISA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C4360-6DDF-9449-8B1B-33BF03F1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1"/>
            <a:ext cx="441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Digital logic circuits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Building blocks of micro-arch (e.g., gates)</a:t>
            </a:r>
          </a:p>
        </p:txBody>
      </p:sp>
    </p:spTree>
    <p:extLst>
      <p:ext uri="{BB962C8B-B14F-4D97-AF65-F5344CB8AC3E}">
        <p14:creationId xmlns:p14="http://schemas.microsoft.com/office/powerpoint/2010/main" val="241481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 nodeType="clickPar">
                      <p:stCondLst>
                        <p:cond delay="indefinite"/>
                      </p:stCondLst>
                      <p:childTnLst>
                        <p:par>
                          <p:cTn id="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18" grpId="0" animBg="1"/>
      <p:bldP spid="24588" grpId="0" animBg="1"/>
      <p:bldP spid="24589" grpId="0" animBg="1"/>
      <p:bldP spid="25" grpId="0" animBg="1"/>
      <p:bldP spid="20" grpId="0" animBg="1"/>
      <p:bldP spid="4" grpId="0"/>
      <p:bldP spid="4" grpId="1"/>
      <p:bldP spid="17" grpId="0"/>
      <p:bldP spid="17" grpId="1"/>
      <p:bldP spid="19" grpId="0"/>
      <p:bldP spid="19" grpId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Garamond"/>
                <a:ea typeface="+mj-lt"/>
                <a:cs typeface="+mj-lt"/>
              </a:rPr>
              <a:t>Conventional Physics:</a:t>
            </a:r>
            <a:endParaRPr sz="4000">
              <a:solidFill>
                <a:srgbClr val="000000"/>
              </a:solidFill>
              <a:latin typeface="Garamond"/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714F51C-4D86-8423-189B-A95958351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71495"/>
              </p:ext>
            </p:extLst>
          </p:nvPr>
        </p:nvGraphicFramePr>
        <p:xfrm>
          <a:off x="5591855" y="812320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1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Quantum Physics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F56DAB4-7412-867D-1FA7-3EC1CB006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762560"/>
              </p:ext>
            </p:extLst>
          </p:nvPr>
        </p:nvGraphicFramePr>
        <p:xfrm>
          <a:off x="5580482" y="675842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18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5100"/>
              <a:t>Conventional Computation v/s Quantum Computation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2DAE1E60-0778-CF43-3EAC-9886602C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1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25D17E49-B6E6-8066-A2EA-EA7207359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6" r="20820" b="-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Conventional Computation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/>
              <a:t>Binary Representation:</a:t>
            </a:r>
            <a:r>
              <a:rPr lang="en-US"/>
              <a:t> Conventional computers use binary digits as the fundamental unit of information</a:t>
            </a:r>
          </a:p>
          <a:p>
            <a:pPr lvl="0">
              <a:lnSpc>
                <a:spcPct val="90000"/>
              </a:lnSpc>
            </a:pPr>
            <a:r>
              <a:rPr lang="en-US" b="1"/>
              <a:t>Deterministic Logic:</a:t>
            </a:r>
            <a:r>
              <a:rPr lang="en-US"/>
              <a:t> Conventional computing operates on deterministic logic, where the outcome of each operation is precisely determined by the input and the logic gates applied</a:t>
            </a:r>
          </a:p>
          <a:p>
            <a:pPr lvl="0">
              <a:lnSpc>
                <a:spcPct val="90000"/>
              </a:lnSpc>
            </a:pPr>
            <a:r>
              <a:rPr lang="en-US" b="1"/>
              <a:t>Sequential Processing:</a:t>
            </a:r>
            <a:r>
              <a:rPr lang="en-US"/>
              <a:t> Conventional computers process information sequentially, executing one instruction at a time</a:t>
            </a:r>
          </a:p>
          <a:p>
            <a:pPr lvl="0">
              <a:lnSpc>
                <a:spcPct val="90000"/>
              </a:lnSpc>
            </a:pPr>
            <a:r>
              <a:rPr lang="en-US" b="1"/>
              <a:t>Classical Physics:</a:t>
            </a:r>
            <a:r>
              <a:rPr lang="en-US"/>
              <a:t> Conventional computing is based on classical physics principles</a:t>
            </a:r>
          </a:p>
        </p:txBody>
      </p:sp>
    </p:spTree>
    <p:extLst>
      <p:ext uri="{BB962C8B-B14F-4D97-AF65-F5344CB8AC3E}">
        <p14:creationId xmlns:p14="http://schemas.microsoft.com/office/powerpoint/2010/main" val="243390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2FF9F-9339-3CD8-6711-F1A5F0422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6" r="36078" b="6250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Quantum Computation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/>
              <a:t>Qubit Representation:</a:t>
            </a:r>
            <a:r>
              <a:rPr lang="en-US"/>
              <a:t> Quantum computers use quantum bits as the fundamental unit of information</a:t>
            </a:r>
          </a:p>
          <a:p>
            <a:pPr lvl="0">
              <a:lnSpc>
                <a:spcPct val="90000"/>
              </a:lnSpc>
            </a:pPr>
            <a:r>
              <a:rPr lang="en-US" b="1"/>
              <a:t>Probabilistic Logic:</a:t>
            </a:r>
            <a:r>
              <a:rPr lang="en-US"/>
              <a:t> Quantum computing operates on probabilistic logic due to the inherent uncertainty of quantum states</a:t>
            </a:r>
          </a:p>
          <a:p>
            <a:pPr lvl="0">
              <a:lnSpc>
                <a:spcPct val="90000"/>
              </a:lnSpc>
            </a:pPr>
            <a:r>
              <a:rPr lang="en-US" b="1"/>
              <a:t>Parallel Processing: </a:t>
            </a:r>
            <a:r>
              <a:rPr lang="en-US"/>
              <a:t>Quantum computers can process information in parallel due to superposition and entanglement</a:t>
            </a:r>
          </a:p>
          <a:p>
            <a:pPr lvl="0">
              <a:lnSpc>
                <a:spcPct val="90000"/>
              </a:lnSpc>
            </a:pPr>
            <a:r>
              <a:rPr lang="en-US" b="1"/>
              <a:t>Quantum Mechanics: </a:t>
            </a:r>
            <a:r>
              <a:rPr lang="en-US"/>
              <a:t>Quantum computing is based on the principles of quantum mechanics, including concepts such as superposition, entanglement, and interference</a:t>
            </a:r>
          </a:p>
        </p:txBody>
      </p:sp>
    </p:spTree>
    <p:extLst>
      <p:ext uri="{BB962C8B-B14F-4D97-AF65-F5344CB8AC3E}">
        <p14:creationId xmlns:p14="http://schemas.microsoft.com/office/powerpoint/2010/main" val="176156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4AB204A-1CAD-235F-7B07-FDF46AF3F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/>
              <a:t>Conventional Computing Stack v/s Quantum Computing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38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Conventional Computing Stack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3FAE274-A669-469B-153D-1DE77C182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21279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88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2. Software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037B503-608E-E0D3-48A3-2C9DD94F5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1802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3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2" name="Rectangle 185351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54" name="Rectangle 185353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NZ"/>
          </a:p>
        </p:txBody>
      </p:sp>
      <p:sp useBgFill="1">
        <p:nvSpPr>
          <p:cNvPr id="185356" name="Rectangle 185355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85345" name="Title 1">
            <a:extLst>
              <a:ext uri="{FF2B5EF4-FFF2-40B4-BE49-F238E27FC236}">
                <a16:creationId xmlns:a16="http://schemas.microsoft.com/office/drawing/2014/main" id="{2E48B20E-E8AF-0C45-90CA-AAF3506668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6286" y="1446715"/>
            <a:ext cx="9637485" cy="3299335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Do We Have Computers?</a:t>
            </a:r>
          </a:p>
        </p:txBody>
      </p:sp>
      <p:sp>
        <p:nvSpPr>
          <p:cNvPr id="185346" name="Subtitle 2">
            <a:extLst>
              <a:ext uri="{FF2B5EF4-FFF2-40B4-BE49-F238E27FC236}">
                <a16:creationId xmlns:a16="http://schemas.microsoft.com/office/drawing/2014/main" id="{2DC688C6-D718-3040-AD2E-6E6794F3A2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06286" y="4842627"/>
            <a:ext cx="9637485" cy="729223"/>
          </a:xfrm>
        </p:spPr>
        <p:txBody>
          <a:bodyPr>
            <a:normAutofit/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5358" name="Rectangle 185357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cxnSp>
        <p:nvCxnSpPr>
          <p:cNvPr id="185360" name="Straight Connector 185359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62" name="Straight Connector 185361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64" name="Straight Connector 185363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347" name="Slide Number Placeholder 3">
            <a:extLst>
              <a:ext uri="{FF2B5EF4-FFF2-40B4-BE49-F238E27FC236}">
                <a16:creationId xmlns:a16="http://schemas.microsoft.com/office/drawing/2014/main" id="{B1EC75D9-B119-5143-9D66-833A04F7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7971" y="5668427"/>
            <a:ext cx="1955800" cy="228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fld id="{128C3A49-940E-FE42-BF26-79F9CB694063}" type="slidenum">
              <a:rPr lang="en-US" altLang="en-US" sz="800">
                <a:latin typeface="Garamond" panose="02020404030301010803" pitchFamily="18" charset="0"/>
                <a:cs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  <a:defRPr/>
              </a:pPr>
              <a:t>2</a:t>
            </a:fld>
            <a:endParaRPr lang="en-US" altLang="en-US" sz="8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3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17971-87ED-24AE-E44D-7978146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b="1" i="1">
                <a:solidFill>
                  <a:schemeClr val="tx1"/>
                </a:solidFill>
                <a:ea typeface="+mj-lt"/>
                <a:cs typeface="+mj-lt"/>
              </a:rPr>
              <a:t>Quantum Computing Stack:</a:t>
            </a:r>
            <a:endParaRPr lang="en-US" sz="4400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5AAF-D07F-BDDE-12AC-B5864A5B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latin typeface="Segoe UI"/>
                <a:cs typeface="Segoe UI"/>
              </a:rPr>
              <a:t>1. Hardware Layer:</a:t>
            </a:r>
            <a:endParaRPr lang="en-US" sz="1400">
              <a:latin typeface="Segoe UI"/>
              <a:cs typeface="Segoe UI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 b="1">
                <a:latin typeface="Segoe UI"/>
                <a:cs typeface="Segoe UI"/>
              </a:rPr>
              <a:t>   Quantum Processor:</a:t>
            </a:r>
            <a:r>
              <a:rPr lang="en-US" sz="1400">
                <a:latin typeface="Segoe UI"/>
                <a:cs typeface="Segoe UI"/>
              </a:rPr>
              <a:t> Quantum bits (qubits) implemented using physical systems such as superconducting circuits, trapped ions, or photonic systems.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 b="1">
                <a:latin typeface="Segoe UI"/>
                <a:cs typeface="Segoe UI"/>
              </a:rPr>
              <a:t>   Quantum Memory: </a:t>
            </a:r>
            <a:r>
              <a:rPr lang="en-US" sz="1400">
                <a:latin typeface="Segoe UI"/>
                <a:cs typeface="Segoe UI"/>
              </a:rPr>
              <a:t>Temporary storage of quantum information required for quantum algorithms and operations.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>
                <a:latin typeface="Segoe UI"/>
                <a:cs typeface="Segoe UI"/>
              </a:rPr>
              <a:t>  </a:t>
            </a:r>
            <a:r>
              <a:rPr lang="en-US" sz="1400" b="1">
                <a:latin typeface="Segoe UI"/>
                <a:cs typeface="Segoe UI"/>
              </a:rPr>
              <a:t> Classical Control Systems: </a:t>
            </a:r>
            <a:r>
              <a:rPr lang="en-US" sz="1400">
                <a:latin typeface="Segoe UI"/>
                <a:cs typeface="Segoe UI"/>
              </a:rPr>
              <a:t>Classical computers are used to control and read out the state of quantum systems.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400">
              <a:latin typeface="Segoe UI"/>
              <a:cs typeface="Segoe UI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400">
              <a:latin typeface="Segoe UI"/>
              <a:cs typeface="Segoe UI"/>
            </a:endParaRPr>
          </a:p>
          <a:p>
            <a:pPr marL="0" indent="0">
              <a:lnSpc>
                <a:spcPct val="90000"/>
              </a:lnSpc>
              <a:buClr>
                <a:srgbClr val="262626"/>
              </a:buClr>
              <a:buNone/>
            </a:pPr>
            <a:r>
              <a:rPr lang="en-US" sz="1400" b="1">
                <a:latin typeface="Segoe UI"/>
                <a:cs typeface="Segoe UI"/>
              </a:rPr>
              <a:t>2. Software Layer:</a:t>
            </a:r>
            <a:endParaRPr lang="en-US" sz="1400">
              <a:latin typeface="Segoe UI"/>
              <a:cs typeface="Segoe UI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>
                <a:latin typeface="Segoe UI"/>
                <a:cs typeface="Segoe UI"/>
              </a:rPr>
              <a:t> </a:t>
            </a:r>
            <a:r>
              <a:rPr lang="en-US" sz="1400" b="1">
                <a:latin typeface="Segoe UI"/>
                <a:cs typeface="Segoe UI"/>
              </a:rPr>
              <a:t>  Quantum Programming Languages:</a:t>
            </a:r>
            <a:r>
              <a:rPr lang="en-US" sz="1400">
                <a:latin typeface="Segoe UI"/>
                <a:cs typeface="Segoe UI"/>
              </a:rPr>
              <a:t> High-level languages tailored for expressing quantum algorithms (e.g., </a:t>
            </a:r>
            <a:r>
              <a:rPr lang="en-US" sz="1400" err="1">
                <a:latin typeface="Segoe UI"/>
                <a:cs typeface="Segoe UI"/>
              </a:rPr>
              <a:t>Qiskit</a:t>
            </a:r>
            <a:r>
              <a:rPr lang="en-US" sz="1400">
                <a:latin typeface="Segoe UI"/>
                <a:cs typeface="Segoe UI"/>
              </a:rPr>
              <a:t>, Cirq).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>
                <a:latin typeface="Segoe UI"/>
                <a:cs typeface="Segoe UI"/>
              </a:rPr>
              <a:t>  </a:t>
            </a:r>
            <a:r>
              <a:rPr lang="en-US" sz="1400" b="1">
                <a:latin typeface="Segoe UI"/>
                <a:cs typeface="Segoe UI"/>
              </a:rPr>
              <a:t> Quantum Circuit Design Tools:</a:t>
            </a:r>
            <a:r>
              <a:rPr lang="en-US" sz="1400">
                <a:latin typeface="Segoe UI"/>
                <a:cs typeface="Segoe UI"/>
              </a:rPr>
              <a:t> Software for designing and simulating quantum circuits (e.g., IBM Quantum Composer, Quirk).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 b="1">
                <a:latin typeface="Segoe UI"/>
                <a:cs typeface="Segoe UI"/>
              </a:rPr>
              <a:t>  Quantum Algorithms and Libraries:</a:t>
            </a:r>
            <a:r>
              <a:rPr lang="en-US" sz="1400">
                <a:latin typeface="Segoe UI"/>
                <a:cs typeface="Segoe UI"/>
              </a:rPr>
              <a:t> Implementations of quantum algorithms (e.g., Shor's algorithm, Grover's algorithm) and libraries for quantum simulation and optimization.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400" b="1">
                <a:latin typeface="Segoe UI"/>
                <a:cs typeface="Segoe UI"/>
              </a:rPr>
              <a:t>  Classical-Quantum Interface</a:t>
            </a:r>
            <a:r>
              <a:rPr lang="en-US" sz="1400">
                <a:latin typeface="Segoe UI"/>
                <a:cs typeface="Segoe UI"/>
              </a:rPr>
              <a:t>: Software for interfacing between classical control systems and quantum processors, handling tasks such as error correction, noise mitigation, and measurement.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2442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2F760-AABF-3DDD-22F6-9A5274A3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Quantum Computer Applications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B6C64B-9924-7988-9742-809BDFAD7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87092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29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How to physically generate Qubits?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80288BC-B2F6-71CE-59A0-AC892A9FE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738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13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8E3D-7C86-588A-9614-BF8A41AB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How to physically generate Qubits?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pic>
        <p:nvPicPr>
          <p:cNvPr id="7" name="Graphic 6" descr="Radioactive Sign">
            <a:extLst>
              <a:ext uri="{FF2B5EF4-FFF2-40B4-BE49-F238E27FC236}">
                <a16:creationId xmlns:a16="http://schemas.microsoft.com/office/drawing/2014/main" id="{EFE86121-50F9-E9CC-0980-6CD0426D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03B2-9965-610E-CDF0-2AA9532E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1">
                <a:ea typeface="+mn-lt"/>
                <a:cs typeface="+mn-lt"/>
              </a:rPr>
              <a:t>1. Superconducting Qubits:</a:t>
            </a:r>
            <a:r>
              <a:rPr lang="en-US" b="1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 i="1">
                <a:ea typeface="+mn-lt"/>
                <a:cs typeface="+mn-lt"/>
              </a:rPr>
              <a:t>2. Trapped Ions:</a:t>
            </a:r>
          </a:p>
          <a:p>
            <a:pPr>
              <a:buClr>
                <a:srgbClr val="262626"/>
              </a:buClr>
            </a:pPr>
            <a:r>
              <a:rPr lang="en-US" b="1" i="1">
                <a:ea typeface="+mn-lt"/>
                <a:cs typeface="+mn-lt"/>
              </a:rPr>
              <a:t>3. Quantum Dots:</a:t>
            </a:r>
          </a:p>
          <a:p>
            <a:pPr>
              <a:buClr>
                <a:srgbClr val="262626"/>
              </a:buClr>
            </a:pPr>
            <a:r>
              <a:rPr lang="en-US" b="1" i="1">
                <a:ea typeface="+mn-lt"/>
                <a:cs typeface="+mn-lt"/>
              </a:rPr>
              <a:t>4. Neutral Atoms:</a:t>
            </a:r>
            <a:r>
              <a:rPr lang="en-US" i="1">
                <a:ea typeface="+mn-lt"/>
                <a:cs typeface="+mn-lt"/>
              </a:rPr>
              <a:t> </a:t>
            </a:r>
            <a:endParaRPr lang="en-US" b="1" i="1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b="1" i="1">
                <a:ea typeface="+mn-lt"/>
                <a:cs typeface="+mn-lt"/>
              </a:rPr>
              <a:t>5. Nuclear Magnetic Resonance (NMR):</a:t>
            </a:r>
            <a:r>
              <a:rPr lang="en-US" i="1">
                <a:ea typeface="+mn-lt"/>
                <a:cs typeface="+mn-lt"/>
              </a:rPr>
              <a:t> 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648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unlit lightbulb with colourful background lights">
            <a:extLst>
              <a:ext uri="{FF2B5EF4-FFF2-40B4-BE49-F238E27FC236}">
                <a16:creationId xmlns:a16="http://schemas.microsoft.com/office/drawing/2014/main" id="{A1969C89-6660-7C5A-7F80-3C086E4A3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128" r="-2" b="4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Qubit Generation using light photon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327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mirror&#10;&#10;Description automatically generated">
            <a:extLst>
              <a:ext uri="{FF2B5EF4-FFF2-40B4-BE49-F238E27FC236}">
                <a16:creationId xmlns:a16="http://schemas.microsoft.com/office/drawing/2014/main" id="{2F1497F4-1B5F-801B-8F1D-48FF90C3C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917662"/>
            <a:ext cx="5130796" cy="2898898"/>
          </a:xfrm>
          <a:prstGeom prst="rect">
            <a:avLst/>
          </a:prstGeom>
        </p:spPr>
      </p:pic>
      <p:pic>
        <p:nvPicPr>
          <p:cNvPr id="5" name="Picture 4" descr="A diagram of a mirror&#10;&#10;Description automatically generated">
            <a:extLst>
              <a:ext uri="{FF2B5EF4-FFF2-40B4-BE49-F238E27FC236}">
                <a16:creationId xmlns:a16="http://schemas.microsoft.com/office/drawing/2014/main" id="{9793810F-2340-C0CD-35EF-0D816B39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1623145"/>
            <a:ext cx="5130799" cy="148793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5807C-4C95-51D8-3291-F8728FAF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sz="3100" cap="all" spc="-100">
              <a:solidFill>
                <a:schemeClr val="tx1"/>
              </a:solidFill>
            </a:endParaRPr>
          </a:p>
          <a:p>
            <a:pPr algn="ctr">
              <a:lnSpc>
                <a:spcPct val="83000"/>
              </a:lnSpc>
            </a:pPr>
            <a:r>
              <a:rPr lang="en-US" sz="3100" cap="all" spc="-100">
                <a:solidFill>
                  <a:schemeClr val="tx1"/>
                </a:solidFill>
              </a:rPr>
              <a:t>Qubit Generation using light photon</a:t>
            </a:r>
          </a:p>
          <a:p>
            <a:pPr algn="ctr">
              <a:lnSpc>
                <a:spcPct val="83000"/>
              </a:lnSpc>
            </a:pPr>
            <a:endParaRPr lang="en-US" sz="3100" cap="all" spc="-10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4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Wave-Particle Duality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C416FC2-8B26-28F4-2821-75FD6CDDB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492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18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ircular maze labyrinth">
            <a:extLst>
              <a:ext uri="{FF2B5EF4-FFF2-40B4-BE49-F238E27FC236}">
                <a16:creationId xmlns:a16="http://schemas.microsoft.com/office/drawing/2014/main" id="{1A52A565-AD52-E6DE-C2A5-C22B4E327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70" b="-3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Young's double-slit experiment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lvl="0"/>
            <a:r>
              <a:rPr lang="en-US"/>
              <a:t>The double-slit experiment demonstrates that particles, such as electrons or photons, can exhibit wave-like interference patterns when passing through two slits, even when sent through one at a time</a:t>
            </a:r>
          </a:p>
          <a:p>
            <a:pPr lvl="0"/>
            <a:r>
              <a:rPr lang="en-US"/>
              <a:t>The Young's double-slit experiment is a classic demonstration of the wave-like nature of light and other quantum particles</a:t>
            </a:r>
          </a:p>
          <a:p>
            <a:pPr lvl="0"/>
            <a:r>
              <a:rPr lang="en-US"/>
              <a:t>It was first performed by Thomas Young in 1801 and remains one of the most fundamental experiments in the history of physics</a:t>
            </a:r>
          </a:p>
        </p:txBody>
      </p:sp>
    </p:spTree>
    <p:extLst>
      <p:ext uri="{BB962C8B-B14F-4D97-AF65-F5344CB8AC3E}">
        <p14:creationId xmlns:p14="http://schemas.microsoft.com/office/powerpoint/2010/main" val="557904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Here's a simplified explanation of the experiment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4AD3C32-A66A-30F9-6ED1-7290F30FD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3528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55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8" name="Rectangle 27136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370" name="Rectangle 27136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71372" name="Rectangle 27137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71361" name="Title 1">
            <a:extLst>
              <a:ext uri="{FF2B5EF4-FFF2-40B4-BE49-F238E27FC236}">
                <a16:creationId xmlns:a16="http://schemas.microsoft.com/office/drawing/2014/main" id="{2B4EFFDD-BDCF-434C-84FA-4C1AA1B881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  <a:ea typeface="ＭＳ Ｐゴシック" panose="020B0600070205080204" pitchFamily="34" charset="-128"/>
              </a:rPr>
              <a:t>Why Do We Do Computing?</a:t>
            </a:r>
          </a:p>
        </p:txBody>
      </p:sp>
      <p:sp>
        <p:nvSpPr>
          <p:cNvPr id="271362" name="Subtitle 2">
            <a:extLst>
              <a:ext uri="{FF2B5EF4-FFF2-40B4-BE49-F238E27FC236}">
                <a16:creationId xmlns:a16="http://schemas.microsoft.com/office/drawing/2014/main" id="{958ABE54-BF1F-BD4E-A7BD-98AE67A77A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09039" y="4947920"/>
            <a:ext cx="9860547" cy="685116"/>
          </a:xfrm>
        </p:spPr>
        <p:txBody>
          <a:bodyPr>
            <a:normAutofit/>
          </a:bodyPr>
          <a:lstStyle/>
          <a:p>
            <a:endParaRPr lang="en-US" altLang="en-US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1374" name="Rectangle 27137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cxnSp>
        <p:nvCxnSpPr>
          <p:cNvPr id="271376" name="Straight Connector 27137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378" name="Straight Connector 27137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380" name="Straight Connector 27137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363" name="Slide Number Placeholder 3">
            <a:extLst>
              <a:ext uri="{FF2B5EF4-FFF2-40B4-BE49-F238E27FC236}">
                <a16:creationId xmlns:a16="http://schemas.microsoft.com/office/drawing/2014/main" id="{34FCE338-BDD2-654F-9C97-C10F47732A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57705" y="5820833"/>
            <a:ext cx="2111881" cy="228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fld id="{1AEC12DF-F101-7D4D-A3FB-B122CD667D5D}" type="slidenum">
              <a:rPr lang="en-US" altLang="en-US" sz="80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  <a:defRPr/>
              </a:pPr>
              <a:t>3</a:t>
            </a:fld>
            <a:endParaRPr lang="en-US" altLang="en-US" sz="800">
              <a:solidFill>
                <a:schemeClr val="bg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7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Title 1">
            <a:extLst>
              <a:ext uri="{FF2B5EF4-FFF2-40B4-BE49-F238E27FC236}">
                <a16:creationId xmlns:a16="http://schemas.microsoft.com/office/drawing/2014/main" id="{22F0064A-764E-144D-BBA2-9FB7EDCEB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E573-EAD7-474A-9D52-19C1DF8F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endParaRPr lang="en-US"/>
          </a:p>
          <a:p>
            <a:pPr>
              <a:buFont typeface="Wingdings" charset="0"/>
              <a:buChar char="n"/>
              <a:defRPr/>
            </a:pPr>
            <a:endParaRPr lang="en-US"/>
          </a:p>
          <a:p>
            <a:pPr>
              <a:buFont typeface="Wingdings" charset="0"/>
              <a:buChar char="n"/>
              <a:defRPr/>
            </a:pPr>
            <a:endParaRPr lang="en-US"/>
          </a:p>
          <a:p>
            <a:pPr>
              <a:buFont typeface="Wingdings" charset="0"/>
              <a:buChar char="n"/>
              <a:defRPr/>
            </a:pPr>
            <a:endParaRPr lang="en-US"/>
          </a:p>
          <a:p>
            <a:pPr marL="0" indent="0" algn="ctr">
              <a:buNone/>
              <a:defRPr/>
            </a:pPr>
            <a:r>
              <a:rPr lang="en-US" sz="6400"/>
              <a:t>To Solve Problems</a:t>
            </a:r>
          </a:p>
        </p:txBody>
      </p:sp>
      <p:sp>
        <p:nvSpPr>
          <p:cNvPr id="186371" name="Slide Number Placeholder 3">
            <a:extLst>
              <a:ext uri="{FF2B5EF4-FFF2-40B4-BE49-F238E27FC236}">
                <a16:creationId xmlns:a16="http://schemas.microsoft.com/office/drawing/2014/main" id="{82789547-979B-D348-8AEB-32959494F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fld id="{3856805A-9BF2-C140-A445-F8BD2A0F5D45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t>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6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Title 1">
            <a:extLst>
              <a:ext uri="{FF2B5EF4-FFF2-40B4-BE49-F238E27FC236}">
                <a16:creationId xmlns:a16="http://schemas.microsoft.com/office/drawing/2014/main" id="{4BF70894-D799-994E-BEBB-6A571CBD0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Answer Reworded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169D-9A4F-224E-A7EC-0BCCC3F9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6950"/>
            <a:ext cx="8610600" cy="51943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 marL="0" indent="0" algn="ctr">
              <a:buNone/>
              <a:defRPr/>
            </a:pPr>
            <a:r>
              <a:rPr lang="en-US" sz="6400"/>
              <a:t>To Gain Insight</a:t>
            </a:r>
          </a:p>
        </p:txBody>
      </p:sp>
      <p:sp>
        <p:nvSpPr>
          <p:cNvPr id="272387" name="Slide Number Placeholder 3">
            <a:extLst>
              <a:ext uri="{FF2B5EF4-FFF2-40B4-BE49-F238E27FC236}">
                <a16:creationId xmlns:a16="http://schemas.microsoft.com/office/drawing/2014/main" id="{0BE115BC-2860-E644-B726-154120DCF4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fld id="{E4ED4E6E-B671-C242-8E9B-EDBD14F1EBF8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t>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C7189-3E99-8A45-AF60-995B748D383C}"/>
              </a:ext>
            </a:extLst>
          </p:cNvPr>
          <p:cNvSpPr txBox="1"/>
          <p:nvPr/>
        </p:nvSpPr>
        <p:spPr>
          <a:xfrm>
            <a:off x="3000375" y="6430963"/>
            <a:ext cx="2551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Tahoma"/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38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Title 1">
            <a:extLst>
              <a:ext uri="{FF2B5EF4-FFF2-40B4-BE49-F238E27FC236}">
                <a16:creationId xmlns:a16="http://schemas.microsoft.com/office/drawing/2014/main" id="{286FB4E1-FABB-D847-AD00-9D180EABE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Answer Extended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5EC9-0FE3-3F43-ACBD-B155226E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96950"/>
            <a:ext cx="9144000" cy="51943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 marL="0" indent="0" algn="ctr">
              <a:buNone/>
              <a:defRPr/>
            </a:pPr>
            <a:r>
              <a:rPr lang="en-US" sz="6400"/>
              <a:t>To Enable </a:t>
            </a:r>
          </a:p>
          <a:p>
            <a:pPr marL="0" indent="0" algn="ctr">
              <a:buNone/>
              <a:defRPr/>
            </a:pPr>
            <a:r>
              <a:rPr lang="en-US" sz="6400"/>
              <a:t>a Better Life &amp; Future</a:t>
            </a:r>
          </a:p>
        </p:txBody>
      </p:sp>
      <p:sp>
        <p:nvSpPr>
          <p:cNvPr id="273411" name="Slide Number Placeholder 3">
            <a:extLst>
              <a:ext uri="{FF2B5EF4-FFF2-40B4-BE49-F238E27FC236}">
                <a16:creationId xmlns:a16="http://schemas.microsoft.com/office/drawing/2014/main" id="{1B9BFD72-0528-A648-8378-05D4D35A61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fld id="{E414E96B-E480-534D-8D9A-9157AFEEB018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t>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4449" name="Rectangle 274448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451" name="Rectangle 274450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74453" name="Rectangle 274452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74433" name="Title 1">
            <a:extLst>
              <a:ext uri="{FF2B5EF4-FFF2-40B4-BE49-F238E27FC236}">
                <a16:creationId xmlns:a16="http://schemas.microsoft.com/office/drawing/2014/main" id="{587CD278-D465-DF44-A2ED-4F4BECFE55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How Does a Computer </a:t>
            </a:r>
            <a:br>
              <a:rPr lang="en-US" altLang="en-US">
                <a:solidFill>
                  <a:srgbClr val="FFFFFF"/>
                </a:solidFill>
              </a:rPr>
            </a:br>
            <a:r>
              <a:rPr lang="en-US" altLang="en-US">
                <a:solidFill>
                  <a:srgbClr val="FFFFFF"/>
                </a:solidFill>
              </a:rPr>
              <a:t>Solve Problems?</a:t>
            </a:r>
          </a:p>
        </p:txBody>
      </p:sp>
      <p:sp>
        <p:nvSpPr>
          <p:cNvPr id="274434" name="Subtitle 2">
            <a:extLst>
              <a:ext uri="{FF2B5EF4-FFF2-40B4-BE49-F238E27FC236}">
                <a16:creationId xmlns:a16="http://schemas.microsoft.com/office/drawing/2014/main" id="{214466E0-80A4-474E-BA94-029805856F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09039" y="4947920"/>
            <a:ext cx="9860547" cy="685116"/>
          </a:xfrm>
        </p:spPr>
        <p:txBody>
          <a:bodyPr>
            <a:normAutofit/>
          </a:bodyPr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74454" name="Rectangle 27445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cxnSp>
        <p:nvCxnSpPr>
          <p:cNvPr id="274448" name="Straight Connector 274447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450" name="Straight Connector 274449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452" name="Straight Connector 274451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435" name="Slide Number Placeholder 3">
            <a:extLst>
              <a:ext uri="{FF2B5EF4-FFF2-40B4-BE49-F238E27FC236}">
                <a16:creationId xmlns:a16="http://schemas.microsoft.com/office/drawing/2014/main" id="{FF3ADDF6-E5F8-904E-96B1-5663E7161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57705" y="5820833"/>
            <a:ext cx="2111881" cy="228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fld id="{AF3F9B3B-A5A7-4A4D-AEEC-81EB4C79918A}" type="slidenum">
              <a:rPr lang="en-US" altLang="en-US" sz="800">
                <a:solidFill>
                  <a:srgbClr val="FFFFFF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  <a:defRPr/>
              </a:pPr>
              <a:t>7</a:t>
            </a:fld>
            <a:endParaRPr lang="en-US" altLang="en-US" sz="800">
              <a:solidFill>
                <a:srgbClr val="FFFFFF"/>
              </a:solidFill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1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Title 1">
            <a:extLst>
              <a:ext uri="{FF2B5EF4-FFF2-40B4-BE49-F238E27FC236}">
                <a16:creationId xmlns:a16="http://schemas.microsoft.com/office/drawing/2014/main" id="{3A4EBA14-2F62-E049-B5C8-EF9C24315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6BBB-BF5A-344C-BED8-B2DC9977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6950"/>
            <a:ext cx="8915400" cy="51943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 marL="0" indent="0" algn="ctr">
              <a:buNone/>
              <a:defRPr/>
            </a:pPr>
            <a:r>
              <a:rPr lang="en-US" sz="6400"/>
              <a:t>Orchestrating Electrons</a:t>
            </a:r>
          </a:p>
        </p:txBody>
      </p:sp>
      <p:sp>
        <p:nvSpPr>
          <p:cNvPr id="275459" name="Slide Number Placeholder 3">
            <a:extLst>
              <a:ext uri="{FF2B5EF4-FFF2-40B4-BE49-F238E27FC236}">
                <a16:creationId xmlns:a16="http://schemas.microsoft.com/office/drawing/2014/main" id="{44AE3A89-BFF0-7D40-B538-538D3B14A8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8" name="Rectangle 27648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490" name="Rectangle 27648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76492" name="Rectangle 27649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76481" name="Title 1">
            <a:extLst>
              <a:ext uri="{FF2B5EF4-FFF2-40B4-BE49-F238E27FC236}">
                <a16:creationId xmlns:a16="http://schemas.microsoft.com/office/drawing/2014/main" id="{25A5839E-580A-1D4A-83E9-5775098085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How Do Problems </a:t>
            </a:r>
            <a:br>
              <a:rPr lang="en-US" altLang="en-US">
                <a:solidFill>
                  <a:schemeClr val="bg1"/>
                </a:solidFill>
              </a:rPr>
            </a:br>
            <a:r>
              <a:rPr lang="en-US" altLang="en-US">
                <a:solidFill>
                  <a:schemeClr val="bg1"/>
                </a:solidFill>
              </a:rPr>
              <a:t>	Get Solved by Electrons?</a:t>
            </a:r>
          </a:p>
        </p:txBody>
      </p:sp>
      <p:sp>
        <p:nvSpPr>
          <p:cNvPr id="276482" name="Subtitle 2">
            <a:extLst>
              <a:ext uri="{FF2B5EF4-FFF2-40B4-BE49-F238E27FC236}">
                <a16:creationId xmlns:a16="http://schemas.microsoft.com/office/drawing/2014/main" id="{1C0F3A15-ABAB-364E-B7A3-4D03A9FBFA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09039" y="4947920"/>
            <a:ext cx="9860547" cy="685116"/>
          </a:xfrm>
        </p:spPr>
        <p:txBody>
          <a:bodyPr>
            <a:normAutofit/>
          </a:bodyPr>
          <a:lstStyle/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76494" name="Rectangle 27649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cxnSp>
        <p:nvCxnSpPr>
          <p:cNvPr id="276496" name="Straight Connector 27649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498" name="Straight Connector 27649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00" name="Straight Connector 27649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483" name="Slide Number Placeholder 3">
            <a:extLst>
              <a:ext uri="{FF2B5EF4-FFF2-40B4-BE49-F238E27FC236}">
                <a16:creationId xmlns:a16="http://schemas.microsoft.com/office/drawing/2014/main" id="{B62AA7E0-58BE-E346-BB9B-88CCA61D0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57705" y="5820833"/>
            <a:ext cx="2111881" cy="228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fld id="{1E4A462F-7E62-6142-BA6D-DB462A9EBE9B}" type="slidenum">
              <a:rPr lang="en-US" altLang="en-US" sz="800">
                <a:solidFill>
                  <a:schemeClr val="bg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None/>
                <a:defRPr/>
              </a:pPr>
              <a:t>9</a:t>
            </a:fld>
            <a:endParaRPr lang="en-US" altLang="en-US" sz="800">
              <a:solidFill>
                <a:schemeClr val="bg1"/>
              </a:solidFill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5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7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B2C30"/>
      </a:dk2>
      <a:lt2>
        <a:srgbClr val="F2F3F0"/>
      </a:lt2>
      <a:accent1>
        <a:srgbClr val="8B40D0"/>
      </a:accent1>
      <a:accent2>
        <a:srgbClr val="5042C4"/>
      </a:accent2>
      <a:accent3>
        <a:srgbClr val="406CD0"/>
      </a:accent3>
      <a:accent4>
        <a:srgbClr val="2E96BE"/>
      </a:accent4>
      <a:accent5>
        <a:srgbClr val="3BC0AD"/>
      </a:accent5>
      <a:accent6>
        <a:srgbClr val="2EBE6E"/>
      </a:accent6>
      <a:hlink>
        <a:srgbClr val="649A33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1cd9de2-9f8a-4bb0-9303-f6d5f484b341" xsi:nil="true"/>
    <lcf76f155ced4ddcb4097134ff3c332f xmlns="dcb666dd-ea26-4a43-966b-75dfd54bf66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A01F3FAA131C46BF274A6520910F7D" ma:contentTypeVersion="11" ma:contentTypeDescription="Create a new document." ma:contentTypeScope="" ma:versionID="3a3736af0fc2740944533f08ab895752">
  <xsd:schema xmlns:xsd="http://www.w3.org/2001/XMLSchema" xmlns:xs="http://www.w3.org/2001/XMLSchema" xmlns:p="http://schemas.microsoft.com/office/2006/metadata/properties" xmlns:ns2="dcb666dd-ea26-4a43-966b-75dfd54bf66b" xmlns:ns3="e1cd9de2-9f8a-4bb0-9303-f6d5f484b341" targetNamespace="http://schemas.microsoft.com/office/2006/metadata/properties" ma:root="true" ma:fieldsID="fb8251ee30ea81f90adfa2551d165820" ns2:_="" ns3:_="">
    <xsd:import namespace="dcb666dd-ea26-4a43-966b-75dfd54bf66b"/>
    <xsd:import namespace="e1cd9de2-9f8a-4bb0-9303-f6d5f484b3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b666dd-ea26-4a43-966b-75dfd54bf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d7462e-62a1-445b-83df-7bbe39f9df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9de2-9f8a-4bb0-9303-f6d5f484b34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5a08101-7c89-48ad-bdf1-4c75c2c67d2d}" ma:internalName="TaxCatchAll" ma:showField="CatchAllData" ma:web="e1cd9de2-9f8a-4bb0-9303-f6d5f484b3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A8D2B9-83EB-4727-9784-B0DD06F322A1}">
  <ds:schemaRefs>
    <ds:schemaRef ds:uri="29fb2a21-180b-41df-967d-98acf8112968"/>
    <ds:schemaRef ds:uri="46cacfd1-6e49-410a-9d99-8ddfae6a2fe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ABAB44-7E75-4532-B547-75F3A13ACAE7}"/>
</file>

<file path=customXml/itemProps3.xml><?xml version="1.0" encoding="utf-8"?>
<ds:datastoreItem xmlns:ds="http://schemas.openxmlformats.org/officeDocument/2006/customXml" ds:itemID="{D3214E6D-9822-4199-AB07-454133F8CF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SavonVTI</vt:lpstr>
      <vt:lpstr>Quantum Computing: Introduction</vt:lpstr>
      <vt:lpstr>Why Do We Have Computers?</vt:lpstr>
      <vt:lpstr>Why Do We Do Computing?</vt:lpstr>
      <vt:lpstr>Answer</vt:lpstr>
      <vt:lpstr>Answer Reworded</vt:lpstr>
      <vt:lpstr>Answer Extended</vt:lpstr>
      <vt:lpstr>How Does a Computer  Solve Problems?</vt:lpstr>
      <vt:lpstr>Answer</vt:lpstr>
      <vt:lpstr>How Do Problems   Get Solved by Electrons?</vt:lpstr>
      <vt:lpstr>The Transformation Hierarchy</vt:lpstr>
      <vt:lpstr>Levels of Transformation</vt:lpstr>
      <vt:lpstr>Conventional Physics:</vt:lpstr>
      <vt:lpstr>Quantum Physics</vt:lpstr>
      <vt:lpstr>Conventional Computation v/s Quantum Computation</vt:lpstr>
      <vt:lpstr>Conventional Computation</vt:lpstr>
      <vt:lpstr>Quantum Computation</vt:lpstr>
      <vt:lpstr>Conventional Computing Stack v/s Quantum Computing Stack</vt:lpstr>
      <vt:lpstr>Conventional Computing Stack</vt:lpstr>
      <vt:lpstr>2. Software Layer</vt:lpstr>
      <vt:lpstr>Quantum Computing Stack:</vt:lpstr>
      <vt:lpstr>Quantum Computer Applications</vt:lpstr>
      <vt:lpstr>How to physically generate Qubits?</vt:lpstr>
      <vt:lpstr>How to physically generate Qubits?</vt:lpstr>
      <vt:lpstr>Qubit Generation using light photon</vt:lpstr>
      <vt:lpstr> Qubit Generation using light photon </vt:lpstr>
      <vt:lpstr>Wave-Particle Duality</vt:lpstr>
      <vt:lpstr>Young's double-slit experiment</vt:lpstr>
      <vt:lpstr>Here's a simplified explanation of the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</cp:revision>
  <dcterms:created xsi:type="dcterms:W3CDTF">2024-04-08T22:03:13Z</dcterms:created>
  <dcterms:modified xsi:type="dcterms:W3CDTF">2025-04-12T00:42:29Z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2024-04-08T22:03:23Z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01100b74-376b-452d-9b98-5c286c9451f5</vt:lpwstr>
  </property>
  <property fmtid="{D5CDD505-2E9C-101B-9397-08002B2CF9AE}" pid="8" name="MSIP_Label_c96ed6d7-747c-41fd-b042-ff14484edc24_ContentBits">
    <vt:lpwstr>0</vt:lpwstr>
  </property>
  <property fmtid="{D5CDD505-2E9C-101B-9397-08002B2CF9AE}" pid="9" name="ContentTypeId">
    <vt:lpwstr>0x01010064A01F3FAA131C46BF274A6520910F7D</vt:lpwstr>
  </property>
  <property fmtid="{D5CDD505-2E9C-101B-9397-08002B2CF9AE}" pid="10" name="Order">
    <vt:r8>800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