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C96-E641-4178-8C3C-4FBA2407C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C1C2-17B0-4DB6-8BAA-2840A374F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0AB1-9E57-43BE-8F38-446981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6271-5070-4BDA-95E1-D6BBDBFA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CBF4-53B3-4AC9-9FF0-EA883EC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333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0D17-98B0-408C-8E05-6BA74634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A20F-2F36-41C2-B786-E49D9BE2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2EFD-1F13-454C-A2BA-A76F594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D72E-1DA8-44C4-9A78-C4C87490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60AA-ACF9-4F83-997D-E33CDA66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578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06CAF-FA03-4170-8F35-C9B37A24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7AF7-82C0-4BE1-9B3E-EC94B792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F827-E1B4-41E7-A1DE-307A97D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CBD6-C8FE-42C1-A8C3-80BB6672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9ECF-08EF-48A4-8E62-44F6C699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581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B93-E74B-4E79-93CB-9A93F833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993-3F85-4928-9D6E-06C7FEC6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F566-652B-42B6-93E3-977FAC7A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7428-1CD4-41D5-A291-8B1E8B3D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2267-5008-4678-B2B5-BC0D5418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9254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9690-FC3D-4CBC-B965-6E765745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960A-C33A-42E3-AFF4-96E7A758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C034-9B4A-4524-A581-2C509C73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AEF8-9443-4B79-8CA8-11AFD771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FE0A-AF4F-4976-9834-A0F0DFEC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640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0BDA-ACE9-4324-A5C2-B74E628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FD4F-CF12-4E53-B050-99BB3D10E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1170-5507-483F-A910-C3A5668CC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A4386-0B2F-49DB-BE4C-FC1C415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C710-DE74-43CB-AC99-AFF5D5C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C7F3-F8A6-468C-A164-0249DB67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86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6EDB-4993-4E0C-BF91-DB3DB11E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3C8F-BF36-4575-9300-C32F6815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13F-1567-4A5B-ADE4-1B314B61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C318-1882-4198-8471-26C8CAA4A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C2704-4E8C-4873-B148-A00384570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6BA4B-7BCF-419D-9917-6877B8D3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A21DA-19D4-4B5F-8ACF-27646BA3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90B61-6799-442A-8742-B59D33EA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50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07BA-6A4F-4D7A-A2C6-2A33AE18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2930-572B-4156-9D20-C8F3904B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CA6D4-2959-4A07-852D-F26AB689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38E5A-7AD2-4C69-8967-3DB12D0D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7692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3768F-4B6F-4114-B0B5-232D849F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45BDB-7031-4D85-AF99-59E34EE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6DB2-9858-4B50-8178-C408359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660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A8D7-0A7E-46AF-8CFA-D235EAB4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8C34-B4CE-46F6-8C36-A60382BC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5201-9318-441D-AAA7-BF9E4DC6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D3FB-7E5F-427C-A4F4-D54D8345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C3C78-BD34-4FE3-80AF-7A09F77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5CA2A-E22F-4C96-9897-D2457F4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1142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AFE-447A-4D61-A49F-EFBF027F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DD93-8E25-4931-9C4D-57248D8F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578CF-99A5-466E-B679-DE0D90D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8668-1590-4A68-9D68-75E0DECF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411A3-4BB3-4C54-9843-89A50E2C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7A49-BA3D-4225-B1E5-36BE36EF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2910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69A00-A68B-40D0-9A81-9721CA5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6615-4C67-4A58-BBA4-223F7FA3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B7DD-3307-46E9-834B-A7C381BD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B15E-15D1-4763-A77E-03AF35EB8699}" type="datetimeFigureOut">
              <a:rPr lang="is-IS" smtClean="0"/>
              <a:t>14.4.2020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AD16-AD50-4D82-A946-F3036369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80B3-7088-4D0C-95D4-E0E29A46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05D3-5725-4CEC-912F-27E65543D81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987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E78F-EE20-45E4-9F56-33506303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 TourController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5D6492-32F3-4C3F-BDFF-61FD70D3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32" y="1825625"/>
            <a:ext cx="2003898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F9D1-EC2F-4B01-A5AE-0B185EFB4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076" y="649681"/>
            <a:ext cx="4974979" cy="3791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5CC26-A76A-4CB4-9033-485D1BD0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6" y="4543425"/>
            <a:ext cx="7153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0BC9-9586-4FA0-8235-289FBD8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Rating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DE8243-6268-49F8-BA8A-B61B36BC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42" y="1480821"/>
            <a:ext cx="6011267" cy="2692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974F6-B81C-4B2C-89AC-1C06AF63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84" y="1485899"/>
            <a:ext cx="3237386" cy="4539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456DF-3865-4489-92C1-8E2F9F6C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46" y="4314825"/>
            <a:ext cx="6717354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8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D53F-9243-41AA-AD93-B71CD11C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Booking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D72D5-1830-43A8-AFB4-EEF61B4F8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5000" y="437751"/>
            <a:ext cx="2692821" cy="6055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C8646-E2B3-48BE-B031-5914361E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" y="4551126"/>
            <a:ext cx="6845928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F399BF-7DEB-4C3E-A6AE-313C1F20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6" y="516045"/>
            <a:ext cx="3731956" cy="38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F15-54F3-4EFD-B196-FF655327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8275-663C-4B5B-9E40-E9BF859B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7915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6099-13C5-43DA-B06D-1D5021DE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8BE3-1D95-4136-B67C-AD9F5A7A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  <a:p>
            <a:r>
              <a:rPr lang="is-IS" dirty="0"/>
              <a:t>Hvað gekk vel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Hvað hefði betur mátt fara</a:t>
            </a:r>
          </a:p>
        </p:txBody>
      </p:sp>
    </p:spTree>
    <p:extLst>
      <p:ext uri="{BB962C8B-B14F-4D97-AF65-F5344CB8AC3E}">
        <p14:creationId xmlns:p14="http://schemas.microsoft.com/office/powerpoint/2010/main" val="39960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TourController</vt:lpstr>
      <vt:lpstr>Rating Controller</vt:lpstr>
      <vt:lpstr>Booking Controller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Þorsteinn Sigurðsson</dc:creator>
  <cp:lastModifiedBy>Þorsteinn Sigurðsson</cp:lastModifiedBy>
  <cp:revision>10</cp:revision>
  <dcterms:created xsi:type="dcterms:W3CDTF">2020-04-14T19:31:36Z</dcterms:created>
  <dcterms:modified xsi:type="dcterms:W3CDTF">2020-04-14T23:39:24Z</dcterms:modified>
</cp:coreProperties>
</file>