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sldIdLst>
    <p:sldId id="297" r:id="rId5"/>
    <p:sldId id="298" r:id="rId6"/>
    <p:sldId id="307" r:id="rId7"/>
    <p:sldId id="308" r:id="rId8"/>
    <p:sldId id="335" r:id="rId9"/>
    <p:sldId id="314" r:id="rId10"/>
    <p:sldId id="321" r:id="rId11"/>
    <p:sldId id="322" r:id="rId12"/>
    <p:sldId id="323" r:id="rId13"/>
    <p:sldId id="325" r:id="rId14"/>
    <p:sldId id="326" r:id="rId15"/>
    <p:sldId id="328" r:id="rId16"/>
    <p:sldId id="327" r:id="rId17"/>
    <p:sldId id="329" r:id="rId18"/>
    <p:sldId id="331" r:id="rId19"/>
    <p:sldId id="333" r:id="rId20"/>
    <p:sldId id="330" r:id="rId21"/>
    <p:sldId id="332" r:id="rId22"/>
    <p:sldId id="312" r:id="rId23"/>
    <p:sldId id="305" r:id="rId24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פנחס יהלי" initials="פי" lastIdx="1" clrIdx="0">
    <p:extLst>
      <p:ext uri="{19B8F6BF-5375-455C-9EA6-DF929625EA0E}">
        <p15:presenceInfo xmlns:p15="http://schemas.microsoft.com/office/powerpoint/2012/main" userId="S::yali.pinhas@ruppin365.net::49e99f36-412a-4e86-aa02-e98998ec250b" providerId="AD"/>
      </p:ext>
    </p:extLst>
  </p:cmAuthor>
  <p:cmAuthor id="2" name="Shamray, Oleg" initials="SO" lastIdx="1" clrIdx="1">
    <p:extLst>
      <p:ext uri="{19B8F6BF-5375-455C-9EA6-DF929625EA0E}">
        <p15:presenceInfo xmlns:p15="http://schemas.microsoft.com/office/powerpoint/2012/main" userId="S::oleg.shamray@intel.com::fb1f3432-e384-4323-93b6-8476b68ee1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2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ray, Oleg" userId="fb1f3432-e384-4323-93b6-8476b68ee18b" providerId="ADAL" clId="{C7B7AFA6-35A8-4D6C-8A67-3489C16E2435}"/>
    <pc:docChg chg="custSel modSld">
      <pc:chgData name="Shamray, Oleg" userId="fb1f3432-e384-4323-93b6-8476b68ee18b" providerId="ADAL" clId="{C7B7AFA6-35A8-4D6C-8A67-3489C16E2435}" dt="2021-07-27T09:14:33.090" v="4" actId="14100"/>
      <pc:docMkLst>
        <pc:docMk/>
      </pc:docMkLst>
      <pc:sldChg chg="modSp mod">
        <pc:chgData name="Shamray, Oleg" userId="fb1f3432-e384-4323-93b6-8476b68ee18b" providerId="ADAL" clId="{C7B7AFA6-35A8-4D6C-8A67-3489C16E2435}" dt="2021-07-27T09:14:20.380" v="1" actId="14100"/>
        <pc:sldMkLst>
          <pc:docMk/>
          <pc:sldMk cId="2310096094" sldId="297"/>
        </pc:sldMkLst>
        <pc:spChg chg="mod">
          <ac:chgData name="Shamray, Oleg" userId="fb1f3432-e384-4323-93b6-8476b68ee18b" providerId="ADAL" clId="{C7B7AFA6-35A8-4D6C-8A67-3489C16E2435}" dt="2021-07-27T09:14:20.380" v="1" actId="14100"/>
          <ac:spMkLst>
            <pc:docMk/>
            <pc:sldMk cId="2310096094" sldId="297"/>
            <ac:spMk id="3" creationId="{00000000-0000-0000-0000-000000000000}"/>
          </ac:spMkLst>
        </pc:spChg>
      </pc:sldChg>
      <pc:sldChg chg="delSp modSp mod">
        <pc:chgData name="Shamray, Oleg" userId="fb1f3432-e384-4323-93b6-8476b68ee18b" providerId="ADAL" clId="{C7B7AFA6-35A8-4D6C-8A67-3489C16E2435}" dt="2021-07-27T09:14:33.090" v="4" actId="14100"/>
        <pc:sldMkLst>
          <pc:docMk/>
          <pc:sldMk cId="1777211642" sldId="305"/>
        </pc:sldMkLst>
        <pc:spChg chg="mod">
          <ac:chgData name="Shamray, Oleg" userId="fb1f3432-e384-4323-93b6-8476b68ee18b" providerId="ADAL" clId="{C7B7AFA6-35A8-4D6C-8A67-3489C16E2435}" dt="2021-07-27T09:14:33.090" v="4" actId="14100"/>
          <ac:spMkLst>
            <pc:docMk/>
            <pc:sldMk cId="1777211642" sldId="305"/>
            <ac:spMk id="3" creationId="{00000000-0000-0000-0000-000000000000}"/>
          </ac:spMkLst>
        </pc:spChg>
        <pc:picChg chg="del">
          <ac:chgData name="Shamray, Oleg" userId="fb1f3432-e384-4323-93b6-8476b68ee18b" providerId="ADAL" clId="{C7B7AFA6-35A8-4D6C-8A67-3489C16E2435}" dt="2021-07-27T09:14:26.900" v="2" actId="478"/>
          <ac:picMkLst>
            <pc:docMk/>
            <pc:sldMk cId="1777211642" sldId="305"/>
            <ac:picMk id="5" creationId="{43494F37-D275-9343-805C-8E31BD6FEE73}"/>
          </ac:picMkLst>
        </pc:picChg>
      </pc:sldChg>
    </pc:docChg>
  </pc:docChgLst>
  <pc:docChgLst>
    <pc:chgData name="Shamray, Oleg" userId="fb1f3432-e384-4323-93b6-8476b68ee18b" providerId="ADAL" clId="{AA797336-8016-487D-9BB0-BB9853957AF8}"/>
    <pc:docChg chg="undo custSel addSld delSld modSld sldOrd">
      <pc:chgData name="Shamray, Oleg" userId="fb1f3432-e384-4323-93b6-8476b68ee18b" providerId="ADAL" clId="{AA797336-8016-487D-9BB0-BB9853957AF8}" dt="2021-07-17T20:02:48.839" v="3251" actId="20577"/>
      <pc:docMkLst>
        <pc:docMk/>
      </pc:docMkLst>
      <pc:sldChg chg="modSp mod">
        <pc:chgData name="Shamray, Oleg" userId="fb1f3432-e384-4323-93b6-8476b68ee18b" providerId="ADAL" clId="{AA797336-8016-487D-9BB0-BB9853957AF8}" dt="2021-05-08T19:18:29.653" v="2133" actId="20577"/>
        <pc:sldMkLst>
          <pc:docMk/>
          <pc:sldMk cId="3148057200" sldId="298"/>
        </pc:sldMkLst>
        <pc:spChg chg="mod">
          <ac:chgData name="Shamray, Oleg" userId="fb1f3432-e384-4323-93b6-8476b68ee18b" providerId="ADAL" clId="{AA797336-8016-487D-9BB0-BB9853957AF8}" dt="2021-05-06T08:27:25.693" v="479" actId="14100"/>
          <ac:spMkLst>
            <pc:docMk/>
            <pc:sldMk cId="3148057200" sldId="298"/>
            <ac:spMk id="5" creationId="{00000000-0000-0000-0000-000000000000}"/>
          </ac:spMkLst>
        </pc:spChg>
        <pc:spChg chg="mod">
          <ac:chgData name="Shamray, Oleg" userId="fb1f3432-e384-4323-93b6-8476b68ee18b" providerId="ADAL" clId="{AA797336-8016-487D-9BB0-BB9853957AF8}" dt="2021-05-08T19:18:29.653" v="2133" actId="20577"/>
          <ac:spMkLst>
            <pc:docMk/>
            <pc:sldMk cId="3148057200" sldId="298"/>
            <ac:spMk id="11" creationId="{B627A7DA-7B30-4514-8413-C83625FE8D7A}"/>
          </ac:spMkLst>
        </pc:spChg>
      </pc:sldChg>
      <pc:sldChg chg="ord">
        <pc:chgData name="Shamray, Oleg" userId="fb1f3432-e384-4323-93b6-8476b68ee18b" providerId="ADAL" clId="{AA797336-8016-487D-9BB0-BB9853957AF8}" dt="2021-07-12T18:16:50.735" v="2359"/>
        <pc:sldMkLst>
          <pc:docMk/>
          <pc:sldMk cId="1777211642" sldId="305"/>
        </pc:sldMkLst>
      </pc:sldChg>
      <pc:sldChg chg="del">
        <pc:chgData name="Shamray, Oleg" userId="fb1f3432-e384-4323-93b6-8476b68ee18b" providerId="ADAL" clId="{AA797336-8016-487D-9BB0-BB9853957AF8}" dt="2021-05-06T06:41:35.229" v="12" actId="47"/>
        <pc:sldMkLst>
          <pc:docMk/>
          <pc:sldMk cId="236871708" sldId="306"/>
        </pc:sldMkLst>
      </pc:sldChg>
      <pc:sldChg chg="modSp mod">
        <pc:chgData name="Shamray, Oleg" userId="fb1f3432-e384-4323-93b6-8476b68ee18b" providerId="ADAL" clId="{AA797336-8016-487D-9BB0-BB9853957AF8}" dt="2021-07-17T20:02:48.839" v="3251" actId="20577"/>
        <pc:sldMkLst>
          <pc:docMk/>
          <pc:sldMk cId="2193888711" sldId="307"/>
        </pc:sldMkLst>
        <pc:spChg chg="mod">
          <ac:chgData name="Shamray, Oleg" userId="fb1f3432-e384-4323-93b6-8476b68ee18b" providerId="ADAL" clId="{AA797336-8016-487D-9BB0-BB9853957AF8}" dt="2021-07-17T20:02:48.839" v="3251" actId="20577"/>
          <ac:spMkLst>
            <pc:docMk/>
            <pc:sldMk cId="2193888711" sldId="307"/>
            <ac:spMk id="7" creationId="{B4DD9639-0F63-497A-AD62-20F18B547681}"/>
          </ac:spMkLst>
        </pc:spChg>
      </pc:sldChg>
      <pc:sldChg chg="addSp modSp mod">
        <pc:chgData name="Shamray, Oleg" userId="fb1f3432-e384-4323-93b6-8476b68ee18b" providerId="ADAL" clId="{AA797336-8016-487D-9BB0-BB9853957AF8}" dt="2021-07-16T07:44:34.042" v="2502" actId="27107"/>
        <pc:sldMkLst>
          <pc:docMk/>
          <pc:sldMk cId="2264380496" sldId="308"/>
        </pc:sldMkLst>
        <pc:spChg chg="mod">
          <ac:chgData name="Shamray, Oleg" userId="fb1f3432-e384-4323-93b6-8476b68ee18b" providerId="ADAL" clId="{AA797336-8016-487D-9BB0-BB9853957AF8}" dt="2021-05-06T06:50:45.815" v="124" actId="1076"/>
          <ac:spMkLst>
            <pc:docMk/>
            <pc:sldMk cId="2264380496" sldId="308"/>
            <ac:spMk id="2" creationId="{16784CE8-EF97-4322-BA2E-8FF114A03A85}"/>
          </ac:spMkLst>
        </pc:spChg>
        <pc:spChg chg="add mod">
          <ac:chgData name="Shamray, Oleg" userId="fb1f3432-e384-4323-93b6-8476b68ee18b" providerId="ADAL" clId="{AA797336-8016-487D-9BB0-BB9853957AF8}" dt="2021-07-16T07:44:34.042" v="2502" actId="27107"/>
          <ac:spMkLst>
            <pc:docMk/>
            <pc:sldMk cId="2264380496" sldId="308"/>
            <ac:spMk id="5" creationId="{F650BB71-C61D-4C69-87AE-7F204CE3D9BC}"/>
          </ac:spMkLst>
        </pc:spChg>
        <pc:spChg chg="mod">
          <ac:chgData name="Shamray, Oleg" userId="fb1f3432-e384-4323-93b6-8476b68ee18b" providerId="ADAL" clId="{AA797336-8016-487D-9BB0-BB9853957AF8}" dt="2021-07-12T17:46:16.225" v="2177" actId="20577"/>
          <ac:spMkLst>
            <pc:docMk/>
            <pc:sldMk cId="2264380496" sldId="308"/>
            <ac:spMk id="11" creationId="{51838F4B-A9F2-489A-8F83-30434DF53986}"/>
          </ac:spMkLst>
        </pc:spChg>
      </pc:sldChg>
      <pc:sldChg chg="del">
        <pc:chgData name="Shamray, Oleg" userId="fb1f3432-e384-4323-93b6-8476b68ee18b" providerId="ADAL" clId="{AA797336-8016-487D-9BB0-BB9853957AF8}" dt="2021-05-06T06:47:52.468" v="95" actId="47"/>
        <pc:sldMkLst>
          <pc:docMk/>
          <pc:sldMk cId="4034444350" sldId="309"/>
        </pc:sldMkLst>
      </pc:sldChg>
      <pc:sldChg chg="addSp delSp modSp del mod">
        <pc:chgData name="Shamray, Oleg" userId="fb1f3432-e384-4323-93b6-8476b68ee18b" providerId="ADAL" clId="{AA797336-8016-487D-9BB0-BB9853957AF8}" dt="2021-05-06T07:50:23.349" v="456" actId="47"/>
        <pc:sldMkLst>
          <pc:docMk/>
          <pc:sldMk cId="2702568474" sldId="310"/>
        </pc:sldMkLst>
        <pc:spChg chg="del mod">
          <ac:chgData name="Shamray, Oleg" userId="fb1f3432-e384-4323-93b6-8476b68ee18b" providerId="ADAL" clId="{AA797336-8016-487D-9BB0-BB9853957AF8}" dt="2021-05-06T07:27:38.627" v="401" actId="478"/>
          <ac:spMkLst>
            <pc:docMk/>
            <pc:sldMk cId="2702568474" sldId="310"/>
            <ac:spMk id="2" creationId="{CF495D1E-AF6A-4853-8CC6-F8E67F3878C3}"/>
          </ac:spMkLst>
        </pc:spChg>
        <pc:spChg chg="add del mod">
          <ac:chgData name="Shamray, Oleg" userId="fb1f3432-e384-4323-93b6-8476b68ee18b" providerId="ADAL" clId="{AA797336-8016-487D-9BB0-BB9853957AF8}" dt="2021-05-06T07:27:43.016" v="402" actId="478"/>
          <ac:spMkLst>
            <pc:docMk/>
            <pc:sldMk cId="2702568474" sldId="310"/>
            <ac:spMk id="6" creationId="{6BE1A415-E642-4A60-BB2C-B2CB8972A889}"/>
          </ac:spMkLst>
        </pc:spChg>
        <pc:spChg chg="add mod">
          <ac:chgData name="Shamray, Oleg" userId="fb1f3432-e384-4323-93b6-8476b68ee18b" providerId="ADAL" clId="{AA797336-8016-487D-9BB0-BB9853957AF8}" dt="2021-05-06T07:27:44.400" v="403"/>
          <ac:spMkLst>
            <pc:docMk/>
            <pc:sldMk cId="2702568474" sldId="310"/>
            <ac:spMk id="8" creationId="{479754BE-2D1E-4F4D-A46B-FEA60CD69DBE}"/>
          </ac:spMkLst>
        </pc:spChg>
      </pc:sldChg>
      <pc:sldChg chg="del">
        <pc:chgData name="Shamray, Oleg" userId="fb1f3432-e384-4323-93b6-8476b68ee18b" providerId="ADAL" clId="{AA797336-8016-487D-9BB0-BB9853957AF8}" dt="2021-05-06T06:41:40.339" v="13" actId="47"/>
        <pc:sldMkLst>
          <pc:docMk/>
          <pc:sldMk cId="3461460955" sldId="311"/>
        </pc:sldMkLst>
      </pc:sldChg>
      <pc:sldChg chg="modSp mod">
        <pc:chgData name="Shamray, Oleg" userId="fb1f3432-e384-4323-93b6-8476b68ee18b" providerId="ADAL" clId="{AA797336-8016-487D-9BB0-BB9853957AF8}" dt="2021-05-08T18:56:46.391" v="1997" actId="14100"/>
        <pc:sldMkLst>
          <pc:docMk/>
          <pc:sldMk cId="4234327229" sldId="312"/>
        </pc:sldMkLst>
        <pc:spChg chg="mod">
          <ac:chgData name="Shamray, Oleg" userId="fb1f3432-e384-4323-93b6-8476b68ee18b" providerId="ADAL" clId="{AA797336-8016-487D-9BB0-BB9853957AF8}" dt="2021-05-08T18:56:46.391" v="1997" actId="14100"/>
          <ac:spMkLst>
            <pc:docMk/>
            <pc:sldMk cId="4234327229" sldId="312"/>
            <ac:spMk id="3" creationId="{18689F5F-DF1A-4339-BBE6-7F111C6B0F4C}"/>
          </ac:spMkLst>
        </pc:spChg>
      </pc:sldChg>
      <pc:sldChg chg="del">
        <pc:chgData name="Shamray, Oleg" userId="fb1f3432-e384-4323-93b6-8476b68ee18b" providerId="ADAL" clId="{AA797336-8016-487D-9BB0-BB9853957AF8}" dt="2021-05-06T07:14:02.460" v="149" actId="47"/>
        <pc:sldMkLst>
          <pc:docMk/>
          <pc:sldMk cId="808718654" sldId="313"/>
        </pc:sldMkLst>
      </pc:sldChg>
      <pc:sldChg chg="addSp delSp modSp mod ord delAnim modAnim">
        <pc:chgData name="Shamray, Oleg" userId="fb1f3432-e384-4323-93b6-8476b68ee18b" providerId="ADAL" clId="{AA797336-8016-487D-9BB0-BB9853957AF8}" dt="2021-07-16T07:46:18.003" v="2507" actId="1076"/>
        <pc:sldMkLst>
          <pc:docMk/>
          <pc:sldMk cId="2589828451" sldId="314"/>
        </pc:sldMkLst>
        <pc:spChg chg="mod">
          <ac:chgData name="Shamray, Oleg" userId="fb1f3432-e384-4323-93b6-8476b68ee18b" providerId="ADAL" clId="{AA797336-8016-487D-9BB0-BB9853957AF8}" dt="2021-07-12T17:46:58.499" v="2181" actId="14100"/>
          <ac:spMkLst>
            <pc:docMk/>
            <pc:sldMk cId="2589828451" sldId="314"/>
            <ac:spMk id="3" creationId="{26D18241-87E5-4DF6-A046-0460756F4FD4}"/>
          </ac:spMkLst>
        </pc:spChg>
        <pc:spChg chg="add del mod">
          <ac:chgData name="Shamray, Oleg" userId="fb1f3432-e384-4323-93b6-8476b68ee18b" providerId="ADAL" clId="{AA797336-8016-487D-9BB0-BB9853957AF8}" dt="2021-07-12T17:56:32.199" v="2252" actId="478"/>
          <ac:spMkLst>
            <pc:docMk/>
            <pc:sldMk cId="2589828451" sldId="314"/>
            <ac:spMk id="6" creationId="{C6A2A916-8E4F-469F-8A1F-6BAFF122C0F2}"/>
          </ac:spMkLst>
        </pc:spChg>
        <pc:spChg chg="add del mod">
          <ac:chgData name="Shamray, Oleg" userId="fb1f3432-e384-4323-93b6-8476b68ee18b" providerId="ADAL" clId="{AA797336-8016-487D-9BB0-BB9853957AF8}" dt="2021-07-12T17:56:32.199" v="2252" actId="478"/>
          <ac:spMkLst>
            <pc:docMk/>
            <pc:sldMk cId="2589828451" sldId="314"/>
            <ac:spMk id="7" creationId="{735E027A-9553-4085-BC2F-EB4EDBE19F86}"/>
          </ac:spMkLst>
        </pc:spChg>
        <pc:spChg chg="add del mod">
          <ac:chgData name="Shamray, Oleg" userId="fb1f3432-e384-4323-93b6-8476b68ee18b" providerId="ADAL" clId="{AA797336-8016-487D-9BB0-BB9853957AF8}" dt="2021-07-12T17:47:47.856" v="2189"/>
          <ac:spMkLst>
            <pc:docMk/>
            <pc:sldMk cId="2589828451" sldId="314"/>
            <ac:spMk id="8" creationId="{C36EE3DC-4C5C-4B0A-A28B-B4D43A104C29}"/>
          </ac:spMkLst>
        </pc:spChg>
        <pc:spChg chg="add del mod">
          <ac:chgData name="Shamray, Oleg" userId="fb1f3432-e384-4323-93b6-8476b68ee18b" providerId="ADAL" clId="{AA797336-8016-487D-9BB0-BB9853957AF8}" dt="2021-07-12T17:56:36.079" v="2253" actId="478"/>
          <ac:spMkLst>
            <pc:docMk/>
            <pc:sldMk cId="2589828451" sldId="314"/>
            <ac:spMk id="9" creationId="{F4F65090-EDE8-4646-BB04-501379BB024E}"/>
          </ac:spMkLst>
        </pc:spChg>
        <pc:spChg chg="add del mod ord">
          <ac:chgData name="Shamray, Oleg" userId="fb1f3432-e384-4323-93b6-8476b68ee18b" providerId="ADAL" clId="{AA797336-8016-487D-9BB0-BB9853957AF8}" dt="2021-07-12T17:56:32.199" v="2252" actId="478"/>
          <ac:spMkLst>
            <pc:docMk/>
            <pc:sldMk cId="2589828451" sldId="314"/>
            <ac:spMk id="10" creationId="{128630CC-6A04-4A06-B57B-9852E7105CDD}"/>
          </ac:spMkLst>
        </pc:spChg>
        <pc:spChg chg="add mod">
          <ac:chgData name="Shamray, Oleg" userId="fb1f3432-e384-4323-93b6-8476b68ee18b" providerId="ADAL" clId="{AA797336-8016-487D-9BB0-BB9853957AF8}" dt="2021-07-12T17:57:47.015" v="2263" actId="207"/>
          <ac:spMkLst>
            <pc:docMk/>
            <pc:sldMk cId="2589828451" sldId="314"/>
            <ac:spMk id="12" creationId="{861CBAD7-36CB-4109-94D9-D8B0B697992D}"/>
          </ac:spMkLst>
        </pc:spChg>
        <pc:picChg chg="add del mod">
          <ac:chgData name="Shamray, Oleg" userId="fb1f3432-e384-4323-93b6-8476b68ee18b" providerId="ADAL" clId="{AA797336-8016-487D-9BB0-BB9853957AF8}" dt="2021-07-15T06:59:23.210" v="2369" actId="478"/>
          <ac:picMkLst>
            <pc:docMk/>
            <pc:sldMk cId="2589828451" sldId="314"/>
            <ac:picMk id="2" creationId="{D2E66E41-16C9-48FE-9DE3-0A3B7DE24638}"/>
          </ac:picMkLst>
        </pc:picChg>
        <pc:picChg chg="add del">
          <ac:chgData name="Shamray, Oleg" userId="fb1f3432-e384-4323-93b6-8476b68ee18b" providerId="ADAL" clId="{AA797336-8016-487D-9BB0-BB9853957AF8}" dt="2021-05-07T14:43:23.148" v="1308" actId="478"/>
          <ac:picMkLst>
            <pc:docMk/>
            <pc:sldMk cId="2589828451" sldId="314"/>
            <ac:picMk id="4" creationId="{CE9B37D1-4FDC-4561-97CF-BE5D2C2AE653}"/>
          </ac:picMkLst>
        </pc:picChg>
        <pc:picChg chg="mod">
          <ac:chgData name="Shamray, Oleg" userId="fb1f3432-e384-4323-93b6-8476b68ee18b" providerId="ADAL" clId="{AA797336-8016-487D-9BB0-BB9853957AF8}" dt="2021-07-16T07:46:18.003" v="2507" actId="1076"/>
          <ac:picMkLst>
            <pc:docMk/>
            <pc:sldMk cId="2589828451" sldId="314"/>
            <ac:picMk id="5" creationId="{513C66B4-997A-499A-9187-6C1330C7DB59}"/>
          </ac:picMkLst>
        </pc:picChg>
        <pc:picChg chg="add del mod">
          <ac:chgData name="Shamray, Oleg" userId="fb1f3432-e384-4323-93b6-8476b68ee18b" providerId="ADAL" clId="{AA797336-8016-487D-9BB0-BB9853957AF8}" dt="2021-05-07T14:43:21.056" v="1307"/>
          <ac:picMkLst>
            <pc:docMk/>
            <pc:sldMk cId="2589828451" sldId="314"/>
            <ac:picMk id="6" creationId="{18CF446E-2784-4849-B083-D4B373353754}"/>
          </ac:picMkLst>
        </pc:picChg>
        <pc:picChg chg="add mod">
          <ac:chgData name="Shamray, Oleg" userId="fb1f3432-e384-4323-93b6-8476b68ee18b" providerId="ADAL" clId="{AA797336-8016-487D-9BB0-BB9853957AF8}" dt="2021-07-12T17:56:43.642" v="2254" actId="14100"/>
          <ac:picMkLst>
            <pc:docMk/>
            <pc:sldMk cId="2589828451" sldId="314"/>
            <ac:picMk id="11" creationId="{A0C12E5E-66B0-48AB-AB17-B0D7C1B8DF6F}"/>
          </ac:picMkLst>
        </pc:picChg>
        <pc:picChg chg="add mod">
          <ac:chgData name="Shamray, Oleg" userId="fb1f3432-e384-4323-93b6-8476b68ee18b" providerId="ADAL" clId="{AA797336-8016-487D-9BB0-BB9853957AF8}" dt="2021-07-15T06:59:57.274" v="2375" actId="14100"/>
          <ac:picMkLst>
            <pc:docMk/>
            <pc:sldMk cId="2589828451" sldId="314"/>
            <ac:picMk id="13" creationId="{24F8AF35-CF58-43FC-AC39-5C2E9B0B0992}"/>
          </ac:picMkLst>
        </pc:picChg>
      </pc:sldChg>
      <pc:sldChg chg="del">
        <pc:chgData name="Shamray, Oleg" userId="fb1f3432-e384-4323-93b6-8476b68ee18b" providerId="ADAL" clId="{AA797336-8016-487D-9BB0-BB9853957AF8}" dt="2021-05-06T07:27:11.818" v="399" actId="47"/>
        <pc:sldMkLst>
          <pc:docMk/>
          <pc:sldMk cId="2810561777" sldId="315"/>
        </pc:sldMkLst>
      </pc:sldChg>
      <pc:sldChg chg="del">
        <pc:chgData name="Shamray, Oleg" userId="fb1f3432-e384-4323-93b6-8476b68ee18b" providerId="ADAL" clId="{AA797336-8016-487D-9BB0-BB9853957AF8}" dt="2021-05-06T07:50:26.147" v="457" actId="47"/>
        <pc:sldMkLst>
          <pc:docMk/>
          <pc:sldMk cId="1151855004" sldId="316"/>
        </pc:sldMkLst>
      </pc:sldChg>
      <pc:sldChg chg="del">
        <pc:chgData name="Shamray, Oleg" userId="fb1f3432-e384-4323-93b6-8476b68ee18b" providerId="ADAL" clId="{AA797336-8016-487D-9BB0-BB9853957AF8}" dt="2021-05-06T09:28:03.503" v="589" actId="47"/>
        <pc:sldMkLst>
          <pc:docMk/>
          <pc:sldMk cId="2484545960" sldId="317"/>
        </pc:sldMkLst>
      </pc:sldChg>
      <pc:sldChg chg="del">
        <pc:chgData name="Shamray, Oleg" userId="fb1f3432-e384-4323-93b6-8476b68ee18b" providerId="ADAL" clId="{AA797336-8016-487D-9BB0-BB9853957AF8}" dt="2021-05-06T09:28:04.575" v="590" actId="47"/>
        <pc:sldMkLst>
          <pc:docMk/>
          <pc:sldMk cId="3989127226" sldId="318"/>
        </pc:sldMkLst>
      </pc:sldChg>
      <pc:sldChg chg="del">
        <pc:chgData name="Shamray, Oleg" userId="fb1f3432-e384-4323-93b6-8476b68ee18b" providerId="ADAL" clId="{AA797336-8016-487D-9BB0-BB9853957AF8}" dt="2021-05-06T09:28:05.501" v="591" actId="47"/>
        <pc:sldMkLst>
          <pc:docMk/>
          <pc:sldMk cId="2255423511" sldId="319"/>
        </pc:sldMkLst>
      </pc:sldChg>
      <pc:sldChg chg="del">
        <pc:chgData name="Shamray, Oleg" userId="fb1f3432-e384-4323-93b6-8476b68ee18b" providerId="ADAL" clId="{AA797336-8016-487D-9BB0-BB9853957AF8}" dt="2021-05-06T09:28:09.314" v="592" actId="47"/>
        <pc:sldMkLst>
          <pc:docMk/>
          <pc:sldMk cId="2880438865" sldId="320"/>
        </pc:sldMkLst>
      </pc:sldChg>
      <pc:sldChg chg="addSp delSp modSp add mod ord">
        <pc:chgData name="Shamray, Oleg" userId="fb1f3432-e384-4323-93b6-8476b68ee18b" providerId="ADAL" clId="{AA797336-8016-487D-9BB0-BB9853957AF8}" dt="2021-07-15T07:02:35.956" v="2392" actId="20577"/>
        <pc:sldMkLst>
          <pc:docMk/>
          <pc:sldMk cId="1972606752" sldId="321"/>
        </pc:sldMkLst>
        <pc:spChg chg="mod">
          <ac:chgData name="Shamray, Oleg" userId="fb1f3432-e384-4323-93b6-8476b68ee18b" providerId="ADAL" clId="{AA797336-8016-487D-9BB0-BB9853957AF8}" dt="2021-07-12T18:01:38.173" v="2295" actId="1076"/>
          <ac:spMkLst>
            <pc:docMk/>
            <pc:sldMk cId="1972606752" sldId="321"/>
            <ac:spMk id="2" creationId="{16784CE8-EF97-4322-BA2E-8FF114A03A85}"/>
          </ac:spMkLst>
        </pc:spChg>
        <pc:spChg chg="add mod">
          <ac:chgData name="Shamray, Oleg" userId="fb1f3432-e384-4323-93b6-8476b68ee18b" providerId="ADAL" clId="{AA797336-8016-487D-9BB0-BB9853957AF8}" dt="2021-07-15T07:02:35.956" v="2392" actId="20577"/>
          <ac:spMkLst>
            <pc:docMk/>
            <pc:sldMk cId="1972606752" sldId="321"/>
            <ac:spMk id="5" creationId="{6E63102F-DA13-494C-810B-09422B6E8CF1}"/>
          </ac:spMkLst>
        </pc:spChg>
        <pc:spChg chg="add mod">
          <ac:chgData name="Shamray, Oleg" userId="fb1f3432-e384-4323-93b6-8476b68ee18b" providerId="ADAL" clId="{AA797336-8016-487D-9BB0-BB9853957AF8}" dt="2021-07-12T18:03:11.645" v="2312"/>
          <ac:spMkLst>
            <pc:docMk/>
            <pc:sldMk cId="1972606752" sldId="321"/>
            <ac:spMk id="7" creationId="{D1BEFEE8-B909-47EB-A077-074E2A0C5210}"/>
          </ac:spMkLst>
        </pc:spChg>
        <pc:spChg chg="mod">
          <ac:chgData name="Shamray, Oleg" userId="fb1f3432-e384-4323-93b6-8476b68ee18b" providerId="ADAL" clId="{AA797336-8016-487D-9BB0-BB9853957AF8}" dt="2021-07-12T18:03:01.793" v="2310" actId="14100"/>
          <ac:spMkLst>
            <pc:docMk/>
            <pc:sldMk cId="1972606752" sldId="321"/>
            <ac:spMk id="11" creationId="{51838F4B-A9F2-489A-8F83-30434DF53986}"/>
          </ac:spMkLst>
        </pc:spChg>
        <pc:picChg chg="add del mod">
          <ac:chgData name="Shamray, Oleg" userId="fb1f3432-e384-4323-93b6-8476b68ee18b" providerId="ADAL" clId="{AA797336-8016-487D-9BB0-BB9853957AF8}" dt="2021-05-08T19:58:36.095" v="2139" actId="478"/>
          <ac:picMkLst>
            <pc:docMk/>
            <pc:sldMk cId="1972606752" sldId="321"/>
            <ac:picMk id="5" creationId="{C4BA6BD2-6D53-4047-9ABD-7B7AE34BEC89}"/>
          </ac:picMkLst>
        </pc:picChg>
        <pc:picChg chg="add mod">
          <ac:chgData name="Shamray, Oleg" userId="fb1f3432-e384-4323-93b6-8476b68ee18b" providerId="ADAL" clId="{AA797336-8016-487D-9BB0-BB9853957AF8}" dt="2021-05-08T19:58:37.452" v="2140"/>
          <ac:picMkLst>
            <pc:docMk/>
            <pc:sldMk cId="1972606752" sldId="321"/>
            <ac:picMk id="6" creationId="{63E509D7-C350-4F38-92EF-7A87E5D14144}"/>
          </ac:picMkLst>
        </pc:picChg>
        <pc:picChg chg="del mod">
          <ac:chgData name="Shamray, Oleg" userId="fb1f3432-e384-4323-93b6-8476b68ee18b" providerId="ADAL" clId="{AA797336-8016-487D-9BB0-BB9853957AF8}" dt="2021-05-07T14:43:01.498" v="1303" actId="478"/>
          <ac:picMkLst>
            <pc:docMk/>
            <pc:sldMk cId="1972606752" sldId="321"/>
            <ac:picMk id="8" creationId="{84C83343-C0FF-46F5-93DE-BC1151401CEC}"/>
          </ac:picMkLst>
        </pc:picChg>
      </pc:sldChg>
      <pc:sldChg chg="addSp delSp modSp add mod delAnim modAnim">
        <pc:chgData name="Shamray, Oleg" userId="fb1f3432-e384-4323-93b6-8476b68ee18b" providerId="ADAL" clId="{AA797336-8016-487D-9BB0-BB9853957AF8}" dt="2021-07-16T08:09:23.088" v="2520"/>
        <pc:sldMkLst>
          <pc:docMk/>
          <pc:sldMk cId="1926725524" sldId="322"/>
        </pc:sldMkLst>
        <pc:spChg chg="del">
          <ac:chgData name="Shamray, Oleg" userId="fb1f3432-e384-4323-93b6-8476b68ee18b" providerId="ADAL" clId="{AA797336-8016-487D-9BB0-BB9853957AF8}" dt="2021-05-06T07:41:26.413" v="418" actId="478"/>
          <ac:spMkLst>
            <pc:docMk/>
            <pc:sldMk cId="1926725524" sldId="322"/>
            <ac:spMk id="2" creationId="{16784CE8-EF97-4322-BA2E-8FF114A03A85}"/>
          </ac:spMkLst>
        </pc:spChg>
        <pc:spChg chg="add del mod">
          <ac:chgData name="Shamray, Oleg" userId="fb1f3432-e384-4323-93b6-8476b68ee18b" providerId="ADAL" clId="{AA797336-8016-487D-9BB0-BB9853957AF8}" dt="2021-05-06T07:41:29.173" v="419" actId="478"/>
          <ac:spMkLst>
            <pc:docMk/>
            <pc:sldMk cId="1926725524" sldId="322"/>
            <ac:spMk id="4" creationId="{606DA674-594E-491E-8C62-B2AA1E9F2747}"/>
          </ac:spMkLst>
        </pc:spChg>
        <pc:spChg chg="add mod">
          <ac:chgData name="Shamray, Oleg" userId="fb1f3432-e384-4323-93b6-8476b68ee18b" providerId="ADAL" clId="{AA797336-8016-487D-9BB0-BB9853957AF8}" dt="2021-07-15T08:10:58.015" v="2444" actId="3062"/>
          <ac:spMkLst>
            <pc:docMk/>
            <pc:sldMk cId="1926725524" sldId="322"/>
            <ac:spMk id="5" creationId="{2A074958-F643-418E-B1BD-4841136BAB73}"/>
          </ac:spMkLst>
        </pc:spChg>
        <pc:spChg chg="add del">
          <ac:chgData name="Shamray, Oleg" userId="fb1f3432-e384-4323-93b6-8476b68ee18b" providerId="ADAL" clId="{AA797336-8016-487D-9BB0-BB9853957AF8}" dt="2021-07-15T08:11:40.859" v="2446" actId="478"/>
          <ac:spMkLst>
            <pc:docMk/>
            <pc:sldMk cId="1926725524" sldId="322"/>
            <ac:spMk id="6" creationId="{450A9A29-0FD5-4063-ADC1-E1B806A69C6F}"/>
          </ac:spMkLst>
        </pc:spChg>
        <pc:spChg chg="add del mod">
          <ac:chgData name="Shamray, Oleg" userId="fb1f3432-e384-4323-93b6-8476b68ee18b" providerId="ADAL" clId="{AA797336-8016-487D-9BB0-BB9853957AF8}" dt="2021-05-06T07:41:34.601" v="421" actId="478"/>
          <ac:spMkLst>
            <pc:docMk/>
            <pc:sldMk cId="1926725524" sldId="322"/>
            <ac:spMk id="6" creationId="{8C1D278E-14E1-4106-B192-25ABE7A54355}"/>
          </ac:spMkLst>
        </pc:spChg>
        <pc:spChg chg="add del mod">
          <ac:chgData name="Shamray, Oleg" userId="fb1f3432-e384-4323-93b6-8476b68ee18b" providerId="ADAL" clId="{AA797336-8016-487D-9BB0-BB9853957AF8}" dt="2021-07-15T08:12:31.373" v="2455" actId="478"/>
          <ac:spMkLst>
            <pc:docMk/>
            <pc:sldMk cId="1926725524" sldId="322"/>
            <ac:spMk id="8" creationId="{30C0E8A3-E003-410C-8D26-427381DFAF5A}"/>
          </ac:spMkLst>
        </pc:spChg>
        <pc:spChg chg="del">
          <ac:chgData name="Shamray, Oleg" userId="fb1f3432-e384-4323-93b6-8476b68ee18b" providerId="ADAL" clId="{AA797336-8016-487D-9BB0-BB9853957AF8}" dt="2021-05-06T07:41:32.160" v="420" actId="478"/>
          <ac:spMkLst>
            <pc:docMk/>
            <pc:sldMk cId="1926725524" sldId="322"/>
            <ac:spMk id="11" creationId="{51838F4B-A9F2-489A-8F83-30434DF53986}"/>
          </ac:spMkLst>
        </pc:spChg>
        <pc:spChg chg="add mod">
          <ac:chgData name="Shamray, Oleg" userId="fb1f3432-e384-4323-93b6-8476b68ee18b" providerId="ADAL" clId="{AA797336-8016-487D-9BB0-BB9853957AF8}" dt="2021-07-15T08:07:14.797" v="2413" actId="1076"/>
          <ac:spMkLst>
            <pc:docMk/>
            <pc:sldMk cId="1926725524" sldId="322"/>
            <ac:spMk id="11" creationId="{B7935DB5-C6FF-41B5-9C3E-3112ED7E189E}"/>
          </ac:spMkLst>
        </pc:spChg>
        <pc:spChg chg="add mod">
          <ac:chgData name="Shamray, Oleg" userId="fb1f3432-e384-4323-93b6-8476b68ee18b" providerId="ADAL" clId="{AA797336-8016-487D-9BB0-BB9853957AF8}" dt="2021-07-15T08:09:53.186" v="2437" actId="1076"/>
          <ac:spMkLst>
            <pc:docMk/>
            <pc:sldMk cId="1926725524" sldId="322"/>
            <ac:spMk id="12" creationId="{2CEB9D11-7196-4FFD-8389-F10838AE0946}"/>
          </ac:spMkLst>
        </pc:spChg>
        <pc:spChg chg="add del mod">
          <ac:chgData name="Shamray, Oleg" userId="fb1f3432-e384-4323-93b6-8476b68ee18b" providerId="ADAL" clId="{AA797336-8016-487D-9BB0-BB9853957AF8}" dt="2021-07-12T18:10:24.178" v="2340"/>
          <ac:spMkLst>
            <pc:docMk/>
            <pc:sldMk cId="1926725524" sldId="322"/>
            <ac:spMk id="13" creationId="{901E625B-EA2F-445F-8646-D7361363CB54}"/>
          </ac:spMkLst>
        </pc:spChg>
        <pc:spChg chg="add mod">
          <ac:chgData name="Shamray, Oleg" userId="fb1f3432-e384-4323-93b6-8476b68ee18b" providerId="ADAL" clId="{AA797336-8016-487D-9BB0-BB9853957AF8}" dt="2021-07-15T08:13:00.483" v="2460" actId="14100"/>
          <ac:spMkLst>
            <pc:docMk/>
            <pc:sldMk cId="1926725524" sldId="322"/>
            <ac:spMk id="15" creationId="{802A2F47-37F8-4248-8B18-D80861866069}"/>
          </ac:spMkLst>
        </pc:spChg>
        <pc:picChg chg="add del">
          <ac:chgData name="Shamray, Oleg" userId="fb1f3432-e384-4323-93b6-8476b68ee18b" providerId="ADAL" clId="{AA797336-8016-487D-9BB0-BB9853957AF8}" dt="2021-07-12T18:10:26.601" v="2342" actId="478"/>
          <ac:picMkLst>
            <pc:docMk/>
            <pc:sldMk cId="1926725524" sldId="322"/>
            <ac:picMk id="2" creationId="{E9C03E84-127E-4A4D-A16E-68570B1A5374}"/>
          </ac:picMkLst>
        </pc:picChg>
        <pc:picChg chg="add del mod ord">
          <ac:chgData name="Shamray, Oleg" userId="fb1f3432-e384-4323-93b6-8476b68ee18b" providerId="ADAL" clId="{AA797336-8016-487D-9BB0-BB9853957AF8}" dt="2021-07-16T08:08:22.438" v="2512" actId="478"/>
          <ac:picMkLst>
            <pc:docMk/>
            <pc:sldMk cId="1926725524" sldId="322"/>
            <ac:picMk id="3" creationId="{5B84DA11-AE2B-4D03-95FE-E1BFEC20F0E8}"/>
          </ac:picMkLst>
        </pc:picChg>
        <pc:picChg chg="add mod ord">
          <ac:chgData name="Shamray, Oleg" userId="fb1f3432-e384-4323-93b6-8476b68ee18b" providerId="ADAL" clId="{AA797336-8016-487D-9BB0-BB9853957AF8}" dt="2021-07-15T08:09:19.065" v="2430" actId="14100"/>
          <ac:picMkLst>
            <pc:docMk/>
            <pc:sldMk cId="1926725524" sldId="322"/>
            <ac:picMk id="4" creationId="{2F062E2B-3FB9-4CB8-AE3B-561106A9F5B5}"/>
          </ac:picMkLst>
        </pc:picChg>
        <pc:picChg chg="add del mod">
          <ac:chgData name="Shamray, Oleg" userId="fb1f3432-e384-4323-93b6-8476b68ee18b" providerId="ADAL" clId="{AA797336-8016-487D-9BB0-BB9853957AF8}" dt="2021-07-15T08:06:17.853" v="2401" actId="478"/>
          <ac:picMkLst>
            <pc:docMk/>
            <pc:sldMk cId="1926725524" sldId="322"/>
            <ac:picMk id="7" creationId="{9DE3792D-91B5-450C-9211-647039034406}"/>
          </ac:picMkLst>
        </pc:picChg>
        <pc:picChg chg="del">
          <ac:chgData name="Shamray, Oleg" userId="fb1f3432-e384-4323-93b6-8476b68ee18b" providerId="ADAL" clId="{AA797336-8016-487D-9BB0-BB9853957AF8}" dt="2021-05-07T14:42:53.161" v="1300" actId="478"/>
          <ac:picMkLst>
            <pc:docMk/>
            <pc:sldMk cId="1926725524" sldId="322"/>
            <ac:picMk id="8" creationId="{84C83343-C0FF-46F5-93DE-BC1151401CEC}"/>
          </ac:picMkLst>
        </pc:picChg>
        <pc:picChg chg="add mod">
          <ac:chgData name="Shamray, Oleg" userId="fb1f3432-e384-4323-93b6-8476b68ee18b" providerId="ADAL" clId="{AA797336-8016-487D-9BB0-BB9853957AF8}" dt="2021-05-08T19:58:43.788" v="2142"/>
          <ac:picMkLst>
            <pc:docMk/>
            <pc:sldMk cId="1926725524" sldId="322"/>
            <ac:picMk id="9" creationId="{C9AB31EE-7C53-4700-AEBA-6577D9EB8453}"/>
          </ac:picMkLst>
        </pc:picChg>
        <pc:picChg chg="add del mod">
          <ac:chgData name="Shamray, Oleg" userId="fb1f3432-e384-4323-93b6-8476b68ee18b" providerId="ADAL" clId="{AA797336-8016-487D-9BB0-BB9853957AF8}" dt="2021-05-08T13:19:13.498" v="1314" actId="478"/>
          <ac:picMkLst>
            <pc:docMk/>
            <pc:sldMk cId="1926725524" sldId="322"/>
            <ac:picMk id="12" creationId="{ACD62DC5-4C05-4387-AA93-1E78FDBA29E8}"/>
          </ac:picMkLst>
        </pc:picChg>
        <pc:picChg chg="add del mod">
          <ac:chgData name="Shamray, Oleg" userId="fb1f3432-e384-4323-93b6-8476b68ee18b" providerId="ADAL" clId="{AA797336-8016-487D-9BB0-BB9853957AF8}" dt="2021-07-15T08:04:56.093" v="2393" actId="478"/>
          <ac:picMkLst>
            <pc:docMk/>
            <pc:sldMk cId="1926725524" sldId="322"/>
            <ac:picMk id="17" creationId="{466BDD03-9288-4512-90FC-0916BCB57204}"/>
          </ac:picMkLst>
        </pc:picChg>
        <pc:picChg chg="add mod ord">
          <ac:chgData name="Shamray, Oleg" userId="fb1f3432-e384-4323-93b6-8476b68ee18b" providerId="ADAL" clId="{AA797336-8016-487D-9BB0-BB9853957AF8}" dt="2021-07-16T08:08:45.826" v="2518" actId="14100"/>
          <ac:picMkLst>
            <pc:docMk/>
            <pc:sldMk cId="1926725524" sldId="322"/>
            <ac:picMk id="18" creationId="{33DF6203-7069-4CCA-B161-D10BE76A911C}"/>
          </ac:picMkLst>
        </pc:picChg>
        <pc:picChg chg="add del mod">
          <ac:chgData name="Shamray, Oleg" userId="fb1f3432-e384-4323-93b6-8476b68ee18b" providerId="ADAL" clId="{AA797336-8016-487D-9BB0-BB9853957AF8}" dt="2021-05-08T19:58:42.734" v="2141" actId="478"/>
          <ac:picMkLst>
            <pc:docMk/>
            <pc:sldMk cId="1926725524" sldId="322"/>
            <ac:picMk id="18" creationId="{7C88A499-4DD2-448A-97CA-3D98D5A151C5}"/>
          </ac:picMkLst>
        </pc:picChg>
        <pc:picChg chg="add del mod">
          <ac:chgData name="Shamray, Oleg" userId="fb1f3432-e384-4323-93b6-8476b68ee18b" providerId="ADAL" clId="{AA797336-8016-487D-9BB0-BB9853957AF8}" dt="2021-07-15T08:07:23.700" v="2414" actId="478"/>
          <ac:picMkLst>
            <pc:docMk/>
            <pc:sldMk cId="1926725524" sldId="322"/>
            <ac:picMk id="19" creationId="{B3AE057E-70D1-46DD-A920-8B730C3E8B0F}"/>
          </ac:picMkLst>
        </pc:picChg>
        <pc:picChg chg="add mod">
          <ac:chgData name="Shamray, Oleg" userId="fb1f3432-e384-4323-93b6-8476b68ee18b" providerId="ADAL" clId="{AA797336-8016-487D-9BB0-BB9853957AF8}" dt="2021-07-15T08:12:25.310" v="2453" actId="1076"/>
          <ac:picMkLst>
            <pc:docMk/>
            <pc:sldMk cId="1926725524" sldId="322"/>
            <ac:picMk id="1026" creationId="{9182078F-9D45-4112-8C7B-3C580BF158B5}"/>
          </ac:picMkLst>
        </pc:picChg>
        <pc:cxnChg chg="add del mod">
          <ac:chgData name="Shamray, Oleg" userId="fb1f3432-e384-4323-93b6-8476b68ee18b" providerId="ADAL" clId="{AA797336-8016-487D-9BB0-BB9853957AF8}" dt="2021-07-15T08:09:24.146" v="2431" actId="478"/>
          <ac:cxnSpMkLst>
            <pc:docMk/>
            <pc:sldMk cId="1926725524" sldId="322"/>
            <ac:cxnSpMk id="10" creationId="{40051F94-C49B-4122-B001-69F4AA8A6726}"/>
          </ac:cxnSpMkLst>
        </pc:cxnChg>
        <pc:cxnChg chg="add del mod">
          <ac:chgData name="Shamray, Oleg" userId="fb1f3432-e384-4323-93b6-8476b68ee18b" providerId="ADAL" clId="{AA797336-8016-487D-9BB0-BB9853957AF8}" dt="2021-07-15T08:08:51.444" v="2424" actId="478"/>
          <ac:cxnSpMkLst>
            <pc:docMk/>
            <pc:sldMk cId="1926725524" sldId="322"/>
            <ac:cxnSpMk id="14" creationId="{DF752C82-8F0F-4FC9-BD2A-55F9053510EE}"/>
          </ac:cxnSpMkLst>
        </pc:cxnChg>
        <pc:cxnChg chg="add del mod">
          <ac:chgData name="Shamray, Oleg" userId="fb1f3432-e384-4323-93b6-8476b68ee18b" providerId="ADAL" clId="{AA797336-8016-487D-9BB0-BB9853957AF8}" dt="2021-07-15T08:08:50.336" v="2423" actId="478"/>
          <ac:cxnSpMkLst>
            <pc:docMk/>
            <pc:sldMk cId="1926725524" sldId="322"/>
            <ac:cxnSpMk id="16" creationId="{57517BA6-EA2E-402F-9323-8482FB922E85}"/>
          </ac:cxnSpMkLst>
        </pc:cxnChg>
      </pc:sldChg>
      <pc:sldChg chg="addSp delSp modSp add mod modAnim">
        <pc:chgData name="Shamray, Oleg" userId="fb1f3432-e384-4323-93b6-8476b68ee18b" providerId="ADAL" clId="{AA797336-8016-487D-9BB0-BB9853957AF8}" dt="2021-07-16T08:07:30.569" v="2511" actId="1076"/>
        <pc:sldMkLst>
          <pc:docMk/>
          <pc:sldMk cId="1673452165" sldId="323"/>
        </pc:sldMkLst>
        <pc:spChg chg="mod">
          <ac:chgData name="Shamray, Oleg" userId="fb1f3432-e384-4323-93b6-8476b68ee18b" providerId="ADAL" clId="{AA797336-8016-487D-9BB0-BB9853957AF8}" dt="2021-05-08T19:36:35.229" v="2137" actId="20577"/>
          <ac:spMkLst>
            <pc:docMk/>
            <pc:sldMk cId="1673452165" sldId="323"/>
            <ac:spMk id="2" creationId="{16784CE8-EF97-4322-BA2E-8FF114A03A85}"/>
          </ac:spMkLst>
        </pc:spChg>
        <pc:spChg chg="add del mod">
          <ac:chgData name="Shamray, Oleg" userId="fb1f3432-e384-4323-93b6-8476b68ee18b" providerId="ADAL" clId="{AA797336-8016-487D-9BB0-BB9853957AF8}" dt="2021-07-15T08:14:24.090" v="2467" actId="478"/>
          <ac:spMkLst>
            <pc:docMk/>
            <pc:sldMk cId="1673452165" sldId="323"/>
            <ac:spMk id="3" creationId="{D2B420C9-C28A-4962-A875-6DB1E4CC64A1}"/>
          </ac:spMkLst>
        </pc:spChg>
        <pc:spChg chg="add mod">
          <ac:chgData name="Shamray, Oleg" userId="fb1f3432-e384-4323-93b6-8476b68ee18b" providerId="ADAL" clId="{AA797336-8016-487D-9BB0-BB9853957AF8}" dt="2021-05-06T08:49:52.767" v="514" actId="1076"/>
          <ac:spMkLst>
            <pc:docMk/>
            <pc:sldMk cId="1673452165" sldId="323"/>
            <ac:spMk id="5" creationId="{F2FE4A8E-1D01-4E77-AE30-590E3AF1F2C8}"/>
          </ac:spMkLst>
        </pc:spChg>
        <pc:spChg chg="mod">
          <ac:chgData name="Shamray, Oleg" userId="fb1f3432-e384-4323-93b6-8476b68ee18b" providerId="ADAL" clId="{AA797336-8016-487D-9BB0-BB9853957AF8}" dt="2021-05-06T08:31:40.139" v="483" actId="20577"/>
          <ac:spMkLst>
            <pc:docMk/>
            <pc:sldMk cId="1673452165" sldId="323"/>
            <ac:spMk id="11" creationId="{51838F4B-A9F2-489A-8F83-30434DF53986}"/>
          </ac:spMkLst>
        </pc:spChg>
        <pc:picChg chg="add del mod">
          <ac:chgData name="Shamray, Oleg" userId="fb1f3432-e384-4323-93b6-8476b68ee18b" providerId="ADAL" clId="{AA797336-8016-487D-9BB0-BB9853957AF8}" dt="2021-05-06T09:11:18.057" v="549" actId="478"/>
          <ac:picMkLst>
            <pc:docMk/>
            <pc:sldMk cId="1673452165" sldId="323"/>
            <ac:picMk id="3" creationId="{627144D9-5AD0-4FBD-A4E2-FADB59051743}"/>
          </ac:picMkLst>
        </pc:picChg>
        <pc:picChg chg="add del mod">
          <ac:chgData name="Shamray, Oleg" userId="fb1f3432-e384-4323-93b6-8476b68ee18b" providerId="ADAL" clId="{AA797336-8016-487D-9BB0-BB9853957AF8}" dt="2021-07-15T08:14:21.918" v="2466" actId="478"/>
          <ac:picMkLst>
            <pc:docMk/>
            <pc:sldMk cId="1673452165" sldId="323"/>
            <ac:picMk id="4" creationId="{D267B8F9-A900-4217-8CCA-FDB49B197966}"/>
          </ac:picMkLst>
        </pc:picChg>
        <pc:picChg chg="add del mod">
          <ac:chgData name="Shamray, Oleg" userId="fb1f3432-e384-4323-93b6-8476b68ee18b" providerId="ADAL" clId="{AA797336-8016-487D-9BB0-BB9853957AF8}" dt="2021-05-08T19:15:18.321" v="2127" actId="478"/>
          <ac:picMkLst>
            <pc:docMk/>
            <pc:sldMk cId="1673452165" sldId="323"/>
            <ac:picMk id="6" creationId="{2AD34DD2-B7BF-4AED-8BD6-7B14648D18CD}"/>
          </ac:picMkLst>
        </pc:picChg>
        <pc:picChg chg="add mod">
          <ac:chgData name="Shamray, Oleg" userId="fb1f3432-e384-4323-93b6-8476b68ee18b" providerId="ADAL" clId="{AA797336-8016-487D-9BB0-BB9853957AF8}" dt="2021-07-16T08:07:30.569" v="2511" actId="1076"/>
          <ac:picMkLst>
            <pc:docMk/>
            <pc:sldMk cId="1673452165" sldId="323"/>
            <ac:picMk id="6" creationId="{BCEF655A-0572-4918-B5DA-5DAE018E9DEF}"/>
          </ac:picMkLst>
        </pc:picChg>
        <pc:picChg chg="del">
          <ac:chgData name="Shamray, Oleg" userId="fb1f3432-e384-4323-93b6-8476b68ee18b" providerId="ADAL" clId="{AA797336-8016-487D-9BB0-BB9853957AF8}" dt="2021-05-07T14:42:37.635" v="1297" actId="478"/>
          <ac:picMkLst>
            <pc:docMk/>
            <pc:sldMk cId="1673452165" sldId="323"/>
            <ac:picMk id="8" creationId="{84C83343-C0FF-46F5-93DE-BC1151401CEC}"/>
          </ac:picMkLst>
        </pc:picChg>
        <pc:picChg chg="add del mod">
          <ac:chgData name="Shamray, Oleg" userId="fb1f3432-e384-4323-93b6-8476b68ee18b" providerId="ADAL" clId="{AA797336-8016-487D-9BB0-BB9853957AF8}" dt="2021-07-16T08:07:21.718" v="2508" actId="478"/>
          <ac:picMkLst>
            <pc:docMk/>
            <pc:sldMk cId="1673452165" sldId="323"/>
            <ac:picMk id="9" creationId="{D03944FF-A6B4-4006-8650-04BFF1AB9D7D}"/>
          </ac:picMkLst>
        </pc:picChg>
        <pc:picChg chg="add del mod">
          <ac:chgData name="Shamray, Oleg" userId="fb1f3432-e384-4323-93b6-8476b68ee18b" providerId="ADAL" clId="{AA797336-8016-487D-9BB0-BB9853957AF8}" dt="2021-05-08T19:15:20.977" v="2128" actId="478"/>
          <ac:picMkLst>
            <pc:docMk/>
            <pc:sldMk cId="1673452165" sldId="323"/>
            <ac:picMk id="9" creationId="{ED4184CA-8430-4BA3-BEB5-C035FF160D9A}"/>
          </ac:picMkLst>
        </pc:picChg>
        <pc:picChg chg="add del mod">
          <ac:chgData name="Shamray, Oleg" userId="fb1f3432-e384-4323-93b6-8476b68ee18b" providerId="ADAL" clId="{AA797336-8016-487D-9BB0-BB9853957AF8}" dt="2021-05-08T19:58:47.612" v="2143" actId="478"/>
          <ac:picMkLst>
            <pc:docMk/>
            <pc:sldMk cId="1673452165" sldId="323"/>
            <ac:picMk id="10" creationId="{672ADC49-5F0A-42D2-A938-B1B66EEE753F}"/>
          </ac:picMkLst>
        </pc:picChg>
        <pc:picChg chg="add mod">
          <ac:chgData name="Shamray, Oleg" userId="fb1f3432-e384-4323-93b6-8476b68ee18b" providerId="ADAL" clId="{AA797336-8016-487D-9BB0-BB9853957AF8}" dt="2021-05-08T19:58:48.593" v="2144"/>
          <ac:picMkLst>
            <pc:docMk/>
            <pc:sldMk cId="1673452165" sldId="323"/>
            <ac:picMk id="12" creationId="{C6F2F06C-6B5C-4ACE-8FE2-CB98F8EEF1DD}"/>
          </ac:picMkLst>
        </pc:picChg>
        <pc:picChg chg="add del">
          <ac:chgData name="Shamray, Oleg" userId="fb1f3432-e384-4323-93b6-8476b68ee18b" providerId="ADAL" clId="{AA797336-8016-487D-9BB0-BB9853957AF8}" dt="2021-07-15T08:14:31.073" v="2469"/>
          <ac:picMkLst>
            <pc:docMk/>
            <pc:sldMk cId="1673452165" sldId="323"/>
            <ac:picMk id="2050" creationId="{25B0E2C5-E760-45E1-9C55-DAEE90E87EAF}"/>
          </ac:picMkLst>
        </pc:picChg>
        <pc:picChg chg="add del mod">
          <ac:chgData name="Shamray, Oleg" userId="fb1f3432-e384-4323-93b6-8476b68ee18b" providerId="ADAL" clId="{AA797336-8016-487D-9BB0-BB9853957AF8}" dt="2021-07-15T08:17:51.025" v="2488" actId="478"/>
          <ac:picMkLst>
            <pc:docMk/>
            <pc:sldMk cId="1673452165" sldId="323"/>
            <ac:picMk id="2052" creationId="{E171B7E4-43E3-4D62-A8AF-CD7A9810C83D}"/>
          </ac:picMkLst>
        </pc:picChg>
      </pc:sldChg>
      <pc:sldChg chg="addSp delSp modSp add del mod">
        <pc:chgData name="Shamray, Oleg" userId="fb1f3432-e384-4323-93b6-8476b68ee18b" providerId="ADAL" clId="{AA797336-8016-487D-9BB0-BB9853957AF8}" dt="2021-07-16T07:33:51.022" v="2493" actId="2696"/>
        <pc:sldMkLst>
          <pc:docMk/>
          <pc:sldMk cId="334826652" sldId="324"/>
        </pc:sldMkLst>
        <pc:spChg chg="del mod">
          <ac:chgData name="Shamray, Oleg" userId="fb1f3432-e384-4323-93b6-8476b68ee18b" providerId="ADAL" clId="{AA797336-8016-487D-9BB0-BB9853957AF8}" dt="2021-05-06T09:15:40.300" v="555" actId="478"/>
          <ac:spMkLst>
            <pc:docMk/>
            <pc:sldMk cId="334826652" sldId="324"/>
            <ac:spMk id="2" creationId="{16784CE8-EF97-4322-BA2E-8FF114A03A85}"/>
          </ac:spMkLst>
        </pc:spChg>
        <pc:spChg chg="del mod">
          <ac:chgData name="Shamray, Oleg" userId="fb1f3432-e384-4323-93b6-8476b68ee18b" providerId="ADAL" clId="{AA797336-8016-487D-9BB0-BB9853957AF8}" dt="2021-05-06T09:15:46.089" v="557" actId="478"/>
          <ac:spMkLst>
            <pc:docMk/>
            <pc:sldMk cId="334826652" sldId="324"/>
            <ac:spMk id="5" creationId="{F2FE4A8E-1D01-4E77-AE30-590E3AF1F2C8}"/>
          </ac:spMkLst>
        </pc:spChg>
        <pc:spChg chg="add mod">
          <ac:chgData name="Shamray, Oleg" userId="fb1f3432-e384-4323-93b6-8476b68ee18b" providerId="ADAL" clId="{AA797336-8016-487D-9BB0-BB9853957AF8}" dt="2021-05-08T19:06:16.512" v="2043" actId="1076"/>
          <ac:spMkLst>
            <pc:docMk/>
            <pc:sldMk cId="334826652" sldId="324"/>
            <ac:spMk id="7" creationId="{458B9C97-DFC9-4B76-B523-BDBA663488F0}"/>
          </ac:spMkLst>
        </pc:spChg>
        <pc:spChg chg="add mod">
          <ac:chgData name="Shamray, Oleg" userId="fb1f3432-e384-4323-93b6-8476b68ee18b" providerId="ADAL" clId="{AA797336-8016-487D-9BB0-BB9853957AF8}" dt="2021-05-08T19:14:17.690" v="2126" actId="114"/>
          <ac:spMkLst>
            <pc:docMk/>
            <pc:sldMk cId="334826652" sldId="324"/>
            <ac:spMk id="9" creationId="{86127EFC-CBF2-4B3D-8408-7ACED3D733DD}"/>
          </ac:spMkLst>
        </pc:spChg>
        <pc:spChg chg="add del mod">
          <ac:chgData name="Shamray, Oleg" userId="fb1f3432-e384-4323-93b6-8476b68ee18b" providerId="ADAL" clId="{AA797336-8016-487D-9BB0-BB9853957AF8}" dt="2021-05-06T09:15:43.805" v="556" actId="478"/>
          <ac:spMkLst>
            <pc:docMk/>
            <pc:sldMk cId="334826652" sldId="324"/>
            <ac:spMk id="9" creationId="{877D901D-E08B-4AD0-99E9-380AFDB905B8}"/>
          </ac:spMkLst>
        </pc:spChg>
        <pc:picChg chg="add mod">
          <ac:chgData name="Shamray, Oleg" userId="fb1f3432-e384-4323-93b6-8476b68ee18b" providerId="ADAL" clId="{AA797336-8016-487D-9BB0-BB9853957AF8}" dt="2021-05-08T19:11:19.676" v="2114" actId="1076"/>
          <ac:picMkLst>
            <pc:docMk/>
            <pc:sldMk cId="334826652" sldId="324"/>
            <ac:picMk id="2" creationId="{C7799F12-9456-4C4C-8444-439060AF5A04}"/>
          </ac:picMkLst>
        </pc:picChg>
        <pc:picChg chg="del">
          <ac:chgData name="Shamray, Oleg" userId="fb1f3432-e384-4323-93b6-8476b68ee18b" providerId="ADAL" clId="{AA797336-8016-487D-9BB0-BB9853957AF8}" dt="2021-05-06T09:00:36.224" v="535" actId="478"/>
          <ac:picMkLst>
            <pc:docMk/>
            <pc:sldMk cId="334826652" sldId="324"/>
            <ac:picMk id="3" creationId="{627144D9-5AD0-4FBD-A4E2-FADB59051743}"/>
          </ac:picMkLst>
        </pc:picChg>
        <pc:picChg chg="add mod">
          <ac:chgData name="Shamray, Oleg" userId="fb1f3432-e384-4323-93b6-8476b68ee18b" providerId="ADAL" clId="{AA797336-8016-487D-9BB0-BB9853957AF8}" dt="2021-05-08T19:06:20.281" v="2044" actId="1076"/>
          <ac:picMkLst>
            <pc:docMk/>
            <pc:sldMk cId="334826652" sldId="324"/>
            <ac:picMk id="4" creationId="{27732274-2A4F-4B74-BC66-84E82835CF00}"/>
          </ac:picMkLst>
        </pc:picChg>
        <pc:picChg chg="add mod">
          <ac:chgData name="Shamray, Oleg" userId="fb1f3432-e384-4323-93b6-8476b68ee18b" providerId="ADAL" clId="{AA797336-8016-487D-9BB0-BB9853957AF8}" dt="2021-05-08T19:06:26.881" v="2045" actId="1076"/>
          <ac:picMkLst>
            <pc:docMk/>
            <pc:sldMk cId="334826652" sldId="324"/>
            <ac:picMk id="6" creationId="{CB966EAE-EA03-47FE-933F-2A52889E5254}"/>
          </ac:picMkLst>
        </pc:picChg>
        <pc:picChg chg="add mod">
          <ac:chgData name="Shamray, Oleg" userId="fb1f3432-e384-4323-93b6-8476b68ee18b" providerId="ADAL" clId="{AA797336-8016-487D-9BB0-BB9853957AF8}" dt="2021-05-08T19:11:08.493" v="2112" actId="1076"/>
          <ac:picMkLst>
            <pc:docMk/>
            <pc:sldMk cId="334826652" sldId="324"/>
            <ac:picMk id="8" creationId="{1FF0F7FD-B0D5-44AD-B1EA-69592C73CB0F}"/>
          </ac:picMkLst>
        </pc:picChg>
        <pc:picChg chg="del">
          <ac:chgData name="Shamray, Oleg" userId="fb1f3432-e384-4323-93b6-8476b68ee18b" providerId="ADAL" clId="{AA797336-8016-487D-9BB0-BB9853957AF8}" dt="2021-05-07T14:42:29.333" v="1295" actId="478"/>
          <ac:picMkLst>
            <pc:docMk/>
            <pc:sldMk cId="334826652" sldId="324"/>
            <ac:picMk id="8" creationId="{84C83343-C0FF-46F5-93DE-BC1151401CEC}"/>
          </ac:picMkLst>
        </pc:picChg>
        <pc:picChg chg="add mod">
          <ac:chgData name="Shamray, Oleg" userId="fb1f3432-e384-4323-93b6-8476b68ee18b" providerId="ADAL" clId="{AA797336-8016-487D-9BB0-BB9853957AF8}" dt="2021-05-08T19:11:12.106" v="2113" actId="1076"/>
          <ac:picMkLst>
            <pc:docMk/>
            <pc:sldMk cId="334826652" sldId="324"/>
            <ac:picMk id="10" creationId="{171CEE14-6406-4A6D-BB63-44A736553B90}"/>
          </ac:picMkLst>
        </pc:picChg>
        <pc:picChg chg="add del mod">
          <ac:chgData name="Shamray, Oleg" userId="fb1f3432-e384-4323-93b6-8476b68ee18b" providerId="ADAL" clId="{AA797336-8016-487D-9BB0-BB9853957AF8}" dt="2021-05-06T09:27:20.698" v="585" actId="478"/>
          <ac:picMkLst>
            <pc:docMk/>
            <pc:sldMk cId="334826652" sldId="324"/>
            <ac:picMk id="10" creationId="{41ED7B5C-DC64-47BB-A20C-51687D00FB85}"/>
          </ac:picMkLst>
        </pc:picChg>
        <pc:picChg chg="add del mod">
          <ac:chgData name="Shamray, Oleg" userId="fb1f3432-e384-4323-93b6-8476b68ee18b" providerId="ADAL" clId="{AA797336-8016-487D-9BB0-BB9853957AF8}" dt="2021-05-06T09:27:19.157" v="584" actId="478"/>
          <ac:picMkLst>
            <pc:docMk/>
            <pc:sldMk cId="334826652" sldId="324"/>
            <ac:picMk id="12" creationId="{838C1FB0-7ED7-4FF4-B1CE-E9363477716D}"/>
          </ac:picMkLst>
        </pc:picChg>
        <pc:picChg chg="add mod">
          <ac:chgData name="Shamray, Oleg" userId="fb1f3432-e384-4323-93b6-8476b68ee18b" providerId="ADAL" clId="{AA797336-8016-487D-9BB0-BB9853957AF8}" dt="2021-05-08T19:58:52.174" v="2146"/>
          <ac:picMkLst>
            <pc:docMk/>
            <pc:sldMk cId="334826652" sldId="324"/>
            <ac:picMk id="12" creationId="{880328F6-2457-42C1-ACB8-CBD28FD1F6DA}"/>
          </ac:picMkLst>
        </pc:picChg>
        <pc:picChg chg="add del mod">
          <ac:chgData name="Shamray, Oleg" userId="fb1f3432-e384-4323-93b6-8476b68ee18b" providerId="ADAL" clId="{AA797336-8016-487D-9BB0-BB9853957AF8}" dt="2021-05-08T19:58:51.456" v="2145" actId="478"/>
          <ac:picMkLst>
            <pc:docMk/>
            <pc:sldMk cId="334826652" sldId="324"/>
            <ac:picMk id="13" creationId="{79EE1411-29C9-4548-9332-3268D53ED3FF}"/>
          </ac:picMkLst>
        </pc:picChg>
      </pc:sldChg>
      <pc:sldChg chg="addSp delSp modSp add mod">
        <pc:chgData name="Shamray, Oleg" userId="fb1f3432-e384-4323-93b6-8476b68ee18b" providerId="ADAL" clId="{AA797336-8016-487D-9BB0-BB9853957AF8}" dt="2021-07-16T08:12:26.850" v="2523" actId="1076"/>
        <pc:sldMkLst>
          <pc:docMk/>
          <pc:sldMk cId="2955259485" sldId="325"/>
        </pc:sldMkLst>
        <pc:spChg chg="mod">
          <ac:chgData name="Shamray, Oleg" userId="fb1f3432-e384-4323-93b6-8476b68ee18b" providerId="ADAL" clId="{AA797336-8016-487D-9BB0-BB9853957AF8}" dt="2021-05-06T19:06:28.886" v="612" actId="20577"/>
          <ac:spMkLst>
            <pc:docMk/>
            <pc:sldMk cId="2955259485" sldId="325"/>
            <ac:spMk id="2" creationId="{16784CE8-EF97-4322-BA2E-8FF114A03A85}"/>
          </ac:spMkLst>
        </pc:spChg>
        <pc:spChg chg="mod">
          <ac:chgData name="Shamray, Oleg" userId="fb1f3432-e384-4323-93b6-8476b68ee18b" providerId="ADAL" clId="{AA797336-8016-487D-9BB0-BB9853957AF8}" dt="2021-07-16T07:33:56.561" v="2494" actId="20577"/>
          <ac:spMkLst>
            <pc:docMk/>
            <pc:sldMk cId="2955259485" sldId="325"/>
            <ac:spMk id="5" creationId="{F2FE4A8E-1D01-4E77-AE30-590E3AF1F2C8}"/>
          </ac:spMkLst>
        </pc:spChg>
        <pc:picChg chg="del">
          <ac:chgData name="Shamray, Oleg" userId="fb1f3432-e384-4323-93b6-8476b68ee18b" providerId="ADAL" clId="{AA797336-8016-487D-9BB0-BB9853957AF8}" dt="2021-05-06T19:06:13.115" v="602" actId="478"/>
          <ac:picMkLst>
            <pc:docMk/>
            <pc:sldMk cId="2955259485" sldId="325"/>
            <ac:picMk id="4" creationId="{D267B8F9-A900-4217-8CCA-FDB49B197966}"/>
          </ac:picMkLst>
        </pc:picChg>
        <pc:picChg chg="del">
          <ac:chgData name="Shamray, Oleg" userId="fb1f3432-e384-4323-93b6-8476b68ee18b" providerId="ADAL" clId="{AA797336-8016-487D-9BB0-BB9853957AF8}" dt="2021-05-06T19:06:15.334" v="603" actId="478"/>
          <ac:picMkLst>
            <pc:docMk/>
            <pc:sldMk cId="2955259485" sldId="325"/>
            <ac:picMk id="6" creationId="{2AD34DD2-B7BF-4AED-8BD6-7B14648D18CD}"/>
          </ac:picMkLst>
        </pc:picChg>
        <pc:picChg chg="add mod">
          <ac:chgData name="Shamray, Oleg" userId="fb1f3432-e384-4323-93b6-8476b68ee18b" providerId="ADAL" clId="{AA797336-8016-487D-9BB0-BB9853957AF8}" dt="2021-05-08T19:58:56.278" v="2148"/>
          <ac:picMkLst>
            <pc:docMk/>
            <pc:sldMk cId="2955259485" sldId="325"/>
            <ac:picMk id="6" creationId="{C5EFFC9D-84B8-47E2-8025-12B9DD870ADB}"/>
          </ac:picMkLst>
        </pc:picChg>
        <pc:picChg chg="del">
          <ac:chgData name="Shamray, Oleg" userId="fb1f3432-e384-4323-93b6-8476b68ee18b" providerId="ADAL" clId="{AA797336-8016-487D-9BB0-BB9853957AF8}" dt="2021-05-07T14:42:19.423" v="1293" actId="478"/>
          <ac:picMkLst>
            <pc:docMk/>
            <pc:sldMk cId="2955259485" sldId="325"/>
            <ac:picMk id="8" creationId="{84C83343-C0FF-46F5-93DE-BC1151401CEC}"/>
          </ac:picMkLst>
        </pc:picChg>
        <pc:picChg chg="del">
          <ac:chgData name="Shamray, Oleg" userId="fb1f3432-e384-4323-93b6-8476b68ee18b" providerId="ADAL" clId="{AA797336-8016-487D-9BB0-BB9853957AF8}" dt="2021-05-06T19:06:16.936" v="604" actId="478"/>
          <ac:picMkLst>
            <pc:docMk/>
            <pc:sldMk cId="2955259485" sldId="325"/>
            <ac:picMk id="9" creationId="{ED4184CA-8430-4BA3-BEB5-C035FF160D9A}"/>
          </ac:picMkLst>
        </pc:picChg>
        <pc:picChg chg="add del mod">
          <ac:chgData name="Shamray, Oleg" userId="fb1f3432-e384-4323-93b6-8476b68ee18b" providerId="ADAL" clId="{AA797336-8016-487D-9BB0-BB9853957AF8}" dt="2021-05-08T19:58:55.586" v="2147" actId="478"/>
          <ac:picMkLst>
            <pc:docMk/>
            <pc:sldMk cId="2955259485" sldId="325"/>
            <ac:picMk id="10" creationId="{43E90C65-2BED-4928-BF3F-15EBF584F779}"/>
          </ac:picMkLst>
        </pc:picChg>
        <pc:picChg chg="add mod">
          <ac:chgData name="Shamray, Oleg" userId="fb1f3432-e384-4323-93b6-8476b68ee18b" providerId="ADAL" clId="{AA797336-8016-487D-9BB0-BB9853957AF8}" dt="2021-07-16T08:12:26.850" v="2523" actId="1076"/>
          <ac:picMkLst>
            <pc:docMk/>
            <pc:sldMk cId="2955259485" sldId="325"/>
            <ac:picMk id="3074" creationId="{7DF11E99-38B6-4D01-B62D-64217C3BFA5D}"/>
          </ac:picMkLst>
        </pc:picChg>
      </pc:sldChg>
      <pc:sldChg chg="addSp delSp modSp add mod modClrScheme chgLayout">
        <pc:chgData name="Shamray, Oleg" userId="fb1f3432-e384-4323-93b6-8476b68ee18b" providerId="ADAL" clId="{AA797336-8016-487D-9BB0-BB9853957AF8}" dt="2021-07-16T12:38:19.381" v="2948" actId="20577"/>
        <pc:sldMkLst>
          <pc:docMk/>
          <pc:sldMk cId="3400710501" sldId="326"/>
        </pc:sldMkLst>
        <pc:spChg chg="del">
          <ac:chgData name="Shamray, Oleg" userId="fb1f3432-e384-4323-93b6-8476b68ee18b" providerId="ADAL" clId="{AA797336-8016-487D-9BB0-BB9853957AF8}" dt="2021-05-06T19:15:19.611" v="681" actId="478"/>
          <ac:spMkLst>
            <pc:docMk/>
            <pc:sldMk cId="3400710501" sldId="326"/>
            <ac:spMk id="2" creationId="{16784CE8-EF97-4322-BA2E-8FF114A03A85}"/>
          </ac:spMkLst>
        </pc:spChg>
        <pc:spChg chg="add del mod">
          <ac:chgData name="Shamray, Oleg" userId="fb1f3432-e384-4323-93b6-8476b68ee18b" providerId="ADAL" clId="{AA797336-8016-487D-9BB0-BB9853957AF8}" dt="2021-05-06T19:15:22.406" v="682" actId="478"/>
          <ac:spMkLst>
            <pc:docMk/>
            <pc:sldMk cId="3400710501" sldId="326"/>
            <ac:spMk id="4" creationId="{00765D82-DDB2-404E-B812-9C6226EC6CB4}"/>
          </ac:spMkLst>
        </pc:spChg>
        <pc:spChg chg="mod">
          <ac:chgData name="Shamray, Oleg" userId="fb1f3432-e384-4323-93b6-8476b68ee18b" providerId="ADAL" clId="{AA797336-8016-487D-9BB0-BB9853957AF8}" dt="2021-07-16T12:38:19.381" v="2948" actId="20577"/>
          <ac:spMkLst>
            <pc:docMk/>
            <pc:sldMk cId="3400710501" sldId="326"/>
            <ac:spMk id="5" creationId="{F2FE4A8E-1D01-4E77-AE30-590E3AF1F2C8}"/>
          </ac:spMkLst>
        </pc:spChg>
        <pc:spChg chg="mod ord">
          <ac:chgData name="Shamray, Oleg" userId="fb1f3432-e384-4323-93b6-8476b68ee18b" providerId="ADAL" clId="{AA797336-8016-487D-9BB0-BB9853957AF8}" dt="2021-07-16T12:37:09.276" v="2934" actId="26606"/>
          <ac:spMkLst>
            <pc:docMk/>
            <pc:sldMk cId="3400710501" sldId="326"/>
            <ac:spMk id="11" creationId="{51838F4B-A9F2-489A-8F83-30434DF53986}"/>
          </ac:spMkLst>
        </pc:spChg>
        <pc:picChg chg="add mod">
          <ac:chgData name="Shamray, Oleg" userId="fb1f3432-e384-4323-93b6-8476b68ee18b" providerId="ADAL" clId="{AA797336-8016-487D-9BB0-BB9853957AF8}" dt="2021-07-16T12:37:16.921" v="2935" actId="14100"/>
          <ac:picMkLst>
            <pc:docMk/>
            <pc:sldMk cId="3400710501" sldId="326"/>
            <ac:picMk id="2" creationId="{D3A4599A-7E75-4B57-A490-6C7954E6FDBC}"/>
          </ac:picMkLst>
        </pc:picChg>
        <pc:picChg chg="add del mod">
          <ac:chgData name="Shamray, Oleg" userId="fb1f3432-e384-4323-93b6-8476b68ee18b" providerId="ADAL" clId="{AA797336-8016-487D-9BB0-BB9853957AF8}" dt="2021-07-16T09:03:55.739" v="2920" actId="478"/>
          <ac:picMkLst>
            <pc:docMk/>
            <pc:sldMk cId="3400710501" sldId="326"/>
            <ac:picMk id="6" creationId="{32030A93-2AE6-46E2-9DD6-2D7C9B759ACA}"/>
          </ac:picMkLst>
        </pc:picChg>
        <pc:picChg chg="add del mod">
          <ac:chgData name="Shamray, Oleg" userId="fb1f3432-e384-4323-93b6-8476b68ee18b" providerId="ADAL" clId="{AA797336-8016-487D-9BB0-BB9853957AF8}" dt="2021-07-16T09:04:07.330" v="2924" actId="478"/>
          <ac:picMkLst>
            <pc:docMk/>
            <pc:sldMk cId="3400710501" sldId="326"/>
            <ac:picMk id="7" creationId="{12A14E83-253D-4F35-BB78-5697A8C9F31C}"/>
          </ac:picMkLst>
        </pc:picChg>
        <pc:picChg chg="del">
          <ac:chgData name="Shamray, Oleg" userId="fb1f3432-e384-4323-93b6-8476b68ee18b" providerId="ADAL" clId="{AA797336-8016-487D-9BB0-BB9853957AF8}" dt="2021-05-07T14:42:11.952" v="1291" actId="478"/>
          <ac:picMkLst>
            <pc:docMk/>
            <pc:sldMk cId="3400710501" sldId="326"/>
            <ac:picMk id="8" creationId="{84C83343-C0FF-46F5-93DE-BC1151401CEC}"/>
          </ac:picMkLst>
        </pc:picChg>
        <pc:picChg chg="add del mod">
          <ac:chgData name="Shamray, Oleg" userId="fb1f3432-e384-4323-93b6-8476b68ee18b" providerId="ADAL" clId="{AA797336-8016-487D-9BB0-BB9853957AF8}" dt="2021-07-16T09:04:07.978" v="2925" actId="478"/>
          <ac:picMkLst>
            <pc:docMk/>
            <pc:sldMk cId="3400710501" sldId="326"/>
            <ac:picMk id="9" creationId="{328285B1-EE3A-4C0E-98E7-8E213AC3D05D}"/>
          </ac:picMkLst>
        </pc:picChg>
        <pc:picChg chg="add del mod">
          <ac:chgData name="Shamray, Oleg" userId="fb1f3432-e384-4323-93b6-8476b68ee18b" providerId="ADAL" clId="{AA797336-8016-487D-9BB0-BB9853957AF8}" dt="2021-07-16T09:03:57.776" v="2921" actId="478"/>
          <ac:picMkLst>
            <pc:docMk/>
            <pc:sldMk cId="3400710501" sldId="326"/>
            <ac:picMk id="10" creationId="{AFA0969E-CD14-415A-97AA-95837FD42234}"/>
          </ac:picMkLst>
        </pc:picChg>
        <pc:picChg chg="add del mod">
          <ac:chgData name="Shamray, Oleg" userId="fb1f3432-e384-4323-93b6-8476b68ee18b" providerId="ADAL" clId="{AA797336-8016-487D-9BB0-BB9853957AF8}" dt="2021-07-16T09:04:09.134" v="2926" actId="478"/>
          <ac:picMkLst>
            <pc:docMk/>
            <pc:sldMk cId="3400710501" sldId="326"/>
            <ac:picMk id="12" creationId="{06F2A4A4-9869-4380-9B8C-D04039110012}"/>
          </ac:picMkLst>
        </pc:picChg>
        <pc:picChg chg="add del mod">
          <ac:chgData name="Shamray, Oleg" userId="fb1f3432-e384-4323-93b6-8476b68ee18b" providerId="ADAL" clId="{AA797336-8016-487D-9BB0-BB9853957AF8}" dt="2021-05-08T19:58:59.197" v="2149" actId="478"/>
          <ac:picMkLst>
            <pc:docMk/>
            <pc:sldMk cId="3400710501" sldId="326"/>
            <ac:picMk id="13" creationId="{F8FB87C2-DBA8-47CA-A920-197C5C1CE985}"/>
          </ac:picMkLst>
        </pc:picChg>
        <pc:picChg chg="add mod ord">
          <ac:chgData name="Shamray, Oleg" userId="fb1f3432-e384-4323-93b6-8476b68ee18b" providerId="ADAL" clId="{AA797336-8016-487D-9BB0-BB9853957AF8}" dt="2021-07-16T12:37:09.276" v="2934" actId="26606"/>
          <ac:picMkLst>
            <pc:docMk/>
            <pc:sldMk cId="3400710501" sldId="326"/>
            <ac:picMk id="14" creationId="{604D7E37-8C54-4384-8AFE-60AAE22B4AEE}"/>
          </ac:picMkLst>
        </pc:picChg>
      </pc:sldChg>
      <pc:sldChg chg="addSp delSp modSp add mod ord modAnim">
        <pc:chgData name="Shamray, Oleg" userId="fb1f3432-e384-4323-93b6-8476b68ee18b" providerId="ADAL" clId="{AA797336-8016-487D-9BB0-BB9853957AF8}" dt="2021-07-16T12:54:40.745" v="3113"/>
        <pc:sldMkLst>
          <pc:docMk/>
          <pc:sldMk cId="2641050086" sldId="327"/>
        </pc:sldMkLst>
        <pc:spChg chg="del">
          <ac:chgData name="Shamray, Oleg" userId="fb1f3432-e384-4323-93b6-8476b68ee18b" providerId="ADAL" clId="{AA797336-8016-487D-9BB0-BB9853957AF8}" dt="2021-05-07T08:35:46.825" v="839" actId="478"/>
          <ac:spMkLst>
            <pc:docMk/>
            <pc:sldMk cId="2641050086" sldId="327"/>
            <ac:spMk id="2" creationId="{16784CE8-EF97-4322-BA2E-8FF114A03A85}"/>
          </ac:spMkLst>
        </pc:spChg>
        <pc:spChg chg="add mod ord">
          <ac:chgData name="Shamray, Oleg" userId="fb1f3432-e384-4323-93b6-8476b68ee18b" providerId="ADAL" clId="{AA797336-8016-487D-9BB0-BB9853957AF8}" dt="2021-07-16T12:50:03.882" v="3065" actId="14100"/>
          <ac:spMkLst>
            <pc:docMk/>
            <pc:sldMk cId="2641050086" sldId="327"/>
            <ac:spMk id="2" creationId="{E299C003-0FF6-4218-98C1-9A91F1F8130C}"/>
          </ac:spMkLst>
        </pc:spChg>
        <pc:spChg chg="add del mod">
          <ac:chgData name="Shamray, Oleg" userId="fb1f3432-e384-4323-93b6-8476b68ee18b" providerId="ADAL" clId="{AA797336-8016-487D-9BB0-BB9853957AF8}" dt="2021-05-07T08:35:49.110" v="840" actId="478"/>
          <ac:spMkLst>
            <pc:docMk/>
            <pc:sldMk cId="2641050086" sldId="327"/>
            <ac:spMk id="4" creationId="{0AAFA289-7945-40CC-92DF-8E9D8E55CFA7}"/>
          </ac:spMkLst>
        </pc:spChg>
        <pc:spChg chg="del mod">
          <ac:chgData name="Shamray, Oleg" userId="fb1f3432-e384-4323-93b6-8476b68ee18b" providerId="ADAL" clId="{AA797336-8016-487D-9BB0-BB9853957AF8}" dt="2021-05-07T08:35:43.262" v="838" actId="478"/>
          <ac:spMkLst>
            <pc:docMk/>
            <pc:sldMk cId="2641050086" sldId="327"/>
            <ac:spMk id="5" creationId="{F2FE4A8E-1D01-4E77-AE30-590E3AF1F2C8}"/>
          </ac:spMkLst>
        </pc:spChg>
        <pc:spChg chg="add del mod">
          <ac:chgData name="Shamray, Oleg" userId="fb1f3432-e384-4323-93b6-8476b68ee18b" providerId="ADAL" clId="{AA797336-8016-487D-9BB0-BB9853957AF8}" dt="2021-05-07T08:35:54.915" v="842" actId="478"/>
          <ac:spMkLst>
            <pc:docMk/>
            <pc:sldMk cId="2641050086" sldId="327"/>
            <ac:spMk id="7" creationId="{ACBE903E-773D-4157-8730-035BE0F49C61}"/>
          </ac:spMkLst>
        </pc:spChg>
        <pc:spChg chg="del">
          <ac:chgData name="Shamray, Oleg" userId="fb1f3432-e384-4323-93b6-8476b68ee18b" providerId="ADAL" clId="{AA797336-8016-487D-9BB0-BB9853957AF8}" dt="2021-05-07T08:35:53.042" v="841" actId="478"/>
          <ac:spMkLst>
            <pc:docMk/>
            <pc:sldMk cId="2641050086" sldId="327"/>
            <ac:spMk id="11" creationId="{51838F4B-A9F2-489A-8F83-30434DF53986}"/>
          </ac:spMkLst>
        </pc:spChg>
        <pc:picChg chg="add mod">
          <ac:chgData name="Shamray, Oleg" userId="fb1f3432-e384-4323-93b6-8476b68ee18b" providerId="ADAL" clId="{AA797336-8016-487D-9BB0-BB9853957AF8}" dt="2021-05-08T19:59:04.555" v="2152"/>
          <ac:picMkLst>
            <pc:docMk/>
            <pc:sldMk cId="2641050086" sldId="327"/>
            <ac:picMk id="4" creationId="{B8B1D1E8-FB0F-4B65-8840-1016F25240B8}"/>
          </ac:picMkLst>
        </pc:picChg>
        <pc:picChg chg="add del mod">
          <ac:chgData name="Shamray, Oleg" userId="fb1f3432-e384-4323-93b6-8476b68ee18b" providerId="ADAL" clId="{AA797336-8016-487D-9BB0-BB9853957AF8}" dt="2021-07-16T12:39:00.851" v="2955" actId="478"/>
          <ac:picMkLst>
            <pc:docMk/>
            <pc:sldMk cId="2641050086" sldId="327"/>
            <ac:picMk id="5" creationId="{2B15D8D5-8668-4484-921C-AFA7F3FD14FA}"/>
          </ac:picMkLst>
        </pc:picChg>
        <pc:picChg chg="add del mod">
          <ac:chgData name="Shamray, Oleg" userId="fb1f3432-e384-4323-93b6-8476b68ee18b" providerId="ADAL" clId="{AA797336-8016-487D-9BB0-BB9853957AF8}" dt="2021-07-16T12:39:01.963" v="2957" actId="478"/>
          <ac:picMkLst>
            <pc:docMk/>
            <pc:sldMk cId="2641050086" sldId="327"/>
            <ac:picMk id="6" creationId="{69E50114-6257-4A5D-A7BA-FD8CBE9383B2}"/>
          </ac:picMkLst>
        </pc:picChg>
        <pc:picChg chg="add del mod">
          <ac:chgData name="Shamray, Oleg" userId="fb1f3432-e384-4323-93b6-8476b68ee18b" providerId="ADAL" clId="{AA797336-8016-487D-9BB0-BB9853957AF8}" dt="2021-07-16T12:39:00.186" v="2954" actId="478"/>
          <ac:picMkLst>
            <pc:docMk/>
            <pc:sldMk cId="2641050086" sldId="327"/>
            <ac:picMk id="7" creationId="{B55A9A64-AFC3-47A4-846C-8BA1390C1800}"/>
          </ac:picMkLst>
        </pc:picChg>
        <pc:picChg chg="del">
          <ac:chgData name="Shamray, Oleg" userId="fb1f3432-e384-4323-93b6-8476b68ee18b" providerId="ADAL" clId="{AA797336-8016-487D-9BB0-BB9853957AF8}" dt="2021-05-07T14:42:08.239" v="1289" actId="478"/>
          <ac:picMkLst>
            <pc:docMk/>
            <pc:sldMk cId="2641050086" sldId="327"/>
            <ac:picMk id="8" creationId="{84C83343-C0FF-46F5-93DE-BC1151401CEC}"/>
          </ac:picMkLst>
        </pc:picChg>
        <pc:picChg chg="add del mod">
          <ac:chgData name="Shamray, Oleg" userId="fb1f3432-e384-4323-93b6-8476b68ee18b" providerId="ADAL" clId="{AA797336-8016-487D-9BB0-BB9853957AF8}" dt="2021-07-16T12:39:01.380" v="2956" actId="478"/>
          <ac:picMkLst>
            <pc:docMk/>
            <pc:sldMk cId="2641050086" sldId="327"/>
            <ac:picMk id="8" creationId="{CF8AB72E-C540-4FCC-AAC6-3547A5230721}"/>
          </ac:picMkLst>
        </pc:picChg>
        <pc:picChg chg="add del mod">
          <ac:chgData name="Shamray, Oleg" userId="fb1f3432-e384-4323-93b6-8476b68ee18b" providerId="ADAL" clId="{AA797336-8016-487D-9BB0-BB9853957AF8}" dt="2021-07-16T12:38:59.397" v="2953" actId="478"/>
          <ac:picMkLst>
            <pc:docMk/>
            <pc:sldMk cId="2641050086" sldId="327"/>
            <ac:picMk id="9" creationId="{804E35DC-E718-428B-A87D-6291F52790B5}"/>
          </ac:picMkLst>
        </pc:picChg>
        <pc:picChg chg="add del mod">
          <ac:chgData name="Shamray, Oleg" userId="fb1f3432-e384-4323-93b6-8476b68ee18b" providerId="ADAL" clId="{AA797336-8016-487D-9BB0-BB9853957AF8}" dt="2021-07-16T12:39:02.652" v="2958" actId="478"/>
          <ac:picMkLst>
            <pc:docMk/>
            <pc:sldMk cId="2641050086" sldId="327"/>
            <ac:picMk id="10" creationId="{6773605F-F6E0-41D7-B997-BB95C2F7F8C1}"/>
          </ac:picMkLst>
        </pc:picChg>
        <pc:picChg chg="add del mod">
          <ac:chgData name="Shamray, Oleg" userId="fb1f3432-e384-4323-93b6-8476b68ee18b" providerId="ADAL" clId="{AA797336-8016-487D-9BB0-BB9853957AF8}" dt="2021-05-08T19:59:03.476" v="2151" actId="478"/>
          <ac:picMkLst>
            <pc:docMk/>
            <pc:sldMk cId="2641050086" sldId="327"/>
            <ac:picMk id="12" creationId="{9D717D2A-CCF9-4E53-A628-08154CEE8257}"/>
          </ac:picMkLst>
        </pc:picChg>
        <pc:picChg chg="add del mod">
          <ac:chgData name="Shamray, Oleg" userId="fb1f3432-e384-4323-93b6-8476b68ee18b" providerId="ADAL" clId="{AA797336-8016-487D-9BB0-BB9853957AF8}" dt="2021-07-16T12:39:45.851" v="2964"/>
          <ac:picMkLst>
            <pc:docMk/>
            <pc:sldMk cId="2641050086" sldId="327"/>
            <ac:picMk id="5122" creationId="{DA69C849-B452-4D72-9A26-CB4DB178BB89}"/>
          </ac:picMkLst>
        </pc:picChg>
        <pc:picChg chg="add mod">
          <ac:chgData name="Shamray, Oleg" userId="fb1f3432-e384-4323-93b6-8476b68ee18b" providerId="ADAL" clId="{AA797336-8016-487D-9BB0-BB9853957AF8}" dt="2021-07-16T12:45:34.263" v="3019" actId="1076"/>
          <ac:picMkLst>
            <pc:docMk/>
            <pc:sldMk cId="2641050086" sldId="327"/>
            <ac:picMk id="5124" creationId="{F81635EF-7364-4319-A508-C7669D0EACA3}"/>
          </ac:picMkLst>
        </pc:picChg>
        <pc:picChg chg="add mod">
          <ac:chgData name="Shamray, Oleg" userId="fb1f3432-e384-4323-93b6-8476b68ee18b" providerId="ADAL" clId="{AA797336-8016-487D-9BB0-BB9853957AF8}" dt="2021-07-16T12:46:18.275" v="3028" actId="1076"/>
          <ac:picMkLst>
            <pc:docMk/>
            <pc:sldMk cId="2641050086" sldId="327"/>
            <ac:picMk id="5126" creationId="{F4450B01-099F-4E56-A6D7-174CB3A2AECB}"/>
          </ac:picMkLst>
        </pc:picChg>
        <pc:picChg chg="add mod">
          <ac:chgData name="Shamray, Oleg" userId="fb1f3432-e384-4323-93b6-8476b68ee18b" providerId="ADAL" clId="{AA797336-8016-487D-9BB0-BB9853957AF8}" dt="2021-07-16T12:46:14.318" v="3027" actId="1076"/>
          <ac:picMkLst>
            <pc:docMk/>
            <pc:sldMk cId="2641050086" sldId="327"/>
            <ac:picMk id="5128" creationId="{07E2EC7A-6239-47CD-A8D8-9C652907E3A7}"/>
          </ac:picMkLst>
        </pc:picChg>
        <pc:picChg chg="add mod">
          <ac:chgData name="Shamray, Oleg" userId="fb1f3432-e384-4323-93b6-8476b68ee18b" providerId="ADAL" clId="{AA797336-8016-487D-9BB0-BB9853957AF8}" dt="2021-07-16T12:54:22.558" v="3109" actId="1076"/>
          <ac:picMkLst>
            <pc:docMk/>
            <pc:sldMk cId="2641050086" sldId="327"/>
            <ac:picMk id="5130" creationId="{02E3B289-1678-49F9-868F-CE2E2E068F39}"/>
          </ac:picMkLst>
        </pc:picChg>
        <pc:picChg chg="add mod">
          <ac:chgData name="Shamray, Oleg" userId="fb1f3432-e384-4323-93b6-8476b68ee18b" providerId="ADAL" clId="{AA797336-8016-487D-9BB0-BB9853957AF8}" dt="2021-07-16T12:46:27.250" v="3030" actId="14100"/>
          <ac:picMkLst>
            <pc:docMk/>
            <pc:sldMk cId="2641050086" sldId="327"/>
            <ac:picMk id="5132" creationId="{38BC1D2D-2197-4C6D-B98D-5F453307E8CA}"/>
          </ac:picMkLst>
        </pc:picChg>
        <pc:picChg chg="add del mod">
          <ac:chgData name="Shamray, Oleg" userId="fb1f3432-e384-4323-93b6-8476b68ee18b" providerId="ADAL" clId="{AA797336-8016-487D-9BB0-BB9853957AF8}" dt="2021-07-16T12:44:06.879" v="3005" actId="478"/>
          <ac:picMkLst>
            <pc:docMk/>
            <pc:sldMk cId="2641050086" sldId="327"/>
            <ac:picMk id="5134" creationId="{ADB9C200-250D-48FD-AE6B-3D0D063D7935}"/>
          </ac:picMkLst>
        </pc:picChg>
        <pc:picChg chg="add mod">
          <ac:chgData name="Shamray, Oleg" userId="fb1f3432-e384-4323-93b6-8476b68ee18b" providerId="ADAL" clId="{AA797336-8016-487D-9BB0-BB9853957AF8}" dt="2021-07-16T12:46:49.415" v="3035" actId="1076"/>
          <ac:picMkLst>
            <pc:docMk/>
            <pc:sldMk cId="2641050086" sldId="327"/>
            <ac:picMk id="5136" creationId="{3A1F1A5B-C809-4C74-8197-A5B8307FF47D}"/>
          </ac:picMkLst>
        </pc:picChg>
        <pc:picChg chg="add mod">
          <ac:chgData name="Shamray, Oleg" userId="fb1f3432-e384-4323-93b6-8476b68ee18b" providerId="ADAL" clId="{AA797336-8016-487D-9BB0-BB9853957AF8}" dt="2021-07-16T12:47:42.491" v="3047" actId="1076"/>
          <ac:picMkLst>
            <pc:docMk/>
            <pc:sldMk cId="2641050086" sldId="327"/>
            <ac:picMk id="5138" creationId="{B5E96FEB-3BD1-485C-9654-3CD271737E4F}"/>
          </ac:picMkLst>
        </pc:picChg>
        <pc:picChg chg="add mod">
          <ac:chgData name="Shamray, Oleg" userId="fb1f3432-e384-4323-93b6-8476b68ee18b" providerId="ADAL" clId="{AA797336-8016-487D-9BB0-BB9853957AF8}" dt="2021-07-16T12:54:26.702" v="3110" actId="1076"/>
          <ac:picMkLst>
            <pc:docMk/>
            <pc:sldMk cId="2641050086" sldId="327"/>
            <ac:picMk id="5140" creationId="{ED3B0E0C-00EE-4549-B000-C695DCCF5E0F}"/>
          </ac:picMkLst>
        </pc:picChg>
        <pc:picChg chg="add mod">
          <ac:chgData name="Shamray, Oleg" userId="fb1f3432-e384-4323-93b6-8476b68ee18b" providerId="ADAL" clId="{AA797336-8016-487D-9BB0-BB9853957AF8}" dt="2021-07-16T12:49:37.772" v="3062" actId="1076"/>
          <ac:picMkLst>
            <pc:docMk/>
            <pc:sldMk cId="2641050086" sldId="327"/>
            <ac:picMk id="5142" creationId="{0297886B-E825-488A-98A2-05B557822FDD}"/>
          </ac:picMkLst>
        </pc:picChg>
        <pc:picChg chg="add mod">
          <ac:chgData name="Shamray, Oleg" userId="fb1f3432-e384-4323-93b6-8476b68ee18b" providerId="ADAL" clId="{AA797336-8016-487D-9BB0-BB9853957AF8}" dt="2021-07-16T12:54:15.085" v="3108" actId="1076"/>
          <ac:picMkLst>
            <pc:docMk/>
            <pc:sldMk cId="2641050086" sldId="327"/>
            <ac:picMk id="5144" creationId="{A9BBDD0C-F3A1-4B00-893B-CAEDF2877C8A}"/>
          </ac:picMkLst>
        </pc:picChg>
        <pc:picChg chg="add mod">
          <ac:chgData name="Shamray, Oleg" userId="fb1f3432-e384-4323-93b6-8476b68ee18b" providerId="ADAL" clId="{AA797336-8016-487D-9BB0-BB9853957AF8}" dt="2021-07-16T12:54:35.043" v="3112" actId="1076"/>
          <ac:picMkLst>
            <pc:docMk/>
            <pc:sldMk cId="2641050086" sldId="327"/>
            <ac:picMk id="5146" creationId="{F1BE8F84-7838-4E45-A665-54EB5936C343}"/>
          </ac:picMkLst>
        </pc:picChg>
        <pc:picChg chg="add mod">
          <ac:chgData name="Shamray, Oleg" userId="fb1f3432-e384-4323-93b6-8476b68ee18b" providerId="ADAL" clId="{AA797336-8016-487D-9BB0-BB9853957AF8}" dt="2021-07-16T12:54:31.018" v="3111" actId="1076"/>
          <ac:picMkLst>
            <pc:docMk/>
            <pc:sldMk cId="2641050086" sldId="327"/>
            <ac:picMk id="5148" creationId="{58EC1489-2111-4A1D-B411-D584102A911B}"/>
          </ac:picMkLst>
        </pc:picChg>
      </pc:sldChg>
      <pc:sldChg chg="addSp delSp modSp add mod">
        <pc:chgData name="Shamray, Oleg" userId="fb1f3432-e384-4323-93b6-8476b68ee18b" providerId="ADAL" clId="{AA797336-8016-487D-9BB0-BB9853957AF8}" dt="2021-07-17T18:30:51.455" v="3239" actId="14100"/>
        <pc:sldMkLst>
          <pc:docMk/>
          <pc:sldMk cId="749478321" sldId="328"/>
        </pc:sldMkLst>
        <pc:spChg chg="mod">
          <ac:chgData name="Shamray, Oleg" userId="fb1f3432-e384-4323-93b6-8476b68ee18b" providerId="ADAL" clId="{AA797336-8016-487D-9BB0-BB9853957AF8}" dt="2021-07-16T09:04:18.364" v="2929" actId="5793"/>
          <ac:spMkLst>
            <pc:docMk/>
            <pc:sldMk cId="749478321" sldId="328"/>
            <ac:spMk id="5" creationId="{F2FE4A8E-1D01-4E77-AE30-590E3AF1F2C8}"/>
          </ac:spMkLst>
        </pc:spChg>
        <pc:spChg chg="add mod">
          <ac:chgData name="Shamray, Oleg" userId="fb1f3432-e384-4323-93b6-8476b68ee18b" providerId="ADAL" clId="{AA797336-8016-487D-9BB0-BB9853957AF8}" dt="2021-07-16T08:51:23.508" v="2741" actId="20577"/>
          <ac:spMkLst>
            <pc:docMk/>
            <pc:sldMk cId="749478321" sldId="328"/>
            <ac:spMk id="6" creationId="{2A2020BE-B37B-4729-849C-722AC3B6987B}"/>
          </ac:spMkLst>
        </pc:spChg>
        <pc:spChg chg="add mod">
          <ac:chgData name="Shamray, Oleg" userId="fb1f3432-e384-4323-93b6-8476b68ee18b" providerId="ADAL" clId="{AA797336-8016-487D-9BB0-BB9853957AF8}" dt="2021-07-16T08:28:48.884" v="2588" actId="14100"/>
          <ac:spMkLst>
            <pc:docMk/>
            <pc:sldMk cId="749478321" sldId="328"/>
            <ac:spMk id="8" creationId="{CD4EAE3F-5B84-43A9-8D9E-7D70E86DE884}"/>
          </ac:spMkLst>
        </pc:spChg>
        <pc:spChg chg="add del">
          <ac:chgData name="Shamray, Oleg" userId="fb1f3432-e384-4323-93b6-8476b68ee18b" providerId="ADAL" clId="{AA797336-8016-487D-9BB0-BB9853957AF8}" dt="2021-07-16T08:29:16.230" v="2590" actId="478"/>
          <ac:spMkLst>
            <pc:docMk/>
            <pc:sldMk cId="749478321" sldId="328"/>
            <ac:spMk id="9" creationId="{CE0D1098-D093-49DC-A851-5FE4EAAEA167}"/>
          </ac:spMkLst>
        </pc:spChg>
        <pc:spChg chg="mod">
          <ac:chgData name="Shamray, Oleg" userId="fb1f3432-e384-4323-93b6-8476b68ee18b" providerId="ADAL" clId="{AA797336-8016-487D-9BB0-BB9853957AF8}" dt="2021-07-16T09:01:16.541" v="2916" actId="14100"/>
          <ac:spMkLst>
            <pc:docMk/>
            <pc:sldMk cId="749478321" sldId="328"/>
            <ac:spMk id="11" creationId="{51838F4B-A9F2-489A-8F83-30434DF53986}"/>
          </ac:spMkLst>
        </pc:spChg>
        <pc:spChg chg="add mod">
          <ac:chgData name="Shamray, Oleg" userId="fb1f3432-e384-4323-93b6-8476b68ee18b" providerId="ADAL" clId="{AA797336-8016-487D-9BB0-BB9853957AF8}" dt="2021-07-16T08:51:32.318" v="2750" actId="20577"/>
          <ac:spMkLst>
            <pc:docMk/>
            <pc:sldMk cId="749478321" sldId="328"/>
            <ac:spMk id="13" creationId="{3B7C8FFB-9E64-4701-ADE3-0A5A91C51C87}"/>
          </ac:spMkLst>
        </pc:spChg>
        <pc:spChg chg="add mod">
          <ac:chgData name="Shamray, Oleg" userId="fb1f3432-e384-4323-93b6-8476b68ee18b" providerId="ADAL" clId="{AA797336-8016-487D-9BB0-BB9853957AF8}" dt="2021-07-16T08:51:40.067" v="2759" actId="20577"/>
          <ac:spMkLst>
            <pc:docMk/>
            <pc:sldMk cId="749478321" sldId="328"/>
            <ac:spMk id="14" creationId="{FB4A4EFB-207D-4E9D-91D5-1B0723FD71DB}"/>
          </ac:spMkLst>
        </pc:spChg>
        <pc:spChg chg="add del mod">
          <ac:chgData name="Shamray, Oleg" userId="fb1f3432-e384-4323-93b6-8476b68ee18b" providerId="ADAL" clId="{AA797336-8016-487D-9BB0-BB9853957AF8}" dt="2021-07-16T08:36:48.081" v="2596" actId="21"/>
          <ac:spMkLst>
            <pc:docMk/>
            <pc:sldMk cId="749478321" sldId="328"/>
            <ac:spMk id="16" creationId="{EA8EC369-A7D9-401E-9D93-01B28B06FE50}"/>
          </ac:spMkLst>
        </pc:spChg>
        <pc:spChg chg="add del mod">
          <ac:chgData name="Shamray, Oleg" userId="fb1f3432-e384-4323-93b6-8476b68ee18b" providerId="ADAL" clId="{AA797336-8016-487D-9BB0-BB9853957AF8}" dt="2021-07-16T08:36:55.540" v="2597" actId="21"/>
          <ac:spMkLst>
            <pc:docMk/>
            <pc:sldMk cId="749478321" sldId="328"/>
            <ac:spMk id="17" creationId="{CFF9C242-1C22-4BCA-8DBB-A40E6323137A}"/>
          </ac:spMkLst>
        </pc:spChg>
        <pc:spChg chg="add mod ord">
          <ac:chgData name="Shamray, Oleg" userId="fb1f3432-e384-4323-93b6-8476b68ee18b" providerId="ADAL" clId="{AA797336-8016-487D-9BB0-BB9853957AF8}" dt="2021-07-16T08:45:27.822" v="2672" actId="1076"/>
          <ac:spMkLst>
            <pc:docMk/>
            <pc:sldMk cId="749478321" sldId="328"/>
            <ac:spMk id="18" creationId="{1B2E2B90-7E27-4EF7-BAB0-B745F08F697F}"/>
          </ac:spMkLst>
        </pc:spChg>
        <pc:spChg chg="add del mod">
          <ac:chgData name="Shamray, Oleg" userId="fb1f3432-e384-4323-93b6-8476b68ee18b" providerId="ADAL" clId="{AA797336-8016-487D-9BB0-BB9853957AF8}" dt="2021-07-16T08:37:43.269" v="2601" actId="478"/>
          <ac:spMkLst>
            <pc:docMk/>
            <pc:sldMk cId="749478321" sldId="328"/>
            <ac:spMk id="19" creationId="{044ECA48-026E-4BAA-9BC3-84E22A4DF712}"/>
          </ac:spMkLst>
        </pc:spChg>
        <pc:spChg chg="add del mod">
          <ac:chgData name="Shamray, Oleg" userId="fb1f3432-e384-4323-93b6-8476b68ee18b" providerId="ADAL" clId="{AA797336-8016-487D-9BB0-BB9853957AF8}" dt="2021-07-16T08:43:48.184" v="2655" actId="478"/>
          <ac:spMkLst>
            <pc:docMk/>
            <pc:sldMk cId="749478321" sldId="328"/>
            <ac:spMk id="22" creationId="{95D992B1-4273-4B50-B045-2E90B410E619}"/>
          </ac:spMkLst>
        </pc:spChg>
        <pc:spChg chg="add del mod ord">
          <ac:chgData name="Shamray, Oleg" userId="fb1f3432-e384-4323-93b6-8476b68ee18b" providerId="ADAL" clId="{AA797336-8016-487D-9BB0-BB9853957AF8}" dt="2021-07-16T08:43:45.001" v="2654" actId="478"/>
          <ac:spMkLst>
            <pc:docMk/>
            <pc:sldMk cId="749478321" sldId="328"/>
            <ac:spMk id="23" creationId="{DB06EE40-1FD9-496A-BBB7-523030E0BA73}"/>
          </ac:spMkLst>
        </pc:spChg>
        <pc:spChg chg="add del mod ord">
          <ac:chgData name="Shamray, Oleg" userId="fb1f3432-e384-4323-93b6-8476b68ee18b" providerId="ADAL" clId="{AA797336-8016-487D-9BB0-BB9853957AF8}" dt="2021-07-16T08:43:41.827" v="2651"/>
          <ac:spMkLst>
            <pc:docMk/>
            <pc:sldMk cId="749478321" sldId="328"/>
            <ac:spMk id="24" creationId="{5CEEAA2D-30FA-4D63-A34B-60C856F5729D}"/>
          </ac:spMkLst>
        </pc:spChg>
        <pc:spChg chg="add del mod">
          <ac:chgData name="Shamray, Oleg" userId="fb1f3432-e384-4323-93b6-8476b68ee18b" providerId="ADAL" clId="{AA797336-8016-487D-9BB0-BB9853957AF8}" dt="2021-07-16T08:43:20.698" v="2637" actId="11529"/>
          <ac:spMkLst>
            <pc:docMk/>
            <pc:sldMk cId="749478321" sldId="328"/>
            <ac:spMk id="27" creationId="{2A3D2A08-34CA-453F-B354-A99E26CEAFB2}"/>
          </ac:spMkLst>
        </pc:spChg>
        <pc:spChg chg="add mod">
          <ac:chgData name="Shamray, Oleg" userId="fb1f3432-e384-4323-93b6-8476b68ee18b" providerId="ADAL" clId="{AA797336-8016-487D-9BB0-BB9853957AF8}" dt="2021-07-17T18:30:27.934" v="3235" actId="1076"/>
          <ac:spMkLst>
            <pc:docMk/>
            <pc:sldMk cId="749478321" sldId="328"/>
            <ac:spMk id="28" creationId="{33D9AF24-F212-49AA-8BCC-76CB362CD3E8}"/>
          </ac:spMkLst>
        </pc:spChg>
        <pc:spChg chg="add mod">
          <ac:chgData name="Shamray, Oleg" userId="fb1f3432-e384-4323-93b6-8476b68ee18b" providerId="ADAL" clId="{AA797336-8016-487D-9BB0-BB9853957AF8}" dt="2021-07-17T18:30:34.293" v="3236" actId="1076"/>
          <ac:spMkLst>
            <pc:docMk/>
            <pc:sldMk cId="749478321" sldId="328"/>
            <ac:spMk id="29" creationId="{63C6C2F6-1300-4EB1-9A29-762AD2404594}"/>
          </ac:spMkLst>
        </pc:spChg>
        <pc:spChg chg="add mod">
          <ac:chgData name="Shamray, Oleg" userId="fb1f3432-e384-4323-93b6-8476b68ee18b" providerId="ADAL" clId="{AA797336-8016-487D-9BB0-BB9853957AF8}" dt="2021-07-17T18:30:22.497" v="3234" actId="1076"/>
          <ac:spMkLst>
            <pc:docMk/>
            <pc:sldMk cId="749478321" sldId="328"/>
            <ac:spMk id="30" creationId="{4CC7F338-B610-4F7C-A108-503A707C0BAB}"/>
          </ac:spMkLst>
        </pc:spChg>
        <pc:spChg chg="add mod">
          <ac:chgData name="Shamray, Oleg" userId="fb1f3432-e384-4323-93b6-8476b68ee18b" providerId="ADAL" clId="{AA797336-8016-487D-9BB0-BB9853957AF8}" dt="2021-07-17T18:30:40.413" v="3237" actId="1076"/>
          <ac:spMkLst>
            <pc:docMk/>
            <pc:sldMk cId="749478321" sldId="328"/>
            <ac:spMk id="31" creationId="{417DBE65-9ABA-4609-9CBC-9F3D70FB21AE}"/>
          </ac:spMkLst>
        </pc:spChg>
        <pc:spChg chg="add del">
          <ac:chgData name="Shamray, Oleg" userId="fb1f3432-e384-4323-93b6-8476b68ee18b" providerId="ADAL" clId="{AA797336-8016-487D-9BB0-BB9853957AF8}" dt="2021-07-16T08:47:42.006" v="2683" actId="478"/>
          <ac:spMkLst>
            <pc:docMk/>
            <pc:sldMk cId="749478321" sldId="328"/>
            <ac:spMk id="32" creationId="{3D302935-3561-48E2-90C2-7BD956265897}"/>
          </ac:spMkLst>
        </pc:spChg>
        <pc:spChg chg="add mod">
          <ac:chgData name="Shamray, Oleg" userId="fb1f3432-e384-4323-93b6-8476b68ee18b" providerId="ADAL" clId="{AA797336-8016-487D-9BB0-BB9853957AF8}" dt="2021-07-16T08:49:18.749" v="2713" actId="20577"/>
          <ac:spMkLst>
            <pc:docMk/>
            <pc:sldMk cId="749478321" sldId="328"/>
            <ac:spMk id="33" creationId="{27B30219-FB8D-4437-929E-0F052B846A92}"/>
          </ac:spMkLst>
        </pc:spChg>
        <pc:spChg chg="add mod">
          <ac:chgData name="Shamray, Oleg" userId="fb1f3432-e384-4323-93b6-8476b68ee18b" providerId="ADAL" clId="{AA797336-8016-487D-9BB0-BB9853957AF8}" dt="2021-07-16T08:51:03.875" v="2731" actId="14100"/>
          <ac:spMkLst>
            <pc:docMk/>
            <pc:sldMk cId="749478321" sldId="328"/>
            <ac:spMk id="34" creationId="{C17FED2E-A933-4AF4-B01B-F5E02BCFEBE6}"/>
          </ac:spMkLst>
        </pc:spChg>
        <pc:spChg chg="add mod">
          <ac:chgData name="Shamray, Oleg" userId="fb1f3432-e384-4323-93b6-8476b68ee18b" providerId="ADAL" clId="{AA797336-8016-487D-9BB0-BB9853957AF8}" dt="2021-07-16T08:50:05.753" v="2722" actId="13822"/>
          <ac:spMkLst>
            <pc:docMk/>
            <pc:sldMk cId="749478321" sldId="328"/>
            <ac:spMk id="35" creationId="{0E146D62-D661-4BA9-8EBE-88612217898A}"/>
          </ac:spMkLst>
        </pc:spChg>
        <pc:spChg chg="add mod">
          <ac:chgData name="Shamray, Oleg" userId="fb1f3432-e384-4323-93b6-8476b68ee18b" providerId="ADAL" clId="{AA797336-8016-487D-9BB0-BB9853957AF8}" dt="2021-07-17T18:30:51.455" v="3239" actId="14100"/>
          <ac:spMkLst>
            <pc:docMk/>
            <pc:sldMk cId="749478321" sldId="328"/>
            <ac:spMk id="36" creationId="{7AA1499B-199A-4D92-A0CB-A137F6E9FB96}"/>
          </ac:spMkLst>
        </pc:spChg>
        <pc:spChg chg="add mod">
          <ac:chgData name="Shamray, Oleg" userId="fb1f3432-e384-4323-93b6-8476b68ee18b" providerId="ADAL" clId="{AA797336-8016-487D-9BB0-BB9853957AF8}" dt="2021-07-17T18:30:48.843" v="3238" actId="14100"/>
          <ac:spMkLst>
            <pc:docMk/>
            <pc:sldMk cId="749478321" sldId="328"/>
            <ac:spMk id="37" creationId="{8E93DA1C-3402-4C69-ABC3-22917C077CEC}"/>
          </ac:spMkLst>
        </pc:spChg>
        <pc:picChg chg="add del mod">
          <ac:chgData name="Shamray, Oleg" userId="fb1f3432-e384-4323-93b6-8476b68ee18b" providerId="ADAL" clId="{AA797336-8016-487D-9BB0-BB9853957AF8}" dt="2021-07-16T08:13:26.459" v="2528" actId="478"/>
          <ac:picMkLst>
            <pc:docMk/>
            <pc:sldMk cId="749478321" sldId="328"/>
            <ac:picMk id="2" creationId="{F885627F-AB53-4EEE-B183-0A860928DF86}"/>
          </ac:picMkLst>
        </pc:picChg>
        <pc:picChg chg="add del mod">
          <ac:chgData name="Shamray, Oleg" userId="fb1f3432-e384-4323-93b6-8476b68ee18b" providerId="ADAL" clId="{AA797336-8016-487D-9BB0-BB9853957AF8}" dt="2021-07-16T08:13:26.978" v="2529" actId="478"/>
          <ac:picMkLst>
            <pc:docMk/>
            <pc:sldMk cId="749478321" sldId="328"/>
            <ac:picMk id="3" creationId="{D04E9C46-0D3D-41A2-9B0B-2F1B64C9B958}"/>
          </ac:picMkLst>
        </pc:picChg>
        <pc:picChg chg="add del mod">
          <ac:chgData name="Shamray, Oleg" userId="fb1f3432-e384-4323-93b6-8476b68ee18b" providerId="ADAL" clId="{AA797336-8016-487D-9BB0-BB9853957AF8}" dt="2021-07-16T08:13:27.891" v="2530" actId="478"/>
          <ac:picMkLst>
            <pc:docMk/>
            <pc:sldMk cId="749478321" sldId="328"/>
            <ac:picMk id="4" creationId="{BF764A9C-2575-4053-983A-06EBFA071DA1}"/>
          </ac:picMkLst>
        </pc:picChg>
        <pc:picChg chg="del mod">
          <ac:chgData name="Shamray, Oleg" userId="fb1f3432-e384-4323-93b6-8476b68ee18b" providerId="ADAL" clId="{AA797336-8016-487D-9BB0-BB9853957AF8}" dt="2021-05-08T13:50:17.927" v="1318" actId="478"/>
          <ac:picMkLst>
            <pc:docMk/>
            <pc:sldMk cId="749478321" sldId="328"/>
            <ac:picMk id="6" creationId="{32030A93-2AE6-46E2-9DD6-2D7C9B759ACA}"/>
          </ac:picMkLst>
        </pc:picChg>
        <pc:picChg chg="del">
          <ac:chgData name="Shamray, Oleg" userId="fb1f3432-e384-4323-93b6-8476b68ee18b" providerId="ADAL" clId="{AA797336-8016-487D-9BB0-BB9853957AF8}" dt="2021-05-07T08:39:18.108" v="867" actId="478"/>
          <ac:picMkLst>
            <pc:docMk/>
            <pc:sldMk cId="749478321" sldId="328"/>
            <ac:picMk id="7" creationId="{12A14E83-253D-4F35-BB78-5697A8C9F31C}"/>
          </ac:picMkLst>
        </pc:picChg>
        <pc:picChg chg="add del">
          <ac:chgData name="Shamray, Oleg" userId="fb1f3432-e384-4323-93b6-8476b68ee18b" providerId="ADAL" clId="{AA797336-8016-487D-9BB0-BB9853957AF8}" dt="2021-07-16T08:17:00.496" v="2541"/>
          <ac:picMkLst>
            <pc:docMk/>
            <pc:sldMk cId="749478321" sldId="328"/>
            <ac:picMk id="7" creationId="{8CECEF21-AE94-4F30-8742-94D7E9B70FDE}"/>
          </ac:picMkLst>
        </pc:picChg>
        <pc:picChg chg="del">
          <ac:chgData name="Shamray, Oleg" userId="fb1f3432-e384-4323-93b6-8476b68ee18b" providerId="ADAL" clId="{AA797336-8016-487D-9BB0-BB9853957AF8}" dt="2021-05-07T14:42:00.597" v="1287" actId="478"/>
          <ac:picMkLst>
            <pc:docMk/>
            <pc:sldMk cId="749478321" sldId="328"/>
            <ac:picMk id="8" creationId="{84C83343-C0FF-46F5-93DE-BC1151401CEC}"/>
          </ac:picMkLst>
        </pc:picChg>
        <pc:picChg chg="del">
          <ac:chgData name="Shamray, Oleg" userId="fb1f3432-e384-4323-93b6-8476b68ee18b" providerId="ADAL" clId="{AA797336-8016-487D-9BB0-BB9853957AF8}" dt="2021-05-07T08:39:19.506" v="868" actId="478"/>
          <ac:picMkLst>
            <pc:docMk/>
            <pc:sldMk cId="749478321" sldId="328"/>
            <ac:picMk id="9" creationId="{328285B1-EE3A-4C0E-98E7-8E213AC3D05D}"/>
          </ac:picMkLst>
        </pc:picChg>
        <pc:picChg chg="del mod">
          <ac:chgData name="Shamray, Oleg" userId="fb1f3432-e384-4323-93b6-8476b68ee18b" providerId="ADAL" clId="{AA797336-8016-487D-9BB0-BB9853957AF8}" dt="2021-07-16T08:13:18.998" v="2524" actId="478"/>
          <ac:picMkLst>
            <pc:docMk/>
            <pc:sldMk cId="749478321" sldId="328"/>
            <ac:picMk id="10" creationId="{AFA0969E-CD14-415A-97AA-95837FD42234}"/>
          </ac:picMkLst>
        </pc:picChg>
        <pc:picChg chg="del">
          <ac:chgData name="Shamray, Oleg" userId="fb1f3432-e384-4323-93b6-8476b68ee18b" providerId="ADAL" clId="{AA797336-8016-487D-9BB0-BB9853957AF8}" dt="2021-05-07T08:39:22.957" v="869" actId="478"/>
          <ac:picMkLst>
            <pc:docMk/>
            <pc:sldMk cId="749478321" sldId="328"/>
            <ac:picMk id="12" creationId="{06F2A4A4-9869-4380-9B8C-D04039110012}"/>
          </ac:picMkLst>
        </pc:picChg>
        <pc:picChg chg="add mod">
          <ac:chgData name="Shamray, Oleg" userId="fb1f3432-e384-4323-93b6-8476b68ee18b" providerId="ADAL" clId="{AA797336-8016-487D-9BB0-BB9853957AF8}" dt="2021-05-08T19:59:10.969" v="2154"/>
          <ac:picMkLst>
            <pc:docMk/>
            <pc:sldMk cId="749478321" sldId="328"/>
            <ac:picMk id="12" creationId="{632AE31D-BFE3-4F52-985E-42C0E75C572E}"/>
          </ac:picMkLst>
        </pc:picChg>
        <pc:picChg chg="add del mod">
          <ac:chgData name="Shamray, Oleg" userId="fb1f3432-e384-4323-93b6-8476b68ee18b" providerId="ADAL" clId="{AA797336-8016-487D-9BB0-BB9853957AF8}" dt="2021-05-08T19:59:09.889" v="2153" actId="478"/>
          <ac:picMkLst>
            <pc:docMk/>
            <pc:sldMk cId="749478321" sldId="328"/>
            <ac:picMk id="13" creationId="{C21594EF-480E-4597-89C5-7F55735AAED2}"/>
          </ac:picMkLst>
        </pc:picChg>
        <pc:picChg chg="add del mod">
          <ac:chgData name="Shamray, Oleg" userId="fb1f3432-e384-4323-93b6-8476b68ee18b" providerId="ADAL" clId="{AA797336-8016-487D-9BB0-BB9853957AF8}" dt="2021-05-08T13:50:52.883" v="1323" actId="478"/>
          <ac:picMkLst>
            <pc:docMk/>
            <pc:sldMk cId="749478321" sldId="328"/>
            <ac:picMk id="14" creationId="{34550878-F4C8-4C41-BD8D-EA58FABFD52C}"/>
          </ac:picMkLst>
        </pc:picChg>
        <pc:picChg chg="add del mod">
          <ac:chgData name="Shamray, Oleg" userId="fb1f3432-e384-4323-93b6-8476b68ee18b" providerId="ADAL" clId="{AA797336-8016-487D-9BB0-BB9853957AF8}" dt="2021-07-16T08:13:21.827" v="2525" actId="478"/>
          <ac:picMkLst>
            <pc:docMk/>
            <pc:sldMk cId="749478321" sldId="328"/>
            <ac:picMk id="15" creationId="{6934DE77-CDEF-4DB5-8FF1-4699F1F61190}"/>
          </ac:picMkLst>
        </pc:picChg>
        <pc:picChg chg="add mod">
          <ac:chgData name="Shamray, Oleg" userId="fb1f3432-e384-4323-93b6-8476b68ee18b" providerId="ADAL" clId="{AA797336-8016-487D-9BB0-BB9853957AF8}" dt="2021-07-16T08:58:22.121" v="2789" actId="1076"/>
          <ac:picMkLst>
            <pc:docMk/>
            <pc:sldMk cId="749478321" sldId="328"/>
            <ac:picMk id="4098" creationId="{84814933-C9D2-48FC-965D-C5DACFB869CD}"/>
          </ac:picMkLst>
        </pc:picChg>
        <pc:picChg chg="add mod">
          <ac:chgData name="Shamray, Oleg" userId="fb1f3432-e384-4323-93b6-8476b68ee18b" providerId="ADAL" clId="{AA797336-8016-487D-9BB0-BB9853957AF8}" dt="2021-07-16T08:55:17.906" v="2774" actId="14100"/>
          <ac:picMkLst>
            <pc:docMk/>
            <pc:sldMk cId="749478321" sldId="328"/>
            <ac:picMk id="4100" creationId="{74057865-B1C4-4015-8409-A23FD68448C8}"/>
          </ac:picMkLst>
        </pc:picChg>
        <pc:picChg chg="add mod">
          <ac:chgData name="Shamray, Oleg" userId="fb1f3432-e384-4323-93b6-8476b68ee18b" providerId="ADAL" clId="{AA797336-8016-487D-9BB0-BB9853957AF8}" dt="2021-07-16T12:38:50.262" v="2952" actId="688"/>
          <ac:picMkLst>
            <pc:docMk/>
            <pc:sldMk cId="749478321" sldId="328"/>
            <ac:picMk id="4102" creationId="{EB409194-E638-4E27-8E65-0FA73EC09DCD}"/>
          </ac:picMkLst>
        </pc:picChg>
        <pc:cxnChg chg="add del">
          <ac:chgData name="Shamray, Oleg" userId="fb1f3432-e384-4323-93b6-8476b68ee18b" providerId="ADAL" clId="{AA797336-8016-487D-9BB0-BB9853957AF8}" dt="2021-07-16T08:37:40.076" v="2600" actId="478"/>
          <ac:cxnSpMkLst>
            <pc:docMk/>
            <pc:sldMk cId="749478321" sldId="328"/>
            <ac:cxnSpMk id="21" creationId="{6AB6FAA6-0A79-435B-9C98-D591B7CA6333}"/>
          </ac:cxnSpMkLst>
        </pc:cxnChg>
        <pc:cxnChg chg="add del">
          <ac:chgData name="Shamray, Oleg" userId="fb1f3432-e384-4323-93b6-8476b68ee18b" providerId="ADAL" clId="{AA797336-8016-487D-9BB0-BB9853957AF8}" dt="2021-07-16T08:43:21.486" v="2639" actId="11529"/>
          <ac:cxnSpMkLst>
            <pc:docMk/>
            <pc:sldMk cId="749478321" sldId="328"/>
            <ac:cxnSpMk id="26" creationId="{983AE120-0919-45BD-ACB3-C8A443FF14EB}"/>
          </ac:cxnSpMkLst>
        </pc:cxnChg>
      </pc:sldChg>
      <pc:sldChg chg="addSp delSp modSp add mod">
        <pc:chgData name="Shamray, Oleg" userId="fb1f3432-e384-4323-93b6-8476b68ee18b" providerId="ADAL" clId="{AA797336-8016-487D-9BB0-BB9853957AF8}" dt="2021-07-17T18:24:20.772" v="3233" actId="113"/>
        <pc:sldMkLst>
          <pc:docMk/>
          <pc:sldMk cId="2072592004" sldId="329"/>
        </pc:sldMkLst>
        <pc:spChg chg="add del mod">
          <ac:chgData name="Shamray, Oleg" userId="fb1f3432-e384-4323-93b6-8476b68ee18b" providerId="ADAL" clId="{AA797336-8016-487D-9BB0-BB9853957AF8}" dt="2021-05-07T08:43:05.381" v="892" actId="478"/>
          <ac:spMkLst>
            <pc:docMk/>
            <pc:sldMk cId="2072592004" sldId="329"/>
            <ac:spMk id="4" creationId="{3B53B3CD-7BB8-40BC-AE0A-F8C4E1FB9C4E}"/>
          </ac:spMkLst>
        </pc:spChg>
        <pc:spChg chg="del mod">
          <ac:chgData name="Shamray, Oleg" userId="fb1f3432-e384-4323-93b6-8476b68ee18b" providerId="ADAL" clId="{AA797336-8016-487D-9BB0-BB9853957AF8}" dt="2021-05-07T08:41:35.307" v="886" actId="478"/>
          <ac:spMkLst>
            <pc:docMk/>
            <pc:sldMk cId="2072592004" sldId="329"/>
            <ac:spMk id="5" creationId="{F2FE4A8E-1D01-4E77-AE30-590E3AF1F2C8}"/>
          </ac:spMkLst>
        </pc:spChg>
        <pc:spChg chg="del">
          <ac:chgData name="Shamray, Oleg" userId="fb1f3432-e384-4323-93b6-8476b68ee18b" providerId="ADAL" clId="{AA797336-8016-487D-9BB0-BB9853957AF8}" dt="2021-05-07T08:42:58.192" v="891" actId="478"/>
          <ac:spMkLst>
            <pc:docMk/>
            <pc:sldMk cId="2072592004" sldId="329"/>
            <ac:spMk id="11" creationId="{51838F4B-A9F2-489A-8F83-30434DF53986}"/>
          </ac:spMkLst>
        </pc:spChg>
        <pc:graphicFrameChg chg="add del mod modGraphic">
          <ac:chgData name="Shamray, Oleg" userId="fb1f3432-e384-4323-93b6-8476b68ee18b" providerId="ADAL" clId="{AA797336-8016-487D-9BB0-BB9853957AF8}" dt="2021-07-16T14:50:27.623" v="3128" actId="478"/>
          <ac:graphicFrameMkLst>
            <pc:docMk/>
            <pc:sldMk cId="2072592004" sldId="329"/>
            <ac:graphicFrameMk id="3" creationId="{4B890CF8-90A5-4C56-970A-F578F43358D1}"/>
          </ac:graphicFrameMkLst>
        </pc:graphicFrameChg>
        <pc:graphicFrameChg chg="add del mod modGraphic">
          <ac:chgData name="Shamray, Oleg" userId="fb1f3432-e384-4323-93b6-8476b68ee18b" providerId="ADAL" clId="{AA797336-8016-487D-9BB0-BB9853957AF8}" dt="2021-07-17T12:30:43.262" v="3160" actId="478"/>
          <ac:graphicFrameMkLst>
            <pc:docMk/>
            <pc:sldMk cId="2072592004" sldId="329"/>
            <ac:graphicFrameMk id="5" creationId="{7E5CD534-7C49-4750-AC57-90FB1B932F17}"/>
          </ac:graphicFrameMkLst>
        </pc:graphicFrameChg>
        <pc:graphicFrameChg chg="add mod modGraphic">
          <ac:chgData name="Shamray, Oleg" userId="fb1f3432-e384-4323-93b6-8476b68ee18b" providerId="ADAL" clId="{AA797336-8016-487D-9BB0-BB9853957AF8}" dt="2021-07-17T18:24:20.772" v="3233" actId="113"/>
          <ac:graphicFrameMkLst>
            <pc:docMk/>
            <pc:sldMk cId="2072592004" sldId="329"/>
            <ac:graphicFrameMk id="6" creationId="{9CCA3F6D-5063-4537-A85E-1503910B60CA}"/>
          </ac:graphicFrameMkLst>
        </pc:graphicFrameChg>
        <pc:picChg chg="add del mod">
          <ac:chgData name="Shamray, Oleg" userId="fb1f3432-e384-4323-93b6-8476b68ee18b" providerId="ADAL" clId="{AA797336-8016-487D-9BB0-BB9853957AF8}" dt="2021-07-16T09:02:52.295" v="2917" actId="478"/>
          <ac:picMkLst>
            <pc:docMk/>
            <pc:sldMk cId="2072592004" sldId="329"/>
            <ac:picMk id="2" creationId="{2A3B1220-6580-4BEB-BF87-04C4ECBA6746}"/>
          </ac:picMkLst>
        </pc:picChg>
        <pc:picChg chg="add mod">
          <ac:chgData name="Shamray, Oleg" userId="fb1f3432-e384-4323-93b6-8476b68ee18b" providerId="ADAL" clId="{AA797336-8016-487D-9BB0-BB9853957AF8}" dt="2021-05-08T19:59:17.219" v="2156"/>
          <ac:picMkLst>
            <pc:docMk/>
            <pc:sldMk cId="2072592004" sldId="329"/>
            <ac:picMk id="4" creationId="{C2752C4F-281B-4DFB-9879-E19CB747132E}"/>
          </ac:picMkLst>
        </pc:picChg>
        <pc:picChg chg="del">
          <ac:chgData name="Shamray, Oleg" userId="fb1f3432-e384-4323-93b6-8476b68ee18b" providerId="ADAL" clId="{AA797336-8016-487D-9BB0-BB9853957AF8}" dt="2021-05-07T08:37:39.779" v="848" actId="478"/>
          <ac:picMkLst>
            <pc:docMk/>
            <pc:sldMk cId="2072592004" sldId="329"/>
            <ac:picMk id="6" creationId="{32030A93-2AE6-46E2-9DD6-2D7C9B759ACA}"/>
          </ac:picMkLst>
        </pc:picChg>
        <pc:picChg chg="del">
          <ac:chgData name="Shamray, Oleg" userId="fb1f3432-e384-4323-93b6-8476b68ee18b" providerId="ADAL" clId="{AA797336-8016-487D-9BB0-BB9853957AF8}" dt="2021-05-07T08:37:47.585" v="857" actId="478"/>
          <ac:picMkLst>
            <pc:docMk/>
            <pc:sldMk cId="2072592004" sldId="329"/>
            <ac:picMk id="7" creationId="{12A14E83-253D-4F35-BB78-5697A8C9F31C}"/>
          </ac:picMkLst>
        </pc:picChg>
        <pc:picChg chg="del">
          <ac:chgData name="Shamray, Oleg" userId="fb1f3432-e384-4323-93b6-8476b68ee18b" providerId="ADAL" clId="{AA797336-8016-487D-9BB0-BB9853957AF8}" dt="2021-05-07T14:41:54.695" v="1285" actId="478"/>
          <ac:picMkLst>
            <pc:docMk/>
            <pc:sldMk cId="2072592004" sldId="329"/>
            <ac:picMk id="8" creationId="{84C83343-C0FF-46F5-93DE-BC1151401CEC}"/>
          </ac:picMkLst>
        </pc:picChg>
        <pc:picChg chg="del">
          <ac:chgData name="Shamray, Oleg" userId="fb1f3432-e384-4323-93b6-8476b68ee18b" providerId="ADAL" clId="{AA797336-8016-487D-9BB0-BB9853957AF8}" dt="2021-05-07T08:37:49.013" v="858" actId="478"/>
          <ac:picMkLst>
            <pc:docMk/>
            <pc:sldMk cId="2072592004" sldId="329"/>
            <ac:picMk id="9" creationId="{328285B1-EE3A-4C0E-98E7-8E213AC3D05D}"/>
          </ac:picMkLst>
        </pc:picChg>
        <pc:picChg chg="del">
          <ac:chgData name="Shamray, Oleg" userId="fb1f3432-e384-4323-93b6-8476b68ee18b" providerId="ADAL" clId="{AA797336-8016-487D-9BB0-BB9853957AF8}" dt="2021-05-07T08:41:28.283" v="883" actId="478"/>
          <ac:picMkLst>
            <pc:docMk/>
            <pc:sldMk cId="2072592004" sldId="329"/>
            <ac:picMk id="10" creationId="{AFA0969E-CD14-415A-97AA-95837FD42234}"/>
          </ac:picMkLst>
        </pc:picChg>
        <pc:picChg chg="del">
          <ac:chgData name="Shamray, Oleg" userId="fb1f3432-e384-4323-93b6-8476b68ee18b" providerId="ADAL" clId="{AA797336-8016-487D-9BB0-BB9853957AF8}" dt="2021-05-07T08:41:38.163" v="887" actId="478"/>
          <ac:picMkLst>
            <pc:docMk/>
            <pc:sldMk cId="2072592004" sldId="329"/>
            <ac:picMk id="12" creationId="{06F2A4A4-9869-4380-9B8C-D04039110012}"/>
          </ac:picMkLst>
        </pc:picChg>
        <pc:picChg chg="add del mod">
          <ac:chgData name="Shamray, Oleg" userId="fb1f3432-e384-4323-93b6-8476b68ee18b" providerId="ADAL" clId="{AA797336-8016-487D-9BB0-BB9853957AF8}" dt="2021-05-08T19:59:15.938" v="2155" actId="478"/>
          <ac:picMkLst>
            <pc:docMk/>
            <pc:sldMk cId="2072592004" sldId="329"/>
            <ac:picMk id="13" creationId="{FF45561C-40FB-4A3F-9763-890103B79745}"/>
          </ac:picMkLst>
        </pc:picChg>
      </pc:sldChg>
      <pc:sldChg chg="addSp delSp modSp add mod ord">
        <pc:chgData name="Shamray, Oleg" userId="fb1f3432-e384-4323-93b6-8476b68ee18b" providerId="ADAL" clId="{AA797336-8016-487D-9BB0-BB9853957AF8}" dt="2021-07-17T18:17:17.471" v="3224" actId="1076"/>
        <pc:sldMkLst>
          <pc:docMk/>
          <pc:sldMk cId="2031033928" sldId="330"/>
        </pc:sldMkLst>
        <pc:spChg chg="mod">
          <ac:chgData name="Shamray, Oleg" userId="fb1f3432-e384-4323-93b6-8476b68ee18b" providerId="ADAL" clId="{AA797336-8016-487D-9BB0-BB9853957AF8}" dt="2021-05-07T09:03:03.988" v="927" actId="6549"/>
          <ac:spMkLst>
            <pc:docMk/>
            <pc:sldMk cId="2031033928" sldId="330"/>
            <ac:spMk id="5" creationId="{F2FE4A8E-1D01-4E77-AE30-590E3AF1F2C8}"/>
          </ac:spMkLst>
        </pc:spChg>
        <pc:picChg chg="add del mod">
          <ac:chgData name="Shamray, Oleg" userId="fb1f3432-e384-4323-93b6-8476b68ee18b" providerId="ADAL" clId="{AA797336-8016-487D-9BB0-BB9853957AF8}" dt="2021-07-17T18:14:55.027" v="3205" actId="478"/>
          <ac:picMkLst>
            <pc:docMk/>
            <pc:sldMk cId="2031033928" sldId="330"/>
            <ac:picMk id="2" creationId="{6A93DDE2-AF38-4D35-9DEC-B09F4BBAD5CA}"/>
          </ac:picMkLst>
        </pc:picChg>
        <pc:picChg chg="add del mod">
          <ac:chgData name="Shamray, Oleg" userId="fb1f3432-e384-4323-93b6-8476b68ee18b" providerId="ADAL" clId="{AA797336-8016-487D-9BB0-BB9853957AF8}" dt="2021-07-17T18:14:55.801" v="3206" actId="478"/>
          <ac:picMkLst>
            <pc:docMk/>
            <pc:sldMk cId="2031033928" sldId="330"/>
            <ac:picMk id="3" creationId="{BA9C9461-03D1-4233-9773-1B14F62F6B76}"/>
          </ac:picMkLst>
        </pc:picChg>
        <pc:picChg chg="add del mod">
          <ac:chgData name="Shamray, Oleg" userId="fb1f3432-e384-4323-93b6-8476b68ee18b" providerId="ADAL" clId="{AA797336-8016-487D-9BB0-BB9853957AF8}" dt="2021-07-17T18:15:18.476" v="3212" actId="478"/>
          <ac:picMkLst>
            <pc:docMk/>
            <pc:sldMk cId="2031033928" sldId="330"/>
            <ac:picMk id="4" creationId="{69507102-3EB7-4C52-BC3D-69D8E60671DA}"/>
          </ac:picMkLst>
        </pc:picChg>
        <pc:picChg chg="add mod">
          <ac:chgData name="Shamray, Oleg" userId="fb1f3432-e384-4323-93b6-8476b68ee18b" providerId="ADAL" clId="{AA797336-8016-487D-9BB0-BB9853957AF8}" dt="2021-07-17T18:15:10.876" v="3211" actId="14100"/>
          <ac:picMkLst>
            <pc:docMk/>
            <pc:sldMk cId="2031033928" sldId="330"/>
            <ac:picMk id="6" creationId="{0CAF1AB3-CA99-4CF8-9ABB-BD3BB24CE8DB}"/>
          </ac:picMkLst>
        </pc:picChg>
        <pc:picChg chg="del">
          <ac:chgData name="Shamray, Oleg" userId="fb1f3432-e384-4323-93b6-8476b68ee18b" providerId="ADAL" clId="{AA797336-8016-487D-9BB0-BB9853957AF8}" dt="2021-05-07T09:02:51.545" v="920" actId="478"/>
          <ac:picMkLst>
            <pc:docMk/>
            <pc:sldMk cId="2031033928" sldId="330"/>
            <ac:picMk id="6" creationId="{32030A93-2AE6-46E2-9DD6-2D7C9B759ACA}"/>
          </ac:picMkLst>
        </pc:picChg>
        <pc:picChg chg="del">
          <ac:chgData name="Shamray, Oleg" userId="fb1f3432-e384-4323-93b6-8476b68ee18b" providerId="ADAL" clId="{AA797336-8016-487D-9BB0-BB9853957AF8}" dt="2021-05-07T09:02:55.737" v="922" actId="478"/>
          <ac:picMkLst>
            <pc:docMk/>
            <pc:sldMk cId="2031033928" sldId="330"/>
            <ac:picMk id="7" creationId="{12A14E83-253D-4F35-BB78-5697A8C9F31C}"/>
          </ac:picMkLst>
        </pc:picChg>
        <pc:picChg chg="add mod">
          <ac:chgData name="Shamray, Oleg" userId="fb1f3432-e384-4323-93b6-8476b68ee18b" providerId="ADAL" clId="{AA797336-8016-487D-9BB0-BB9853957AF8}" dt="2021-07-17T18:16:59.771" v="3222" actId="1076"/>
          <ac:picMkLst>
            <pc:docMk/>
            <pc:sldMk cId="2031033928" sldId="330"/>
            <ac:picMk id="7" creationId="{42C37428-3A22-447A-8735-5BC9AE2DAFF1}"/>
          </ac:picMkLst>
        </pc:picChg>
        <pc:picChg chg="del">
          <ac:chgData name="Shamray, Oleg" userId="fb1f3432-e384-4323-93b6-8476b68ee18b" providerId="ADAL" clId="{AA797336-8016-487D-9BB0-BB9853957AF8}" dt="2021-05-07T14:41:38.311" v="1281" actId="478"/>
          <ac:picMkLst>
            <pc:docMk/>
            <pc:sldMk cId="2031033928" sldId="330"/>
            <ac:picMk id="8" creationId="{84C83343-C0FF-46F5-93DE-BC1151401CEC}"/>
          </ac:picMkLst>
        </pc:picChg>
        <pc:picChg chg="del mod">
          <ac:chgData name="Shamray, Oleg" userId="fb1f3432-e384-4323-93b6-8476b68ee18b" providerId="ADAL" clId="{AA797336-8016-487D-9BB0-BB9853957AF8}" dt="2021-05-07T09:02:57.027" v="924" actId="478"/>
          <ac:picMkLst>
            <pc:docMk/>
            <pc:sldMk cId="2031033928" sldId="330"/>
            <ac:picMk id="9" creationId="{328285B1-EE3A-4C0E-98E7-8E213AC3D05D}"/>
          </ac:picMkLst>
        </pc:picChg>
        <pc:picChg chg="del">
          <ac:chgData name="Shamray, Oleg" userId="fb1f3432-e384-4323-93b6-8476b68ee18b" providerId="ADAL" clId="{AA797336-8016-487D-9BB0-BB9853957AF8}" dt="2021-05-07T09:03:05.861" v="928" actId="478"/>
          <ac:picMkLst>
            <pc:docMk/>
            <pc:sldMk cId="2031033928" sldId="330"/>
            <ac:picMk id="10" creationId="{AFA0969E-CD14-415A-97AA-95837FD42234}"/>
          </ac:picMkLst>
        </pc:picChg>
        <pc:picChg chg="del">
          <ac:chgData name="Shamray, Oleg" userId="fb1f3432-e384-4323-93b6-8476b68ee18b" providerId="ADAL" clId="{AA797336-8016-487D-9BB0-BB9853957AF8}" dt="2021-05-07T09:03:07.298" v="929" actId="478"/>
          <ac:picMkLst>
            <pc:docMk/>
            <pc:sldMk cId="2031033928" sldId="330"/>
            <ac:picMk id="12" creationId="{06F2A4A4-9869-4380-9B8C-D04039110012}"/>
          </ac:picMkLst>
        </pc:picChg>
        <pc:picChg chg="add mod">
          <ac:chgData name="Shamray, Oleg" userId="fb1f3432-e384-4323-93b6-8476b68ee18b" providerId="ADAL" clId="{AA797336-8016-487D-9BB0-BB9853957AF8}" dt="2021-05-08T19:59:52.210" v="2162"/>
          <ac:picMkLst>
            <pc:docMk/>
            <pc:sldMk cId="2031033928" sldId="330"/>
            <ac:picMk id="12" creationId="{80DEC04B-43A1-4C30-B05F-5195E569D6D7}"/>
          </ac:picMkLst>
        </pc:picChg>
        <pc:picChg chg="add del mod">
          <ac:chgData name="Shamray, Oleg" userId="fb1f3432-e384-4323-93b6-8476b68ee18b" providerId="ADAL" clId="{AA797336-8016-487D-9BB0-BB9853957AF8}" dt="2021-07-17T18:15:19.481" v="3213" actId="478"/>
          <ac:picMkLst>
            <pc:docMk/>
            <pc:sldMk cId="2031033928" sldId="330"/>
            <ac:picMk id="13" creationId="{43C32CE3-8114-42F8-9146-AD1BD518E637}"/>
          </ac:picMkLst>
        </pc:picChg>
        <pc:picChg chg="add mod">
          <ac:chgData name="Shamray, Oleg" userId="fb1f3432-e384-4323-93b6-8476b68ee18b" providerId="ADAL" clId="{AA797336-8016-487D-9BB0-BB9853957AF8}" dt="2021-07-17T18:17:17.471" v="3224" actId="1076"/>
          <ac:picMkLst>
            <pc:docMk/>
            <pc:sldMk cId="2031033928" sldId="330"/>
            <ac:picMk id="14" creationId="{1A6ADEEE-F958-4214-BF8F-E5781FED8C37}"/>
          </ac:picMkLst>
        </pc:picChg>
        <pc:picChg chg="add mod">
          <ac:chgData name="Shamray, Oleg" userId="fb1f3432-e384-4323-93b6-8476b68ee18b" providerId="ADAL" clId="{AA797336-8016-487D-9BB0-BB9853957AF8}" dt="2021-07-17T18:17:06.622" v="3223" actId="1076"/>
          <ac:picMkLst>
            <pc:docMk/>
            <pc:sldMk cId="2031033928" sldId="330"/>
            <ac:picMk id="15" creationId="{8F9179BA-2893-4031-9B32-43ECBD0022CD}"/>
          </ac:picMkLst>
        </pc:picChg>
        <pc:picChg chg="add del mod">
          <ac:chgData name="Shamray, Oleg" userId="fb1f3432-e384-4323-93b6-8476b68ee18b" providerId="ADAL" clId="{AA797336-8016-487D-9BB0-BB9853957AF8}" dt="2021-05-08T19:59:51.234" v="2161" actId="478"/>
          <ac:picMkLst>
            <pc:docMk/>
            <pc:sldMk cId="2031033928" sldId="330"/>
            <ac:picMk id="16" creationId="{D13CC5E6-B4F1-4A7A-8B87-4998B5E72B6F}"/>
          </ac:picMkLst>
        </pc:picChg>
      </pc:sldChg>
      <pc:sldChg chg="addSp delSp modSp add mod">
        <pc:chgData name="Shamray, Oleg" userId="fb1f3432-e384-4323-93b6-8476b68ee18b" providerId="ADAL" clId="{AA797336-8016-487D-9BB0-BB9853957AF8}" dt="2021-07-12T18:15:17.361" v="2357" actId="12"/>
        <pc:sldMkLst>
          <pc:docMk/>
          <pc:sldMk cId="3979899489" sldId="331"/>
        </pc:sldMkLst>
        <pc:spChg chg="mod">
          <ac:chgData name="Shamray, Oleg" userId="fb1f3432-e384-4323-93b6-8476b68ee18b" providerId="ADAL" clId="{AA797336-8016-487D-9BB0-BB9853957AF8}" dt="2021-07-12T18:15:17.361" v="2357" actId="12"/>
          <ac:spMkLst>
            <pc:docMk/>
            <pc:sldMk cId="3979899489" sldId="331"/>
            <ac:spMk id="5" creationId="{F2FE4A8E-1D01-4E77-AE30-590E3AF1F2C8}"/>
          </ac:spMkLst>
        </pc:spChg>
        <pc:picChg chg="add mod">
          <ac:chgData name="Shamray, Oleg" userId="fb1f3432-e384-4323-93b6-8476b68ee18b" providerId="ADAL" clId="{AA797336-8016-487D-9BB0-BB9853957AF8}" dt="2021-05-07T14:40:10.122" v="1240" actId="1076"/>
          <ac:picMkLst>
            <pc:docMk/>
            <pc:sldMk cId="3979899489" sldId="331"/>
            <ac:picMk id="2" creationId="{098765BE-D923-4C91-8560-0DFC46F4797B}"/>
          </ac:picMkLst>
        </pc:picChg>
        <pc:picChg chg="del mod">
          <ac:chgData name="Shamray, Oleg" userId="fb1f3432-e384-4323-93b6-8476b68ee18b" providerId="ADAL" clId="{AA797336-8016-487D-9BB0-BB9853957AF8}" dt="2021-05-07T08:44:44.521" v="911" actId="478"/>
          <ac:picMkLst>
            <pc:docMk/>
            <pc:sldMk cId="3979899489" sldId="331"/>
            <ac:picMk id="6" creationId="{32030A93-2AE6-46E2-9DD6-2D7C9B759ACA}"/>
          </ac:picMkLst>
        </pc:picChg>
        <pc:picChg chg="add mod">
          <ac:chgData name="Shamray, Oleg" userId="fb1f3432-e384-4323-93b6-8476b68ee18b" providerId="ADAL" clId="{AA797336-8016-487D-9BB0-BB9853957AF8}" dt="2021-05-08T19:59:24.152" v="2158"/>
          <ac:picMkLst>
            <pc:docMk/>
            <pc:sldMk cId="3979899489" sldId="331"/>
            <ac:picMk id="6" creationId="{810581AA-3426-43BE-B487-C4ED0E581325}"/>
          </ac:picMkLst>
        </pc:picChg>
        <pc:picChg chg="del">
          <ac:chgData name="Shamray, Oleg" userId="fb1f3432-e384-4323-93b6-8476b68ee18b" providerId="ADAL" clId="{AA797336-8016-487D-9BB0-BB9853957AF8}" dt="2021-05-07T08:44:41.181" v="907" actId="478"/>
          <ac:picMkLst>
            <pc:docMk/>
            <pc:sldMk cId="3979899489" sldId="331"/>
            <ac:picMk id="7" creationId="{12A14E83-253D-4F35-BB78-5697A8C9F31C}"/>
          </ac:picMkLst>
        </pc:picChg>
        <pc:picChg chg="del">
          <ac:chgData name="Shamray, Oleg" userId="fb1f3432-e384-4323-93b6-8476b68ee18b" providerId="ADAL" clId="{AA797336-8016-487D-9BB0-BB9853957AF8}" dt="2021-05-07T14:41:45.880" v="1283" actId="478"/>
          <ac:picMkLst>
            <pc:docMk/>
            <pc:sldMk cId="3979899489" sldId="331"/>
            <ac:picMk id="8" creationId="{84C83343-C0FF-46F5-93DE-BC1151401CEC}"/>
          </ac:picMkLst>
        </pc:picChg>
        <pc:picChg chg="del mod">
          <ac:chgData name="Shamray, Oleg" userId="fb1f3432-e384-4323-93b6-8476b68ee18b" providerId="ADAL" clId="{AA797336-8016-487D-9BB0-BB9853957AF8}" dt="2021-05-07T08:44:42.961" v="909" actId="478"/>
          <ac:picMkLst>
            <pc:docMk/>
            <pc:sldMk cId="3979899489" sldId="331"/>
            <ac:picMk id="9" creationId="{328285B1-EE3A-4C0E-98E7-8E213AC3D05D}"/>
          </ac:picMkLst>
        </pc:picChg>
        <pc:picChg chg="del">
          <ac:chgData name="Shamray, Oleg" userId="fb1f3432-e384-4323-93b6-8476b68ee18b" providerId="ADAL" clId="{AA797336-8016-487D-9BB0-BB9853957AF8}" dt="2021-05-07T08:44:47.541" v="912" actId="478"/>
          <ac:picMkLst>
            <pc:docMk/>
            <pc:sldMk cId="3979899489" sldId="331"/>
            <ac:picMk id="10" creationId="{AFA0969E-CD14-415A-97AA-95837FD42234}"/>
          </ac:picMkLst>
        </pc:picChg>
        <pc:picChg chg="del">
          <ac:chgData name="Shamray, Oleg" userId="fb1f3432-e384-4323-93b6-8476b68ee18b" providerId="ADAL" clId="{AA797336-8016-487D-9BB0-BB9853957AF8}" dt="2021-05-07T08:44:55.563" v="915" actId="478"/>
          <ac:picMkLst>
            <pc:docMk/>
            <pc:sldMk cId="3979899489" sldId="331"/>
            <ac:picMk id="12" creationId="{06F2A4A4-9869-4380-9B8C-D04039110012}"/>
          </ac:picMkLst>
        </pc:picChg>
        <pc:picChg chg="add del mod">
          <ac:chgData name="Shamray, Oleg" userId="fb1f3432-e384-4323-93b6-8476b68ee18b" providerId="ADAL" clId="{AA797336-8016-487D-9BB0-BB9853957AF8}" dt="2021-05-08T19:59:22.877" v="2157" actId="478"/>
          <ac:picMkLst>
            <pc:docMk/>
            <pc:sldMk cId="3979899489" sldId="331"/>
            <ac:picMk id="13" creationId="{28ECFA03-A090-4A01-A83C-03B4A44DAD80}"/>
          </ac:picMkLst>
        </pc:picChg>
      </pc:sldChg>
      <pc:sldChg chg="addSp delSp modSp add mod">
        <pc:chgData name="Shamray, Oleg" userId="fb1f3432-e384-4323-93b6-8476b68ee18b" providerId="ADAL" clId="{AA797336-8016-487D-9BB0-BB9853957AF8}" dt="2021-05-08T19:59:58.989" v="2164"/>
        <pc:sldMkLst>
          <pc:docMk/>
          <pc:sldMk cId="1953459202" sldId="332"/>
        </pc:sldMkLst>
        <pc:spChg chg="mod">
          <ac:chgData name="Shamray, Oleg" userId="fb1f3432-e384-4323-93b6-8476b68ee18b" providerId="ADAL" clId="{AA797336-8016-487D-9BB0-BB9853957AF8}" dt="2021-05-07T20:35:24.550" v="1312" actId="1076"/>
          <ac:spMkLst>
            <pc:docMk/>
            <pc:sldMk cId="1953459202" sldId="332"/>
            <ac:spMk id="5" creationId="{F2FE4A8E-1D01-4E77-AE30-590E3AF1F2C8}"/>
          </ac:spMkLst>
        </pc:spChg>
        <pc:spChg chg="add mod">
          <ac:chgData name="Shamray, Oleg" userId="fb1f3432-e384-4323-93b6-8476b68ee18b" providerId="ADAL" clId="{AA797336-8016-487D-9BB0-BB9853957AF8}" dt="2021-05-07T13:54:31.828" v="1009" actId="20577"/>
          <ac:spMkLst>
            <pc:docMk/>
            <pc:sldMk cId="1953459202" sldId="332"/>
            <ac:spMk id="6" creationId="{C0272CE4-BD7C-474C-B781-D0D427500378}"/>
          </ac:spMkLst>
        </pc:spChg>
        <pc:picChg chg="add mod">
          <ac:chgData name="Shamray, Oleg" userId="fb1f3432-e384-4323-93b6-8476b68ee18b" providerId="ADAL" clId="{AA797336-8016-487D-9BB0-BB9853957AF8}" dt="2021-05-07T13:54:07.852" v="990" actId="1076"/>
          <ac:picMkLst>
            <pc:docMk/>
            <pc:sldMk cId="1953459202" sldId="332"/>
            <ac:picMk id="2" creationId="{CB292F5E-5BC6-4E36-8F52-95CD4DC8A5C1}"/>
          </ac:picMkLst>
        </pc:picChg>
        <pc:picChg chg="add del mod">
          <ac:chgData name="Shamray, Oleg" userId="fb1f3432-e384-4323-93b6-8476b68ee18b" providerId="ADAL" clId="{AA797336-8016-487D-9BB0-BB9853957AF8}" dt="2021-05-07T13:58:54.035" v="1014" actId="478"/>
          <ac:picMkLst>
            <pc:docMk/>
            <pc:sldMk cId="1953459202" sldId="332"/>
            <ac:picMk id="3" creationId="{BA1380DB-B870-4F7C-BE33-863F829FFC88}"/>
          </ac:picMkLst>
        </pc:picChg>
        <pc:picChg chg="add mod">
          <ac:chgData name="Shamray, Oleg" userId="fb1f3432-e384-4323-93b6-8476b68ee18b" providerId="ADAL" clId="{AA797336-8016-487D-9BB0-BB9853957AF8}" dt="2021-05-07T13:59:05.326" v="1017" actId="1076"/>
          <ac:picMkLst>
            <pc:docMk/>
            <pc:sldMk cId="1953459202" sldId="332"/>
            <ac:picMk id="4" creationId="{161A9AD0-6C4E-435D-891F-BEB0E921FF3C}"/>
          </ac:picMkLst>
        </pc:picChg>
        <pc:picChg chg="del mod">
          <ac:chgData name="Shamray, Oleg" userId="fb1f3432-e384-4323-93b6-8476b68ee18b" providerId="ADAL" clId="{AA797336-8016-487D-9BB0-BB9853957AF8}" dt="2021-05-08T19:59:58.055" v="2163" actId="478"/>
          <ac:picMkLst>
            <pc:docMk/>
            <pc:sldMk cId="1953459202" sldId="332"/>
            <ac:picMk id="8" creationId="{84C83343-C0FF-46F5-93DE-BC1151401CEC}"/>
          </ac:picMkLst>
        </pc:picChg>
        <pc:picChg chg="add mod">
          <ac:chgData name="Shamray, Oleg" userId="fb1f3432-e384-4323-93b6-8476b68ee18b" providerId="ADAL" clId="{AA797336-8016-487D-9BB0-BB9853957AF8}" dt="2021-05-08T19:59:58.989" v="2164"/>
          <ac:picMkLst>
            <pc:docMk/>
            <pc:sldMk cId="1953459202" sldId="332"/>
            <ac:picMk id="9" creationId="{4195B7D6-2720-405E-98C3-7FF5E22BB71D}"/>
          </ac:picMkLst>
        </pc:picChg>
      </pc:sldChg>
      <pc:sldChg chg="addSp delSp modSp new mod">
        <pc:chgData name="Shamray, Oleg" userId="fb1f3432-e384-4323-93b6-8476b68ee18b" providerId="ADAL" clId="{AA797336-8016-487D-9BB0-BB9853957AF8}" dt="2021-05-08T19:59:45.784" v="2160"/>
        <pc:sldMkLst>
          <pc:docMk/>
          <pc:sldMk cId="3726162578" sldId="333"/>
        </pc:sldMkLst>
        <pc:spChg chg="del">
          <ac:chgData name="Shamray, Oleg" userId="fb1f3432-e384-4323-93b6-8476b68ee18b" providerId="ADAL" clId="{AA797336-8016-487D-9BB0-BB9853957AF8}" dt="2021-05-08T15:16:26.139" v="1332" actId="478"/>
          <ac:spMkLst>
            <pc:docMk/>
            <pc:sldMk cId="3726162578" sldId="333"/>
            <ac:spMk id="2" creationId="{ACF314F4-F28F-4500-A052-A40D93649C04}"/>
          </ac:spMkLst>
        </pc:spChg>
        <pc:spChg chg="mod">
          <ac:chgData name="Shamray, Oleg" userId="fb1f3432-e384-4323-93b6-8476b68ee18b" providerId="ADAL" clId="{AA797336-8016-487D-9BB0-BB9853957AF8}" dt="2021-05-08T17:09:02.576" v="1815" actId="14100"/>
          <ac:spMkLst>
            <pc:docMk/>
            <pc:sldMk cId="3726162578" sldId="333"/>
            <ac:spMk id="3" creationId="{A1B68577-84C8-486C-975A-D18491A97409}"/>
          </ac:spMkLst>
        </pc:spChg>
        <pc:picChg chg="add del mod">
          <ac:chgData name="Shamray, Oleg" userId="fb1f3432-e384-4323-93b6-8476b68ee18b" providerId="ADAL" clId="{AA797336-8016-487D-9BB0-BB9853957AF8}" dt="2021-05-08T19:59:45.052" v="2159" actId="478"/>
          <ac:picMkLst>
            <pc:docMk/>
            <pc:sldMk cId="3726162578" sldId="333"/>
            <ac:picMk id="4" creationId="{68FD16D2-853F-41CF-9113-10524C503CB9}"/>
          </ac:picMkLst>
        </pc:picChg>
        <pc:picChg chg="add mod">
          <ac:chgData name="Shamray, Oleg" userId="fb1f3432-e384-4323-93b6-8476b68ee18b" providerId="ADAL" clId="{AA797336-8016-487D-9BB0-BB9853957AF8}" dt="2021-05-08T19:59:45.784" v="2160"/>
          <ac:picMkLst>
            <pc:docMk/>
            <pc:sldMk cId="3726162578" sldId="333"/>
            <ac:picMk id="5" creationId="{5CBA965C-1280-4B65-99DA-2A36734FAD94}"/>
          </ac:picMkLst>
        </pc:picChg>
      </pc:sldChg>
      <pc:sldChg chg="addSp modSp new del mod">
        <pc:chgData name="Shamray, Oleg" userId="fb1f3432-e384-4323-93b6-8476b68ee18b" providerId="ADAL" clId="{AA797336-8016-487D-9BB0-BB9853957AF8}" dt="2021-07-16T07:35:59.584" v="2501" actId="2696"/>
        <pc:sldMkLst>
          <pc:docMk/>
          <pc:sldMk cId="2615413404" sldId="334"/>
        </pc:sldMkLst>
        <pc:spChg chg="mod">
          <ac:chgData name="Shamray, Oleg" userId="fb1f3432-e384-4323-93b6-8476b68ee18b" providerId="ADAL" clId="{AA797336-8016-487D-9BB0-BB9853957AF8}" dt="2021-05-09T06:25:00.955" v="2168" actId="1076"/>
          <ac:spMkLst>
            <pc:docMk/>
            <pc:sldMk cId="2615413404" sldId="334"/>
            <ac:spMk id="2" creationId="{3381DBC9-8DD2-4CAD-B317-085809476DD8}"/>
          </ac:spMkLst>
        </pc:spChg>
        <pc:spChg chg="mod">
          <ac:chgData name="Shamray, Oleg" userId="fb1f3432-e384-4323-93b6-8476b68ee18b" providerId="ADAL" clId="{AA797336-8016-487D-9BB0-BB9853957AF8}" dt="2021-05-09T06:25:04.479" v="2169" actId="1076"/>
          <ac:spMkLst>
            <pc:docMk/>
            <pc:sldMk cId="2615413404" sldId="334"/>
            <ac:spMk id="3" creationId="{D59B47B5-0673-4924-9829-A20C5A8330F3}"/>
          </ac:spMkLst>
        </pc:spChg>
        <pc:picChg chg="add mod">
          <ac:chgData name="Shamray, Oleg" userId="fb1f3432-e384-4323-93b6-8476b68ee18b" providerId="ADAL" clId="{AA797336-8016-487D-9BB0-BB9853957AF8}" dt="2021-05-09T06:24:37.640" v="2166"/>
          <ac:picMkLst>
            <pc:docMk/>
            <pc:sldMk cId="2615413404" sldId="334"/>
            <ac:picMk id="4" creationId="{D534FF1E-E0A4-4752-AD12-B5FD1AB953B3}"/>
          </ac:picMkLst>
        </pc:picChg>
      </pc:sldChg>
      <pc:sldChg chg="delSp modSp add mod">
        <pc:chgData name="Shamray, Oleg" userId="fb1f3432-e384-4323-93b6-8476b68ee18b" providerId="ADAL" clId="{AA797336-8016-487D-9BB0-BB9853957AF8}" dt="2021-07-16T07:45:00.791" v="2506" actId="20577"/>
        <pc:sldMkLst>
          <pc:docMk/>
          <pc:sldMk cId="1613146322" sldId="335"/>
        </pc:sldMkLst>
        <pc:spChg chg="mod">
          <ac:chgData name="Shamray, Oleg" userId="fb1f3432-e384-4323-93b6-8476b68ee18b" providerId="ADAL" clId="{AA797336-8016-487D-9BB0-BB9853957AF8}" dt="2021-07-12T17:55:53.209" v="2249" actId="1076"/>
          <ac:spMkLst>
            <pc:docMk/>
            <pc:sldMk cId="1613146322" sldId="335"/>
            <ac:spMk id="3" creationId="{26D18241-87E5-4DF6-A046-0460756F4FD4}"/>
          </ac:spMkLst>
        </pc:spChg>
        <pc:spChg chg="mod">
          <ac:chgData name="Shamray, Oleg" userId="fb1f3432-e384-4323-93b6-8476b68ee18b" providerId="ADAL" clId="{AA797336-8016-487D-9BB0-BB9853957AF8}" dt="2021-07-12T17:55:14.447" v="2243" actId="1076"/>
          <ac:spMkLst>
            <pc:docMk/>
            <pc:sldMk cId="1613146322" sldId="335"/>
            <ac:spMk id="6" creationId="{C6A2A916-8E4F-469F-8A1F-6BAFF122C0F2}"/>
          </ac:spMkLst>
        </pc:spChg>
        <pc:spChg chg="mod">
          <ac:chgData name="Shamray, Oleg" userId="fb1f3432-e384-4323-93b6-8476b68ee18b" providerId="ADAL" clId="{AA797336-8016-487D-9BB0-BB9853957AF8}" dt="2021-07-16T07:45:00.791" v="2506" actId="20577"/>
          <ac:spMkLst>
            <pc:docMk/>
            <pc:sldMk cId="1613146322" sldId="335"/>
            <ac:spMk id="7" creationId="{735E027A-9553-4085-BC2F-EB4EDBE19F86}"/>
          </ac:spMkLst>
        </pc:spChg>
        <pc:spChg chg="mod">
          <ac:chgData name="Shamray, Oleg" userId="fb1f3432-e384-4323-93b6-8476b68ee18b" providerId="ADAL" clId="{AA797336-8016-487D-9BB0-BB9853957AF8}" dt="2021-07-12T17:55:39.898" v="2246" actId="1076"/>
          <ac:spMkLst>
            <pc:docMk/>
            <pc:sldMk cId="1613146322" sldId="335"/>
            <ac:spMk id="9" creationId="{F4F65090-EDE8-4646-BB04-501379BB024E}"/>
          </ac:spMkLst>
        </pc:spChg>
        <pc:spChg chg="mod">
          <ac:chgData name="Shamray, Oleg" userId="fb1f3432-e384-4323-93b6-8476b68ee18b" providerId="ADAL" clId="{AA797336-8016-487D-9BB0-BB9853957AF8}" dt="2021-07-12T17:55:35.157" v="2245" actId="1076"/>
          <ac:spMkLst>
            <pc:docMk/>
            <pc:sldMk cId="1613146322" sldId="335"/>
            <ac:spMk id="10" creationId="{128630CC-6A04-4A06-B57B-9852E7105CDD}"/>
          </ac:spMkLst>
        </pc:spChg>
        <pc:picChg chg="del">
          <ac:chgData name="Shamray, Oleg" userId="fb1f3432-e384-4323-93b6-8476b68ee18b" providerId="ADAL" clId="{AA797336-8016-487D-9BB0-BB9853957AF8}" dt="2021-07-12T17:55:09.027" v="2242" actId="478"/>
          <ac:picMkLst>
            <pc:docMk/>
            <pc:sldMk cId="1613146322" sldId="335"/>
            <ac:picMk id="2" creationId="{D2E66E41-16C9-48FE-9DE3-0A3B7DE24638}"/>
          </ac:picMkLst>
        </pc:picChg>
        <pc:picChg chg="del">
          <ac:chgData name="Shamray, Oleg" userId="fb1f3432-e384-4323-93b6-8476b68ee18b" providerId="ADAL" clId="{AA797336-8016-487D-9BB0-BB9853957AF8}" dt="2021-07-12T17:55:09.027" v="2242" actId="478"/>
          <ac:picMkLst>
            <pc:docMk/>
            <pc:sldMk cId="1613146322" sldId="335"/>
            <ac:picMk id="5" creationId="{513C66B4-997A-499A-9187-6C1330C7DB59}"/>
          </ac:picMkLst>
        </pc:picChg>
        <pc:picChg chg="del">
          <ac:chgData name="Shamray, Oleg" userId="fb1f3432-e384-4323-93b6-8476b68ee18b" providerId="ADAL" clId="{AA797336-8016-487D-9BB0-BB9853957AF8}" dt="2021-07-12T17:55:09.027" v="2242" actId="478"/>
          <ac:picMkLst>
            <pc:docMk/>
            <pc:sldMk cId="1613146322" sldId="335"/>
            <ac:picMk id="11" creationId="{A0C12E5E-66B0-48AB-AB17-B0D7C1B8DF6F}"/>
          </ac:picMkLst>
        </pc:picChg>
      </pc:sldChg>
      <pc:sldChg chg="new del setBg">
        <pc:chgData name="Shamray, Oleg" userId="fb1f3432-e384-4323-93b6-8476b68ee18b" providerId="ADAL" clId="{AA797336-8016-487D-9BB0-BB9853957AF8}" dt="2021-07-17T18:23:31.028" v="3232" actId="47"/>
        <pc:sldMkLst>
          <pc:docMk/>
          <pc:sldMk cId="2738416162" sldId="336"/>
        </pc:sldMkLst>
      </pc:sldChg>
      <pc:sldChg chg="addSp delSp modSp new add del mod">
        <pc:chgData name="Shamray, Oleg" userId="fb1f3432-e384-4323-93b6-8476b68ee18b" providerId="ADAL" clId="{AA797336-8016-487D-9BB0-BB9853957AF8}" dt="2021-07-17T18:22:36.624" v="3225" actId="47"/>
        <pc:sldMkLst>
          <pc:docMk/>
          <pc:sldMk cId="4140618619" sldId="336"/>
        </pc:sldMkLst>
        <pc:spChg chg="del">
          <ac:chgData name="Shamray, Oleg" userId="fb1f3432-e384-4323-93b6-8476b68ee18b" providerId="ADAL" clId="{AA797336-8016-487D-9BB0-BB9853957AF8}" dt="2021-07-12T18:17:22.357" v="2363" actId="478"/>
          <ac:spMkLst>
            <pc:docMk/>
            <pc:sldMk cId="4140618619" sldId="336"/>
            <ac:spMk id="2" creationId="{158479CF-0B68-46D3-8F98-6DA65A821B0F}"/>
          </ac:spMkLst>
        </pc:spChg>
        <pc:spChg chg="del">
          <ac:chgData name="Shamray, Oleg" userId="fb1f3432-e384-4323-93b6-8476b68ee18b" providerId="ADAL" clId="{AA797336-8016-487D-9BB0-BB9853957AF8}" dt="2021-07-12T18:17:22.357" v="2363" actId="478"/>
          <ac:spMkLst>
            <pc:docMk/>
            <pc:sldMk cId="4140618619" sldId="336"/>
            <ac:spMk id="3" creationId="{0FAF0DFF-045B-4214-8563-836F66649835}"/>
          </ac:spMkLst>
        </pc:spChg>
        <pc:picChg chg="add del mod">
          <ac:chgData name="Shamray, Oleg" userId="fb1f3432-e384-4323-93b6-8476b68ee18b" providerId="ADAL" clId="{AA797336-8016-487D-9BB0-BB9853957AF8}" dt="2021-07-12T18:19:09.608" v="2368" actId="478"/>
          <ac:picMkLst>
            <pc:docMk/>
            <pc:sldMk cId="4140618619" sldId="336"/>
            <ac:picMk id="5" creationId="{3B5ABB15-786A-4730-A10B-BD789F618EF2}"/>
          </ac:picMkLst>
        </pc:picChg>
        <pc:picChg chg="add del mod">
          <ac:chgData name="Shamray, Oleg" userId="fb1f3432-e384-4323-93b6-8476b68ee18b" providerId="ADAL" clId="{AA797336-8016-487D-9BB0-BB9853957AF8}" dt="2021-07-12T18:19:09.608" v="2368" actId="478"/>
          <ac:picMkLst>
            <pc:docMk/>
            <pc:sldMk cId="4140618619" sldId="336"/>
            <ac:picMk id="6" creationId="{C029F01A-A358-4800-BAA7-42B8021DDA3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900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0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60pt Intel Clear pro Title</a:t>
            </a:r>
            <a:br>
              <a:rPr lang="en-US" dirty="0"/>
            </a:br>
            <a:r>
              <a:rPr lang="en-US" dirty="0"/>
              <a:t>For short titles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5015936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400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24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2277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180385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425" y="6227733"/>
            <a:ext cx="3971481" cy="5950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Manufacturing and Product Engineering (MPE)</a:t>
            </a:r>
          </a:p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b="0" kern="120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Making  manufacturing development a competitive Advantage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7572" y="6402141"/>
            <a:ext cx="11568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Intel© Confidential</a:t>
            </a:r>
            <a:endParaRPr lang="en-US" sz="1200" b="0" kern="12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624738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\\.psf\Home\Desktop\In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6" y="6427922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622773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400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180390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667" b="0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50pt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425" y="6227733"/>
            <a:ext cx="3971481" cy="5950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Manufacturing and Product Engineering (MPE)</a:t>
            </a:r>
          </a:p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b="0" kern="120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Making  manufacturing development a competitive Advantage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7572" y="6402141"/>
            <a:ext cx="11568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Intel© Confidential</a:t>
            </a:r>
            <a:endParaRPr lang="en-US" sz="1200" b="0" kern="12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624738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2" descr="\\.psf\Home\Desktop\In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6" y="6427922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46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7" y="1604435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1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1" y="3791864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  <a:endParaRPr lang="en-US" sz="1467" dirty="0">
              <a:latin typeface="Arial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7" y="1604435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5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7" y="1604437"/>
            <a:ext cx="10970684" cy="4567767"/>
          </a:xfrm>
        </p:spPr>
        <p:txBody>
          <a:bodyPr anchor="ctr" anchorCtr="0"/>
          <a:lstStyle>
            <a:lvl1pPr marL="253982" indent="-253982">
              <a:defRPr sz="4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56643" indent="-300543">
              <a:buFont typeface="Intel Clear" pitchFamily="34" charset="0"/>
              <a:buChar char="–"/>
              <a:defRPr sz="1600" baseline="0">
                <a:latin typeface="+mn-lt"/>
                <a:cs typeface="Arial" panose="020B0604020202020204" pitchFamily="34" charset="0"/>
              </a:defRPr>
            </a:lvl2pPr>
            <a:lvl3pPr marL="914332" indent="-304776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621254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>
                <a:latin typeface="+mj-lt"/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27976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7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6" y="6634396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55"/>
            <a:endParaRPr lang="en-US" sz="1333" dirty="0">
              <a:solidFill>
                <a:srgbClr val="003C71"/>
              </a:solidFill>
              <a:cs typeface="Arial" panose="020B0604020202020204" pitchFamily="34" charset="0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2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21" y="6"/>
            <a:ext cx="5954183" cy="622150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5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3"/>
            <a:ext cx="5342467" cy="445451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tx2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622773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5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400" y="510893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7" y="3305900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0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</a:t>
            </a:r>
            <a:r>
              <a:rPr lang="en-US"/>
              <a:t>0pt </a:t>
            </a:r>
            <a:r>
              <a:rPr lang="en-US" dirty="0"/>
              <a:t>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5" y="4881460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</a:t>
            </a:r>
            <a:r>
              <a:rPr lang="en-US" dirty="0" err="1"/>
              <a:t>Etccu</a:t>
            </a:r>
            <a:r>
              <a:rPr lang="en-US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425" y="6227733"/>
            <a:ext cx="3971481" cy="5950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Manufacturing and Product Engineering (MPE)</a:t>
            </a:r>
          </a:p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b="0" kern="120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Making  manufacturing development a competitive Advantage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17572" y="6402141"/>
            <a:ext cx="11568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Intel© Confidential</a:t>
            </a:r>
            <a:endParaRPr lang="en-US" sz="1200" b="0" kern="12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1624738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2" descr="\\.psf\Home\Desktop\In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6" y="6427922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7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5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4267" b="0" baseline="0">
                <a:solidFill>
                  <a:schemeClr val="accent2"/>
                </a:solidFill>
                <a:latin typeface="Arial" panose="020B0604020202020204" pitchFamily="34" charset="0"/>
                <a:ea typeface="Intel Clear"/>
                <a:cs typeface="Arial" panose="020B0604020202020204" pitchFamily="34" charset="0"/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800" b="0" cap="none" spc="0" baseline="0">
                <a:solidFill>
                  <a:schemeClr val="tx2"/>
                </a:solidFill>
                <a:latin typeface="Arial" panose="020B0604020202020204" pitchFamily="34" charset="0"/>
                <a:ea typeface="Intel Clear" panose="020B0604020203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3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chemeClr val="bg1">
                    <a:alpha val="9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40pt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5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04902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84035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40pt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133">
                <a:solidFill>
                  <a:schemeClr val="tx2"/>
                </a:solidFill>
              </a:defRPr>
            </a:lvl3pPr>
            <a:lvl4pPr>
              <a:defRPr sz="1867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</a:t>
            </a:r>
            <a:r>
              <a:rPr lang="en-US" dirty="0"/>
              <a:t>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</a:t>
            </a:r>
            <a:r>
              <a:rPr lang="en-US" dirty="0"/>
              <a:t>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5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1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22050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40pt Intel Clear Pro Headline</a:t>
            </a:r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/>
              <a:t>14pt Intel Clear fourth level</a:t>
            </a:r>
          </a:p>
          <a:p>
            <a:pPr lvl="4"/>
            <a:r>
              <a:rPr lang="en-US" dirty="0"/>
              <a:t>12pt Intel Clear 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40pt Intel Clear Pro Headline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40pt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133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5"/>
          <a:stretch/>
        </p:blipFill>
        <p:spPr>
          <a:xfrm>
            <a:off x="-3115" y="12322"/>
            <a:ext cx="12192000" cy="6227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" y="3741"/>
            <a:ext cx="12192000" cy="622673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9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70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3173" y="6204893"/>
            <a:ext cx="12192000" cy="653108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5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6" y="6427922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8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40pt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5" y="1604437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5041" y="6381515"/>
            <a:ext cx="38319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fld id="{37C68BA9-F67A-4548-A7AF-9B757D9483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6425" y="6227733"/>
            <a:ext cx="3971481" cy="5950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Manufacturing and Product Engineering (MPE)</a:t>
            </a:r>
          </a:p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67" b="0" kern="120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Making  manufacturing development a competitive Advantage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7572" y="6402141"/>
            <a:ext cx="1156856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l" defTabSz="60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Intel© Confidential</a:t>
            </a:r>
            <a:endParaRPr lang="en-US" sz="1200" b="0" kern="1200" dirty="0">
              <a:solidFill>
                <a:schemeClr val="bg1"/>
              </a:solidFill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2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73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sz="5333" b="0" i="0" kern="1200" spc="0" baseline="0">
          <a:solidFill>
            <a:schemeClr val="tx2"/>
          </a:solidFill>
          <a:latin typeface="Intel Clear Pro" panose="020B0804020202060201" pitchFamily="34" charset="0"/>
          <a:ea typeface="Intel Clear Pro" panose="020B0804020202060201" pitchFamily="34" charset="0"/>
          <a:cs typeface="Intel Clear Pro" panose="020B0804020202060201" pitchFamily="34" charset="0"/>
        </a:defRPr>
      </a:lvl1pPr>
    </p:titleStyle>
    <p:bodyStyle>
      <a:lvl1pPr marL="0" indent="0" algn="l" defTabSz="60955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300543" indent="-300543" algn="l" defTabSz="609555" rtl="0" eaLnBrk="1" latinLnBrk="0" hangingPunct="1">
        <a:spcBef>
          <a:spcPts val="8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761944" indent="-304776" algn="l" defTabSz="609555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293188" indent="-304776" algn="l" defTabSz="609555" rtl="0" eaLnBrk="1" latinLnBrk="0" hangingPunct="1">
        <a:spcBef>
          <a:spcPts val="8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758819" indent="-304776" algn="l" defTabSz="609555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83" y="1283929"/>
            <a:ext cx="10363200" cy="1362075"/>
          </a:xfrm>
        </p:spPr>
        <p:txBody>
          <a:bodyPr anchor="b">
            <a:normAutofit/>
          </a:bodyPr>
          <a:lstStyle/>
          <a:p>
            <a:r>
              <a:rPr lang="en-US" dirty="0"/>
              <a:t>Bus stop arriving Time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7484" y="4321534"/>
            <a:ext cx="2682471" cy="542698"/>
          </a:xfrm>
        </p:spPr>
        <p:txBody>
          <a:bodyPr anchor="t">
            <a:normAutofit/>
          </a:bodyPr>
          <a:lstStyle/>
          <a:p>
            <a:r>
              <a:rPr lang="en-US" b="0" dirty="0"/>
              <a:t>Oleg Shamray</a:t>
            </a:r>
          </a:p>
        </p:txBody>
      </p:sp>
    </p:spTree>
    <p:extLst>
      <p:ext uri="{BB962C8B-B14F-4D97-AF65-F5344CB8AC3E}">
        <p14:creationId xmlns:p14="http://schemas.microsoft.com/office/powerpoint/2010/main" val="23100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4CE8-EF97-4322-BA2E-8FF114A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6" y="128793"/>
            <a:ext cx="10972800" cy="1158240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608" y="1287033"/>
            <a:ext cx="10737932" cy="41616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472286" y="1409307"/>
            <a:ext cx="10737932" cy="22103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-"/>
            </a:pPr>
            <a:r>
              <a:rPr lang="en-US" sz="2800" dirty="0"/>
              <a:t>XGBoost Regression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XGBoost</a:t>
            </a:r>
            <a:r>
              <a:rPr lang="en-US" sz="2800" dirty="0"/>
              <a:t> </a:t>
            </a:r>
            <a:r>
              <a:rPr lang="en-US" sz="2800" dirty="0" err="1"/>
              <a:t>Clasiefiere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EFFC9D-84B8-47E2-8025-12B9DD870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DF11E99-38B6-4D01-B62D-64217C3BF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42" y="3210788"/>
            <a:ext cx="5635715" cy="2190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525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511" y="1287033"/>
            <a:ext cx="10983029" cy="4631700"/>
          </a:xfrm>
        </p:spPr>
        <p:txBody>
          <a:bodyPr/>
          <a:lstStyle/>
          <a:p>
            <a:endParaRPr lang="en-US" sz="280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395926" y="0"/>
            <a:ext cx="10814292" cy="1112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XGBoost Regression Data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4D7E37-8C54-4384-8AFE-60AAE22B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A4599A-7E75-4B57-A490-6C7954E6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175109"/>
            <a:ext cx="11098457" cy="465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hree, dots, more, indicator Free Icon of Google Material Design Icons">
            <a:extLst>
              <a:ext uri="{FF2B5EF4-FFF2-40B4-BE49-F238E27FC236}">
                <a16:creationId xmlns:a16="http://schemas.microsoft.com/office/drawing/2014/main" id="{74057865-B1C4-4015-8409-A23FD6844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0" y="5746712"/>
            <a:ext cx="591346" cy="5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87574" y="401524"/>
            <a:ext cx="4326207" cy="3166072"/>
          </a:xfrm>
        </p:spPr>
        <p:txBody>
          <a:bodyPr/>
          <a:lstStyle/>
          <a:p>
            <a:endParaRPr lang="en-US" sz="2800" dirty="0"/>
          </a:p>
          <a:p>
            <a:r>
              <a:rPr lang="en-US" dirty="0"/>
              <a:t>The main idea of the model, that every station which want to predict have previous input data station time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395926" y="84841"/>
            <a:ext cx="10814292" cy="12021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XGBoost Regression: inputs (</a:t>
            </a:r>
            <a:r>
              <a:rPr lang="en-US" sz="2800" i="1" dirty="0" err="1"/>
              <a:t>hours,minSec,line,weekday</a:t>
            </a:r>
            <a:r>
              <a:rPr lang="en-US" sz="2800" i="1" dirty="0"/>
              <a:t>[ ])</a:t>
            </a:r>
          </a:p>
          <a:p>
            <a:r>
              <a:rPr lang="en-US" sz="2800" i="1" dirty="0"/>
              <a:t>						  output(sec)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2AE31D-BFE3-4F52-985E-42C0E75C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2020BE-B37B-4729-849C-722AC3B6987B}"/>
              </a:ext>
            </a:extLst>
          </p:cNvPr>
          <p:cNvSpPr/>
          <p:nvPr/>
        </p:nvSpPr>
        <p:spPr>
          <a:xfrm>
            <a:off x="1535884" y="1716708"/>
            <a:ext cx="1451728" cy="7447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Station 2</a:t>
            </a:r>
            <a:endParaRPr lang="en-I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7C8FFB-9E64-4701-ADE3-0A5A91C51C87}"/>
              </a:ext>
            </a:extLst>
          </p:cNvPr>
          <p:cNvSpPr/>
          <p:nvPr/>
        </p:nvSpPr>
        <p:spPr>
          <a:xfrm>
            <a:off x="3563724" y="2508077"/>
            <a:ext cx="1451728" cy="7447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Station 3</a:t>
            </a:r>
            <a:endParaRPr lang="en-IL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4A4EFB-207D-4E9D-91D5-1B0723FD71DB}"/>
              </a:ext>
            </a:extLst>
          </p:cNvPr>
          <p:cNvSpPr/>
          <p:nvPr/>
        </p:nvSpPr>
        <p:spPr>
          <a:xfrm>
            <a:off x="5600306" y="3467737"/>
            <a:ext cx="1451728" cy="74471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Station 4</a:t>
            </a:r>
            <a:endParaRPr lang="en-IL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4EAE3F-5B84-43A9-8D9E-7D70E86DE884}"/>
              </a:ext>
            </a:extLst>
          </p:cNvPr>
          <p:cNvSpPr/>
          <p:nvPr/>
        </p:nvSpPr>
        <p:spPr>
          <a:xfrm>
            <a:off x="537328" y="1809946"/>
            <a:ext cx="933253" cy="4807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B2E2B90-7E27-4EF7-BAB0-B745F08F697F}"/>
              </a:ext>
            </a:extLst>
          </p:cNvPr>
          <p:cNvSpPr/>
          <p:nvPr/>
        </p:nvSpPr>
        <p:spPr>
          <a:xfrm>
            <a:off x="3052915" y="1791400"/>
            <a:ext cx="1738854" cy="5740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  <a:endParaRPr lang="en-IL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3D9AF24-F212-49AA-8BCC-76CB362CD3E8}"/>
              </a:ext>
            </a:extLst>
          </p:cNvPr>
          <p:cNvSpPr/>
          <p:nvPr/>
        </p:nvSpPr>
        <p:spPr>
          <a:xfrm>
            <a:off x="2572491" y="2640051"/>
            <a:ext cx="933253" cy="4807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L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3C6C2F6-1300-4EB1-9A29-762AD2404594}"/>
              </a:ext>
            </a:extLst>
          </p:cNvPr>
          <p:cNvSpPr/>
          <p:nvPr/>
        </p:nvSpPr>
        <p:spPr>
          <a:xfrm>
            <a:off x="4598139" y="3567596"/>
            <a:ext cx="933253" cy="48076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en-IL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CC7F338-B610-4F7C-A108-503A707C0BAB}"/>
              </a:ext>
            </a:extLst>
          </p:cNvPr>
          <p:cNvSpPr/>
          <p:nvPr/>
        </p:nvSpPr>
        <p:spPr>
          <a:xfrm>
            <a:off x="5069154" y="2601383"/>
            <a:ext cx="1738854" cy="5740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  <a:endParaRPr lang="en-IL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17DBE65-9ABA-4609-9CBC-9F3D70FB21AE}"/>
              </a:ext>
            </a:extLst>
          </p:cNvPr>
          <p:cNvSpPr/>
          <p:nvPr/>
        </p:nvSpPr>
        <p:spPr>
          <a:xfrm>
            <a:off x="7120948" y="3557418"/>
            <a:ext cx="1738854" cy="57400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</a:t>
            </a:r>
            <a:endParaRPr lang="en-IL" dirty="0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27B30219-FB8D-4437-929E-0F052B846A92}"/>
              </a:ext>
            </a:extLst>
          </p:cNvPr>
          <p:cNvSpPr/>
          <p:nvPr/>
        </p:nvSpPr>
        <p:spPr>
          <a:xfrm>
            <a:off x="-1014460" y="4374067"/>
            <a:ext cx="8221060" cy="1131216"/>
          </a:xfrm>
          <a:prstGeom prst="mathMinu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 station 2</a:t>
            </a:r>
            <a:endParaRPr lang="en-IL" dirty="0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id="{C17FED2E-A933-4AF4-B01B-F5E02BCFEBE6}"/>
              </a:ext>
            </a:extLst>
          </p:cNvPr>
          <p:cNvSpPr/>
          <p:nvPr/>
        </p:nvSpPr>
        <p:spPr>
          <a:xfrm>
            <a:off x="-1106945" y="4993880"/>
            <a:ext cx="9171175" cy="1131216"/>
          </a:xfrm>
          <a:prstGeom prst="mathMinus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data station 3</a:t>
            </a:r>
            <a:endParaRPr lang="en-IL" dirty="0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E146D62-D661-4BA9-8EBE-88612217898A}"/>
              </a:ext>
            </a:extLst>
          </p:cNvPr>
          <p:cNvSpPr/>
          <p:nvPr/>
        </p:nvSpPr>
        <p:spPr>
          <a:xfrm>
            <a:off x="3804956" y="3295696"/>
            <a:ext cx="484632" cy="1512364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685800" rtl="1" eaLnBrk="1" latinLnBrk="0" hangingPunct="1"/>
            <a:endParaRPr lang="en-IL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AA1499B-199A-4D92-A0CB-A137F6E9FB96}"/>
              </a:ext>
            </a:extLst>
          </p:cNvPr>
          <p:cNvSpPr/>
          <p:nvPr/>
        </p:nvSpPr>
        <p:spPr>
          <a:xfrm>
            <a:off x="5741315" y="4248736"/>
            <a:ext cx="484632" cy="555808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8E93DA1C-3402-4C69-ABC3-22917C077CEC}"/>
              </a:ext>
            </a:extLst>
          </p:cNvPr>
          <p:cNvSpPr/>
          <p:nvPr/>
        </p:nvSpPr>
        <p:spPr>
          <a:xfrm>
            <a:off x="6480795" y="4248736"/>
            <a:ext cx="484632" cy="1184671"/>
          </a:xfrm>
          <a:prstGeom prst="up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4098" name="Picture 2" descr="Three, dots, more, indicator Free Icon of Google Material Design Icons">
            <a:extLst>
              <a:ext uri="{FF2B5EF4-FFF2-40B4-BE49-F238E27FC236}">
                <a16:creationId xmlns:a16="http://schemas.microsoft.com/office/drawing/2014/main" id="{84814933-C9D2-48FC-965D-C5DACFB86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715" y="4423599"/>
            <a:ext cx="615062" cy="61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ussian Nesting Doll - Babushka Doll - Blue | Little Kids Business">
            <a:extLst>
              <a:ext uri="{FF2B5EF4-FFF2-40B4-BE49-F238E27FC236}">
                <a16:creationId xmlns:a16="http://schemas.microsoft.com/office/drawing/2014/main" id="{EB409194-E638-4E27-8E65-0FA73EC0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16" y="4248736"/>
            <a:ext cx="2958481" cy="200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99C003-0FF6-4218-98C1-9A91F1F8130C}"/>
              </a:ext>
            </a:extLst>
          </p:cNvPr>
          <p:cNvSpPr/>
          <p:nvPr/>
        </p:nvSpPr>
        <p:spPr>
          <a:xfrm>
            <a:off x="0" y="0"/>
            <a:ext cx="12192000" cy="64711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1C4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81635EF-7364-4319-A508-C7669D0E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" y="1018914"/>
            <a:ext cx="2966712" cy="14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B1D1E8-FB0F-4B65-8840-1016F252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4450B01-099F-4E56-A6D7-174CB3A2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29" y="1018914"/>
            <a:ext cx="2941921" cy="149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7E2EC7A-6239-47CD-A8D8-9C652907E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99" y="1018914"/>
            <a:ext cx="2941920" cy="14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02E3B289-1678-49F9-868F-CE2E2E068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420" y="1007761"/>
            <a:ext cx="2966712" cy="15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38BC1D2D-2197-4C6D-B98D-5F453307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9" y="2777375"/>
            <a:ext cx="2972223" cy="149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3A1F1A5B-C809-4C74-8197-A5B8307FF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529" y="2777374"/>
            <a:ext cx="2966711" cy="149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B5E96FEB-3BD1-485C-9654-3CD27173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77" y="2777373"/>
            <a:ext cx="2941919" cy="14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ED3B0E0C-00EE-4549-B000-C695DCCF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33" y="2789828"/>
            <a:ext cx="2941920" cy="147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0297886B-E825-488A-98A2-05B557822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" y="4535835"/>
            <a:ext cx="2972223" cy="14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>
            <a:extLst>
              <a:ext uri="{FF2B5EF4-FFF2-40B4-BE49-F238E27FC236}">
                <a16:creationId xmlns:a16="http://schemas.microsoft.com/office/drawing/2014/main" id="{A9BBDD0C-F3A1-4B00-893B-CAEDF2877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261" y="4521938"/>
            <a:ext cx="2972221" cy="14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>
            <a:extLst>
              <a:ext uri="{FF2B5EF4-FFF2-40B4-BE49-F238E27FC236}">
                <a16:creationId xmlns:a16="http://schemas.microsoft.com/office/drawing/2014/main" id="{F1BE8F84-7838-4E45-A665-54EB5936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197" y="4535832"/>
            <a:ext cx="2972223" cy="149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>
            <a:extLst>
              <a:ext uri="{FF2B5EF4-FFF2-40B4-BE49-F238E27FC236}">
                <a16:creationId xmlns:a16="http://schemas.microsoft.com/office/drawing/2014/main" id="{58EC1489-2111-4A1D-B411-D584102A9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6689" y="4543442"/>
            <a:ext cx="2961042" cy="147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C745CB-C235-44CD-A098-21D86746A465}"/>
              </a:ext>
            </a:extLst>
          </p:cNvPr>
          <p:cNvSpPr txBox="1">
            <a:spLocks/>
          </p:cNvSpPr>
          <p:nvPr/>
        </p:nvSpPr>
        <p:spPr>
          <a:xfrm>
            <a:off x="661481" y="212002"/>
            <a:ext cx="3531140" cy="6797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chemeClr val="bg1"/>
                </a:solidFill>
              </a:rPr>
              <a:t>Results of the Model: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41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52C4F-281B-4DFB-9879-E19CB747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CA3F6D-5063-4537-A85E-1503910B6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67694"/>
              </p:ext>
            </p:extLst>
          </p:nvPr>
        </p:nvGraphicFramePr>
        <p:xfrm>
          <a:off x="0" y="0"/>
          <a:ext cx="12192001" cy="634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400">
                  <a:extLst>
                    <a:ext uri="{9D8B030D-6E8A-4147-A177-3AD203B41FA5}">
                      <a16:colId xmlns:a16="http://schemas.microsoft.com/office/drawing/2014/main" val="1699775090"/>
                    </a:ext>
                  </a:extLst>
                </a:gridCol>
                <a:gridCol w="1031400">
                  <a:extLst>
                    <a:ext uri="{9D8B030D-6E8A-4147-A177-3AD203B41FA5}">
                      <a16:colId xmlns:a16="http://schemas.microsoft.com/office/drawing/2014/main" val="2805132987"/>
                    </a:ext>
                  </a:extLst>
                </a:gridCol>
                <a:gridCol w="1031400">
                  <a:extLst>
                    <a:ext uri="{9D8B030D-6E8A-4147-A177-3AD203B41FA5}">
                      <a16:colId xmlns:a16="http://schemas.microsoft.com/office/drawing/2014/main" val="546487450"/>
                    </a:ext>
                  </a:extLst>
                </a:gridCol>
                <a:gridCol w="825119">
                  <a:extLst>
                    <a:ext uri="{9D8B030D-6E8A-4147-A177-3AD203B41FA5}">
                      <a16:colId xmlns:a16="http://schemas.microsoft.com/office/drawing/2014/main" val="3696541991"/>
                    </a:ext>
                  </a:extLst>
                </a:gridCol>
                <a:gridCol w="825119">
                  <a:extLst>
                    <a:ext uri="{9D8B030D-6E8A-4147-A177-3AD203B41FA5}">
                      <a16:colId xmlns:a16="http://schemas.microsoft.com/office/drawing/2014/main" val="693826017"/>
                    </a:ext>
                  </a:extLst>
                </a:gridCol>
                <a:gridCol w="825119">
                  <a:extLst>
                    <a:ext uri="{9D8B030D-6E8A-4147-A177-3AD203B41FA5}">
                      <a16:colId xmlns:a16="http://schemas.microsoft.com/office/drawing/2014/main" val="976346528"/>
                    </a:ext>
                  </a:extLst>
                </a:gridCol>
                <a:gridCol w="825119">
                  <a:extLst>
                    <a:ext uri="{9D8B030D-6E8A-4147-A177-3AD203B41FA5}">
                      <a16:colId xmlns:a16="http://schemas.microsoft.com/office/drawing/2014/main" val="878257548"/>
                    </a:ext>
                  </a:extLst>
                </a:gridCol>
                <a:gridCol w="825119">
                  <a:extLst>
                    <a:ext uri="{9D8B030D-6E8A-4147-A177-3AD203B41FA5}">
                      <a16:colId xmlns:a16="http://schemas.microsoft.com/office/drawing/2014/main" val="69566299"/>
                    </a:ext>
                  </a:extLst>
                </a:gridCol>
                <a:gridCol w="825119">
                  <a:extLst>
                    <a:ext uri="{9D8B030D-6E8A-4147-A177-3AD203B41FA5}">
                      <a16:colId xmlns:a16="http://schemas.microsoft.com/office/drawing/2014/main" val="2977438911"/>
                    </a:ext>
                  </a:extLst>
                </a:gridCol>
                <a:gridCol w="1031400">
                  <a:extLst>
                    <a:ext uri="{9D8B030D-6E8A-4147-A177-3AD203B41FA5}">
                      <a16:colId xmlns:a16="http://schemas.microsoft.com/office/drawing/2014/main" val="3309859317"/>
                    </a:ext>
                  </a:extLst>
                </a:gridCol>
                <a:gridCol w="1031400">
                  <a:extLst>
                    <a:ext uri="{9D8B030D-6E8A-4147-A177-3AD203B41FA5}">
                      <a16:colId xmlns:a16="http://schemas.microsoft.com/office/drawing/2014/main" val="3862578555"/>
                    </a:ext>
                  </a:extLst>
                </a:gridCol>
                <a:gridCol w="1031400">
                  <a:extLst>
                    <a:ext uri="{9D8B030D-6E8A-4147-A177-3AD203B41FA5}">
                      <a16:colId xmlns:a16="http://schemas.microsoft.com/office/drawing/2014/main" val="1840301133"/>
                    </a:ext>
                  </a:extLst>
                </a:gridCol>
                <a:gridCol w="1052887">
                  <a:extLst>
                    <a:ext uri="{9D8B030D-6E8A-4147-A177-3AD203B41FA5}">
                      <a16:colId xmlns:a16="http://schemas.microsoft.com/office/drawing/2014/main" val="3867089329"/>
                    </a:ext>
                  </a:extLst>
                </a:gridCol>
              </a:tblGrid>
              <a:tr h="255212"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Model Statistic data information with weekday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1919833"/>
                  </a:ext>
                </a:extLst>
              </a:tr>
              <a:tr h="478522">
                <a:tc>
                  <a:txBody>
                    <a:bodyPr/>
                    <a:lstStyle/>
                    <a:p>
                      <a:pPr algn="ctr" fontAlgn="ctr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Station 10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Station 11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Station 12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Station 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3919177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R^2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0.39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0.73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0.89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0.94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0.97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0.98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0.98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0.98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0.99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0.97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1134502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RMSE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38.2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33.6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31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14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20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4920586"/>
                  </a:ext>
                </a:extLst>
              </a:tr>
              <a:tr h="255212">
                <a:tc gridSpan="13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The statistic Data: difference between y-test to predicted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76347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-202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-116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-112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-69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-91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-169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-68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-71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-139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-217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-44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-223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2211982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196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166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136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90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184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108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136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49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60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32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58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67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7564089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STD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18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10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4706270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Average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38.2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33.6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31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25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14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>
                          <a:effectLst/>
                        </a:rPr>
                        <a:t>10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L" sz="1400" u="none" strike="noStrike" dirty="0">
                          <a:effectLst/>
                        </a:rPr>
                        <a:t>20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104359"/>
                  </a:ext>
                </a:extLst>
              </a:tr>
              <a:tr h="25521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Hypothesis Accuracy for Tuesday 11:25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Hypothesis Accuracy for Tuesday 16:45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8564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81%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  <a:highlight>
                            <a:srgbClr val="FFFF00"/>
                          </a:highlight>
                        </a:rPr>
                        <a:t>81%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6932554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19%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19%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9850091"/>
                  </a:ext>
                </a:extLst>
              </a:tr>
              <a:tr h="255212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Hypothesis Accuracy for whole days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Hypothesis Accuracy for whole days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00487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  <a:highlight>
                            <a:srgbClr val="FFFF00"/>
                          </a:highlight>
                        </a:rPr>
                        <a:t>91%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79%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4867148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9%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21%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790497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Predicted Data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124736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1" u="none" strike="noStrike" dirty="0">
                          <a:effectLst/>
                        </a:rPr>
                        <a:t>11:25</a:t>
                      </a:r>
                      <a:endParaRPr lang="en-I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190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265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307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449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528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586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652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752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826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893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943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987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9462584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1" u="none" strike="noStrike" dirty="0">
                          <a:effectLst/>
                        </a:rPr>
                        <a:t>16:45</a:t>
                      </a:r>
                      <a:endParaRPr lang="en-I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256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416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451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628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758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866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938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1031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1107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1167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1198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1269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6950275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Actual Data H0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4296520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1" u="none" strike="noStrike" dirty="0">
                          <a:effectLst/>
                        </a:rPr>
                        <a:t>11:25</a:t>
                      </a:r>
                      <a:endParaRPr lang="en-I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182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252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292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437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513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574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638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745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822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886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931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975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7135946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1" u="none" strike="noStrike" dirty="0">
                          <a:effectLst/>
                        </a:rPr>
                        <a:t>16:45</a:t>
                      </a:r>
                      <a:endParaRPr lang="en-I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243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387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428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613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757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834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899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999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1072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1137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1184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1232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1353201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Actual Data H1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663446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1" u="none" strike="noStrike" dirty="0">
                          <a:effectLst/>
                        </a:rPr>
                        <a:t>11:25</a:t>
                      </a:r>
                      <a:endParaRPr lang="en-I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177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248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298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353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400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446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489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572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634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676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701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752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0595243"/>
                  </a:ext>
                </a:extLst>
              </a:tr>
              <a:tr h="255212"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b="1" u="none" strike="noStrike" dirty="0">
                          <a:effectLst/>
                        </a:rPr>
                        <a:t>16:45</a:t>
                      </a:r>
                      <a:endParaRPr lang="en-IL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247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333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366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587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650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746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854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941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>
                          <a:effectLst/>
                        </a:rPr>
                        <a:t>996</a:t>
                      </a:r>
                      <a:endParaRPr lang="en-I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1037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1092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L" sz="1400" u="none" strike="noStrike" dirty="0">
                          <a:effectLst/>
                        </a:rPr>
                        <a:t>1113</a:t>
                      </a:r>
                      <a:endParaRPr lang="en-I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9949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9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511" y="1287033"/>
            <a:ext cx="10983029" cy="46317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395926" y="301659"/>
            <a:ext cx="10814292" cy="5901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u="sng" dirty="0"/>
              <a:t>XGBoost Classifier:</a:t>
            </a:r>
            <a:r>
              <a:rPr lang="en-US" sz="2800" i="1" dirty="0"/>
              <a:t> inputs(hours, minutes, line, weekday)</a:t>
            </a:r>
            <a:endParaRPr lang="en-US" sz="2800" i="1" u="sng" dirty="0"/>
          </a:p>
          <a:p>
            <a:r>
              <a:rPr lang="en-US" sz="2800" i="1" dirty="0"/>
              <a:t>					      output(1 or 0)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8765BE-D923-4C91-8560-0DFC46F47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3" y="1546758"/>
            <a:ext cx="10620375" cy="4371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0581AA-3426-43BE-B487-C4ED0E581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9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8577-84C8-486C-975A-D18491A974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7073" y="0"/>
            <a:ext cx="11201096" cy="6172205"/>
          </a:xfrm>
        </p:spPr>
        <p:txBody>
          <a:bodyPr/>
          <a:lstStyle/>
          <a:p>
            <a:pPr marL="342900" indent="-342900">
              <a:buFontTx/>
              <a:buChar char="-"/>
            </a:pPr>
            <a:endParaRPr lang="en-US" dirty="0"/>
          </a:p>
          <a:p>
            <a:pPr algn="ctr"/>
            <a:r>
              <a:rPr lang="en-US" b="1" dirty="0"/>
              <a:t>THE PROCESS</a:t>
            </a:r>
          </a:p>
          <a:p>
            <a:pPr marL="342900" indent="-342900">
              <a:buFontTx/>
              <a:buChar char="-"/>
            </a:pPr>
            <a:r>
              <a:rPr lang="en-US" dirty="0"/>
              <a:t>Inputs: </a:t>
            </a:r>
            <a:r>
              <a:rPr lang="en-US" i="1" dirty="0"/>
              <a:t>hours, minutes, seconds, line</a:t>
            </a:r>
          </a:p>
          <a:p>
            <a:pPr marL="342900" indent="-342900">
              <a:buFontTx/>
              <a:buChar char="-"/>
            </a:pPr>
            <a:r>
              <a:rPr lang="en-US" dirty="0"/>
              <a:t>Outputs: </a:t>
            </a:r>
            <a:r>
              <a:rPr lang="en-US" i="1" dirty="0"/>
              <a:t>0 or 1 </a:t>
            </a:r>
            <a:r>
              <a:rPr lang="en-US" dirty="0"/>
              <a:t>(12 Model Station)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WeekDays</a:t>
            </a:r>
            <a:r>
              <a:rPr lang="en-US" dirty="0"/>
              <a:t> transform to dummy var</a:t>
            </a:r>
          </a:p>
          <a:p>
            <a:pPr marL="342900" indent="-342900">
              <a:buFontTx/>
              <a:buChar char="-"/>
            </a:pPr>
            <a:r>
              <a:rPr lang="en-US" dirty="0"/>
              <a:t>Each output model insert to the list</a:t>
            </a:r>
          </a:p>
          <a:p>
            <a:pPr marL="342900" indent="-342900">
              <a:buFontTx/>
              <a:buChar char="-"/>
            </a:pPr>
            <a:r>
              <a:rPr lang="en-US" dirty="0"/>
              <a:t>Function with inputs: </a:t>
            </a:r>
            <a:r>
              <a:rPr lang="en-US" i="1" dirty="0"/>
              <a:t>hours, minutes, line, station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Function manipulation</a:t>
            </a:r>
          </a:p>
          <a:p>
            <a:pPr marL="342900" indent="-342900">
              <a:buFontTx/>
              <a:buChar char="-"/>
            </a:pPr>
            <a:r>
              <a:rPr lang="en-US" dirty="0"/>
              <a:t>Function return predicted df (</a:t>
            </a:r>
            <a:r>
              <a:rPr lang="en-US" i="1" dirty="0"/>
              <a:t>hour, minutes, seconds, line, station</a:t>
            </a:r>
            <a:r>
              <a:rPr lang="en-US" dirty="0"/>
              <a:t>)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A965C-1280-4B65-99DA-2A36734FA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6E323B11-9FFB-8745-9834-F4ACBF780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498" y="499621"/>
            <a:ext cx="2864036" cy="190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6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511" y="1287033"/>
            <a:ext cx="10983029" cy="46317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395926" y="301659"/>
            <a:ext cx="10814292" cy="5901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u="sng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6ADEEE-F958-4214-BF8F-E5781FED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559" y="97620"/>
            <a:ext cx="2141396" cy="3997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9179BA-2893-4031-9B32-43ECBD0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789" y="4043505"/>
            <a:ext cx="3910570" cy="22268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DEC04B-43A1-4C30-B05F-5195E569D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F1AB3-CA99-4CF8-9ABB-BD3BB24CE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41" y="271312"/>
            <a:ext cx="3971515" cy="5725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C37428-3A22-447A-8735-5BC9AE2DA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212" y="301659"/>
            <a:ext cx="3626585" cy="5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511" y="1287033"/>
            <a:ext cx="10983029" cy="463170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-546754" y="478411"/>
            <a:ext cx="10814292" cy="59011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i="1" u="sng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72CE4-BD7C-474C-B781-D0D427500378}"/>
              </a:ext>
            </a:extLst>
          </p:cNvPr>
          <p:cNvSpPr txBox="1">
            <a:spLocks/>
          </p:cNvSpPr>
          <p:nvPr/>
        </p:nvSpPr>
        <p:spPr>
          <a:xfrm>
            <a:off x="693803" y="655163"/>
            <a:ext cx="2056025" cy="49158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Predicted:</a:t>
            </a:r>
            <a:br>
              <a:rPr lang="en-US" dirty="0"/>
            </a:br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95B7D6-2720-405E-98C3-7FF5E22BB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51004-0A25-4774-A182-DAF8B6625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87" y="4953965"/>
            <a:ext cx="4029075" cy="695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447F9F-04B9-45FA-B380-D9F73CF9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120" y="217342"/>
            <a:ext cx="8953866" cy="3373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644F5F-BC30-4225-A455-D5D420B10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8568" y="2030312"/>
            <a:ext cx="8842969" cy="14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3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B221-69E5-41B6-9D0E-F03E4E23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8" y="183197"/>
            <a:ext cx="10972800" cy="1158240"/>
          </a:xfrm>
        </p:spPr>
        <p:txBody>
          <a:bodyPr/>
          <a:lstStyle/>
          <a:p>
            <a:r>
              <a:rPr lang="en-US" dirty="0"/>
              <a:t>Conclusion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89F5F-DF1A-4339-BBE6-7F111C6B0F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368" y="1599399"/>
            <a:ext cx="9122832" cy="3021239"/>
          </a:xfrm>
        </p:spPr>
        <p:txBody>
          <a:bodyPr/>
          <a:lstStyle/>
          <a:p>
            <a:r>
              <a:rPr lang="en-US" dirty="0"/>
              <a:t>- If we had 3 month, we would try to predict the bus late departure from first station </a:t>
            </a:r>
          </a:p>
          <a:p>
            <a:endParaRPr lang="en-US" dirty="0"/>
          </a:p>
          <a:p>
            <a:r>
              <a:rPr lang="en-US" dirty="0"/>
              <a:t> - If we had 3 month more we will continue to work with WAZE API and build the own model with this kind of the feature.</a:t>
            </a:r>
          </a:p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6A968-B6CE-4545-AB98-E827D8C1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2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7484" y="102920"/>
            <a:ext cx="10972800" cy="891608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  <a:br>
              <a:rPr lang="en-US" u="sng" dirty="0"/>
            </a:br>
            <a:br>
              <a:rPr lang="en-US" u="sng" dirty="0"/>
            </a:b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9452-8B8C-4976-9D8C-C61EFCAEBB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570037"/>
            <a:ext cx="10970683" cy="4293435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643443" lvl="1" indent="-342900">
              <a:buFontTx/>
              <a:buChar char="-"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A4847-63D8-4E79-BFA7-18C3C312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486447-86B1-4611-8633-359BAD7C4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B627A7DA-7B30-4514-8413-C83625FE8D7A}"/>
              </a:ext>
            </a:extLst>
          </p:cNvPr>
          <p:cNvSpPr txBox="1">
            <a:spLocks/>
          </p:cNvSpPr>
          <p:nvPr/>
        </p:nvSpPr>
        <p:spPr>
          <a:xfrm>
            <a:off x="605367" y="994528"/>
            <a:ext cx="10972800" cy="50378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333" b="0" i="0" kern="1200" spc="0" baseline="0">
                <a:solidFill>
                  <a:schemeClr val="tx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pPr marL="685800" indent="-685800">
              <a:buFontTx/>
              <a:buChar char="-"/>
            </a:pPr>
            <a:r>
              <a:rPr lang="en-US" dirty="0"/>
              <a:t>Main target of the project</a:t>
            </a:r>
          </a:p>
          <a:p>
            <a:pPr marL="685800" indent="-685800">
              <a:buFontTx/>
              <a:buChar char="-"/>
            </a:pPr>
            <a:r>
              <a:rPr lang="he-IL" dirty="0"/>
              <a:t>C</a:t>
            </a:r>
            <a:r>
              <a:rPr lang="en-US" dirty="0"/>
              <a:t>ollecting Data</a:t>
            </a:r>
          </a:p>
          <a:p>
            <a:pPr marL="685800" indent="-685800">
              <a:buFontTx/>
              <a:buChar char="-"/>
            </a:pPr>
            <a:r>
              <a:rPr lang="en-US" dirty="0"/>
              <a:t>Preprocessing </a:t>
            </a:r>
          </a:p>
          <a:p>
            <a:pPr marL="685800" indent="-685800">
              <a:buFontTx/>
              <a:buChar char="-"/>
            </a:pPr>
            <a:r>
              <a:rPr lang="en-US" dirty="0"/>
              <a:t>Final Data Frame File</a:t>
            </a:r>
          </a:p>
          <a:p>
            <a:pPr marL="685800" indent="-685800">
              <a:buFontTx/>
              <a:buChar char="-"/>
            </a:pPr>
            <a:r>
              <a:rPr lang="en-US" dirty="0"/>
              <a:t>Modeling</a:t>
            </a:r>
          </a:p>
          <a:p>
            <a:pPr marL="685800" indent="-685800">
              <a:buFontTx/>
              <a:buChar char="-"/>
            </a:pPr>
            <a:r>
              <a:rPr lang="en-US" dirty="0"/>
              <a:t>Conclusion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6EFBA-2088-4D07-AF49-CF1C525B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605" y="2411651"/>
            <a:ext cx="4948225" cy="36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484" y="3013453"/>
            <a:ext cx="10363200" cy="1362075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07484" y="4465049"/>
            <a:ext cx="10363200" cy="672559"/>
          </a:xfrm>
        </p:spPr>
        <p:txBody>
          <a:bodyPr anchor="t">
            <a:normAutofit/>
          </a:bodyPr>
          <a:lstStyle/>
          <a:p>
            <a:r>
              <a:rPr lang="en-US" b="0" dirty="0"/>
              <a:t>Oleg Shamray</a:t>
            </a:r>
          </a:p>
          <a:p>
            <a:endParaRPr lang="en-US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3DF0D-6562-4ABF-B568-1A7620B3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1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6E24D-44C4-47C6-A5F9-0F364CC6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0FC1D8C-1BF3-487C-B443-885CE11C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9967"/>
            <a:ext cx="10972800" cy="1158240"/>
          </a:xfrm>
        </p:spPr>
        <p:txBody>
          <a:bodyPr/>
          <a:lstStyle/>
          <a:p>
            <a:r>
              <a:rPr lang="en-US" dirty="0"/>
              <a:t>Target of the project</a:t>
            </a:r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DD9639-0F63-497A-AD62-20F18B5476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7820" y="1278207"/>
            <a:ext cx="9505360" cy="4910008"/>
          </a:xfrm>
        </p:spPr>
        <p:txBody>
          <a:bodyPr/>
          <a:lstStyle/>
          <a:p>
            <a:r>
              <a:rPr lang="en-US" sz="2800" b="1" u="sng" dirty="0"/>
              <a:t>Bus time prediction, is it possible?</a:t>
            </a:r>
            <a:r>
              <a:rPr lang="en-US" sz="2800" dirty="0"/>
              <a:t> In this project we want to build our own model that will help us increase the accuracy of the bus arrival prediction time</a:t>
            </a:r>
            <a:r>
              <a:rPr lang="he-IL" sz="2800" dirty="0"/>
              <a:t> </a:t>
            </a:r>
            <a:r>
              <a:rPr lang="en-US" sz="2800" dirty="0"/>
              <a:t>(hours and minutes given) for specific station.</a:t>
            </a:r>
          </a:p>
        </p:txBody>
      </p:sp>
      <p:pic>
        <p:nvPicPr>
          <p:cNvPr id="5" name="תמונה 4" descr="תמונה שמכילה טקסט&#10;&#10;התיאור נוצר באופן אוטומטי">
            <a:extLst>
              <a:ext uri="{FF2B5EF4-FFF2-40B4-BE49-F238E27FC236}">
                <a16:creationId xmlns:a16="http://schemas.microsoft.com/office/drawing/2014/main" id="{46D96C84-051A-284A-9A45-811A5BBAC9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7" t="27948" r="8655" b="27970"/>
          <a:stretch/>
        </p:blipFill>
        <p:spPr>
          <a:xfrm>
            <a:off x="0" y="4915534"/>
            <a:ext cx="3548332" cy="14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48 -0.03078 L 0.74375 -0.03078 " pathEditMode="relative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4CE8-EF97-4322-BA2E-8FF114A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6" y="128793"/>
            <a:ext cx="10972800" cy="1158240"/>
          </a:xfrm>
        </p:spPr>
        <p:txBody>
          <a:bodyPr/>
          <a:lstStyle/>
          <a:p>
            <a:r>
              <a:rPr lang="en-US" dirty="0"/>
              <a:t>Improved Collecting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C83343-C0FF-46F5-93DE-BC115140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D9425C37-CD59-B740-B23A-FB23192E2B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66"/>
          <a:stretch/>
        </p:blipFill>
        <p:spPr>
          <a:xfrm>
            <a:off x="8098536" y="3278310"/>
            <a:ext cx="4093464" cy="307009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421" y="1555425"/>
            <a:ext cx="4947982" cy="2408548"/>
          </a:xfrm>
        </p:spPr>
        <p:txBody>
          <a:bodyPr/>
          <a:lstStyle/>
          <a:p>
            <a:r>
              <a:rPr lang="en-US" sz="2800" dirty="0"/>
              <a:t>At first, We pulled each XML file and saved it directly on our computer and started analyzing each one separately (</a:t>
            </a:r>
            <a:r>
              <a:rPr lang="en-US" sz="2800" b="1" dirty="0"/>
              <a:t>this method took 2 much time than expected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endParaRPr lang="en-US" sz="28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50BB71-C61D-4C69-87AE-7F204CE3D9BC}"/>
              </a:ext>
            </a:extLst>
          </p:cNvPr>
          <p:cNvSpPr txBox="1">
            <a:spLocks/>
          </p:cNvSpPr>
          <p:nvPr/>
        </p:nvSpPr>
        <p:spPr>
          <a:xfrm>
            <a:off x="6439597" y="1513003"/>
            <a:ext cx="4947982" cy="43834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How we improved it?</a:t>
            </a:r>
            <a:r>
              <a:rPr lang="en-US" sz="2800" dirty="0"/>
              <a:t> </a:t>
            </a:r>
          </a:p>
          <a:p>
            <a:r>
              <a:rPr lang="en-US" sz="2800" dirty="0"/>
              <a:t>We wrote an automatic code that pulls, transforming it into data frame, does first analyzation and appends it into a bigger and daily Data Frame.</a:t>
            </a:r>
          </a:p>
        </p:txBody>
      </p:sp>
    </p:spTree>
    <p:extLst>
      <p:ext uri="{BB962C8B-B14F-4D97-AF65-F5344CB8AC3E}">
        <p14:creationId xmlns:p14="http://schemas.microsoft.com/office/powerpoint/2010/main" val="226438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8630CC-6A04-4A06-B57B-9852E7105CDD}"/>
              </a:ext>
            </a:extLst>
          </p:cNvPr>
          <p:cNvSpPr/>
          <p:nvPr/>
        </p:nvSpPr>
        <p:spPr>
          <a:xfrm>
            <a:off x="4121634" y="2613309"/>
            <a:ext cx="3847164" cy="1734532"/>
          </a:xfrm>
          <a:prstGeom prst="rect">
            <a:avLst/>
          </a:prstGeom>
          <a:solidFill>
            <a:srgbClr val="0071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1" eaLnBrk="1" latinLnBrk="0" hangingPunct="1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8241-87E5-4DF6-A046-0460756F4F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0658" y="551643"/>
            <a:ext cx="10970683" cy="509592"/>
          </a:xfrm>
        </p:spPr>
        <p:txBody>
          <a:bodyPr/>
          <a:lstStyle/>
          <a:p>
            <a:pPr algn="ctr"/>
            <a:r>
              <a:rPr lang="en-US" sz="2800" b="1" dirty="0"/>
              <a:t>The steps for getting Data Frame object in Python: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B37D1-4FDC-4561-97CF-BE5D2C2A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A2A916-8E4F-469F-8A1F-6BAFF122C0F2}"/>
              </a:ext>
            </a:extLst>
          </p:cNvPr>
          <p:cNvSpPr txBox="1">
            <a:spLocks/>
          </p:cNvSpPr>
          <p:nvPr/>
        </p:nvSpPr>
        <p:spPr>
          <a:xfrm>
            <a:off x="767742" y="2884281"/>
            <a:ext cx="2814444" cy="14635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00"/>
              </a:lnSpc>
            </a:pPr>
            <a:r>
              <a:rPr lang="en-US" sz="2800" b="1" dirty="0"/>
              <a:t>XML</a:t>
            </a:r>
          </a:p>
          <a:p>
            <a:pPr algn="ctr">
              <a:lnSpc>
                <a:spcPts val="2400"/>
              </a:lnSpc>
            </a:pPr>
            <a:r>
              <a:rPr lang="en-US" dirty="0"/>
              <a:t>Pulling xml file using http request every 15 sec.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5E027A-9553-4085-BC2F-EB4EDBE19F86}"/>
              </a:ext>
            </a:extLst>
          </p:cNvPr>
          <p:cNvSpPr txBox="1">
            <a:spLocks/>
          </p:cNvSpPr>
          <p:nvPr/>
        </p:nvSpPr>
        <p:spPr>
          <a:xfrm>
            <a:off x="4250430" y="2780586"/>
            <a:ext cx="3691138" cy="15672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Automatic Initial analyzation (appending chosen features into a one big daily data frame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4F65090-EDE8-4646-BB04-501379BB024E}"/>
              </a:ext>
            </a:extLst>
          </p:cNvPr>
          <p:cNvSpPr txBox="1">
            <a:spLocks/>
          </p:cNvSpPr>
          <p:nvPr/>
        </p:nvSpPr>
        <p:spPr>
          <a:xfrm>
            <a:off x="8554282" y="2833265"/>
            <a:ext cx="2277116" cy="1642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EXCEL</a:t>
            </a:r>
          </a:p>
          <a:p>
            <a:pPr algn="ctr">
              <a:lnSpc>
                <a:spcPts val="2400"/>
              </a:lnSpc>
            </a:pPr>
            <a:r>
              <a:rPr lang="en-US" dirty="0"/>
              <a:t>Exporting the data frame as an excel file</a:t>
            </a:r>
          </a:p>
        </p:txBody>
      </p:sp>
      <p:sp>
        <p:nvSpPr>
          <p:cNvPr id="8" name="חץ ימינה 7">
            <a:extLst>
              <a:ext uri="{FF2B5EF4-FFF2-40B4-BE49-F238E27FC236}">
                <a16:creationId xmlns:a16="http://schemas.microsoft.com/office/drawing/2014/main" id="{FDC792F0-22C1-2441-B114-41B3DF1F2255}"/>
              </a:ext>
            </a:extLst>
          </p:cNvPr>
          <p:cNvSpPr/>
          <p:nvPr/>
        </p:nvSpPr>
        <p:spPr>
          <a:xfrm>
            <a:off x="3582186" y="3429000"/>
            <a:ext cx="518475" cy="31344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1" eaLnBrk="1" latinLnBrk="0" hangingPunct="1"/>
            <a:endParaRPr lang="he-IL"/>
          </a:p>
        </p:txBody>
      </p:sp>
      <p:sp>
        <p:nvSpPr>
          <p:cNvPr id="11" name="חץ ימינה 10">
            <a:extLst>
              <a:ext uri="{FF2B5EF4-FFF2-40B4-BE49-F238E27FC236}">
                <a16:creationId xmlns:a16="http://schemas.microsoft.com/office/drawing/2014/main" id="{5CD75FF7-E669-9B49-97CB-6AB1050EE0C0}"/>
              </a:ext>
            </a:extLst>
          </p:cNvPr>
          <p:cNvSpPr/>
          <p:nvPr/>
        </p:nvSpPr>
        <p:spPr>
          <a:xfrm>
            <a:off x="8070364" y="3429000"/>
            <a:ext cx="572934" cy="31344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1" eaLnBrk="1" latinLnBrk="0" hangingPunct="1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1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8241-87E5-4DF6-A046-0460756F4F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229" y="204985"/>
            <a:ext cx="10970683" cy="509592"/>
          </a:xfrm>
        </p:spPr>
        <p:txBody>
          <a:bodyPr/>
          <a:lstStyle/>
          <a:p>
            <a:r>
              <a:rPr lang="en-US" sz="2800" b="1" dirty="0"/>
              <a:t>The steps for getting Data Frame object in Python: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B37D1-4FDC-4561-97CF-BE5D2C2A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C66B4-997A-499A-9187-6C1330C7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442" y="4849865"/>
            <a:ext cx="1442301" cy="1364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C12E5E-66B0-48AB-AB17-B0D7C1B8D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2" y="1244338"/>
            <a:ext cx="6251918" cy="4835336"/>
          </a:xfrm>
          <a:prstGeom prst="rect">
            <a:avLst/>
          </a:prstGeom>
        </p:spPr>
      </p:pic>
      <p:sp>
        <p:nvSpPr>
          <p:cNvPr id="12" name="L-Shape 11">
            <a:extLst>
              <a:ext uri="{FF2B5EF4-FFF2-40B4-BE49-F238E27FC236}">
                <a16:creationId xmlns:a16="http://schemas.microsoft.com/office/drawing/2014/main" id="{861CBAD7-36CB-4109-94D9-D8B0B697992D}"/>
              </a:ext>
            </a:extLst>
          </p:cNvPr>
          <p:cNvSpPr/>
          <p:nvPr/>
        </p:nvSpPr>
        <p:spPr>
          <a:xfrm rot="13500000">
            <a:off x="3087559" y="2301467"/>
            <a:ext cx="2809188" cy="2809188"/>
          </a:xfrm>
          <a:prstGeom prst="corner">
            <a:avLst>
              <a:gd name="adj1" fmla="val 30537"/>
              <a:gd name="adj2" fmla="val 26846"/>
            </a:avLst>
          </a:prstGeom>
          <a:solidFill>
            <a:srgbClr val="BFBFB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1" eaLnBrk="1" latinLnBrk="0" hangingPunct="1"/>
            <a:endParaRPr lang="en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8AF35-CF58-43FC-AC39-5C2E9B0B0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86" y="2036190"/>
            <a:ext cx="5546321" cy="278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4CE8-EF97-4322-BA2E-8FF114A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6" y="128793"/>
            <a:ext cx="10972800" cy="115824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15441" y="2422826"/>
            <a:ext cx="5561117" cy="1828663"/>
          </a:xfrm>
        </p:spPr>
        <p:txBody>
          <a:bodyPr/>
          <a:lstStyle/>
          <a:p>
            <a:r>
              <a:rPr lang="en-US" sz="2800" dirty="0"/>
              <a:t>We reviewed out most significant features and deleted many rows that are considered “garbage” - At last, we’re left with little less than</a:t>
            </a:r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509D7-C350-4F38-92EF-7A87E5D1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63102F-DA13-494C-810B-09422B6E8CF1}"/>
              </a:ext>
            </a:extLst>
          </p:cNvPr>
          <p:cNvSpPr txBox="1">
            <a:spLocks/>
          </p:cNvSpPr>
          <p:nvPr/>
        </p:nvSpPr>
        <p:spPr>
          <a:xfrm>
            <a:off x="472286" y="1306980"/>
            <a:ext cx="10737932" cy="1115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/>
              <a:t>~16,000 ROWS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BEFEE8-B909-47EB-A077-074E2A0C5210}"/>
              </a:ext>
            </a:extLst>
          </p:cNvPr>
          <p:cNvSpPr txBox="1">
            <a:spLocks/>
          </p:cNvSpPr>
          <p:nvPr/>
        </p:nvSpPr>
        <p:spPr>
          <a:xfrm>
            <a:off x="472286" y="4615788"/>
            <a:ext cx="10737932" cy="1115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92D050"/>
                </a:solidFill>
              </a:rPr>
              <a:t>~300 rows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60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3DF6203-7069-4CCA-B161-D10BE76A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03" y="3516301"/>
            <a:ext cx="6124219" cy="2681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062E2B-3FB9-4CB8-AE3B-561106A9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45"/>
            <a:ext cx="6166133" cy="3246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B31EE-7C53-4700-AEBA-6577D9EB8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935DB5-C6FF-41B5-9C3E-3112ED7E189E}"/>
              </a:ext>
            </a:extLst>
          </p:cNvPr>
          <p:cNvSpPr txBox="1">
            <a:spLocks/>
          </p:cNvSpPr>
          <p:nvPr/>
        </p:nvSpPr>
        <p:spPr>
          <a:xfrm rot="19540784">
            <a:off x="1228662" y="1730351"/>
            <a:ext cx="3665057" cy="1115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6000" b="1" dirty="0">
                <a:solidFill>
                  <a:srgbClr val="92D050"/>
                </a:solidFill>
              </a:rPr>
              <a:t>15,903</a:t>
            </a:r>
            <a:br>
              <a:rPr lang="en-US" sz="6000" b="1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rows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CEB9D11-7196-4FFD-8389-F10838AE0946}"/>
              </a:ext>
            </a:extLst>
          </p:cNvPr>
          <p:cNvSpPr txBox="1">
            <a:spLocks/>
          </p:cNvSpPr>
          <p:nvPr/>
        </p:nvSpPr>
        <p:spPr>
          <a:xfrm rot="19540784">
            <a:off x="4884764" y="4957172"/>
            <a:ext cx="3665057" cy="1115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b="1" dirty="0">
                <a:solidFill>
                  <a:srgbClr val="92D050"/>
                </a:solidFill>
              </a:rPr>
              <a:t>273</a:t>
            </a:r>
            <a:br>
              <a:rPr lang="en-US" sz="6000" b="1" dirty="0">
                <a:solidFill>
                  <a:srgbClr val="92D050"/>
                </a:solidFill>
              </a:rPr>
            </a:br>
            <a:r>
              <a:rPr lang="en-US" sz="2800" dirty="0">
                <a:solidFill>
                  <a:srgbClr val="92D050"/>
                </a:solidFill>
              </a:rPr>
              <a:t>rows</a:t>
            </a:r>
          </a:p>
        </p:txBody>
      </p:sp>
      <p:pic>
        <p:nvPicPr>
          <p:cNvPr id="1026" name="Picture 2" descr="Man in front of computer screen with Python on it">
            <a:extLst>
              <a:ext uri="{FF2B5EF4-FFF2-40B4-BE49-F238E27FC236}">
                <a16:creationId xmlns:a16="http://schemas.microsoft.com/office/drawing/2014/main" id="{9182078F-9D45-4112-8C7B-3C580BF1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853" y="62628"/>
            <a:ext cx="4477855" cy="298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Notched Right 4">
            <a:extLst>
              <a:ext uri="{FF2B5EF4-FFF2-40B4-BE49-F238E27FC236}">
                <a16:creationId xmlns:a16="http://schemas.microsoft.com/office/drawing/2014/main" id="{2A074958-F643-418E-B1BD-4841136BAB73}"/>
              </a:ext>
            </a:extLst>
          </p:cNvPr>
          <p:cNvSpPr/>
          <p:nvPr/>
        </p:nvSpPr>
        <p:spPr>
          <a:xfrm>
            <a:off x="6271713" y="1282045"/>
            <a:ext cx="1127560" cy="1036949"/>
          </a:xfrm>
          <a:prstGeom prst="notchedRigh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802A2F47-37F8-4248-8B18-D80861866069}"/>
              </a:ext>
            </a:extLst>
          </p:cNvPr>
          <p:cNvSpPr/>
          <p:nvPr/>
        </p:nvSpPr>
        <p:spPr>
          <a:xfrm rot="10800000">
            <a:off x="9087437" y="3214540"/>
            <a:ext cx="1967937" cy="2149312"/>
          </a:xfrm>
          <a:prstGeom prst="bentArrow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2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5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4CE8-EF97-4322-BA2E-8FF114A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6" y="128793"/>
            <a:ext cx="10972800" cy="1158240"/>
          </a:xfrm>
        </p:spPr>
        <p:txBody>
          <a:bodyPr/>
          <a:lstStyle/>
          <a:p>
            <a:r>
              <a:rPr lang="en-US" dirty="0"/>
              <a:t>Final Data frame file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838F4B-A9F2-489A-8F83-30434DF53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5608" y="1287033"/>
            <a:ext cx="10737932" cy="416166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E4A8E-1D01-4E77-AE30-590E3AF1F2C8}"/>
              </a:ext>
            </a:extLst>
          </p:cNvPr>
          <p:cNvSpPr txBox="1">
            <a:spLocks/>
          </p:cNvSpPr>
          <p:nvPr/>
        </p:nvSpPr>
        <p:spPr>
          <a:xfrm>
            <a:off x="472286" y="1287033"/>
            <a:ext cx="10737932" cy="16485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5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00543" indent="-300543" algn="l" defTabSz="609555" rtl="0" eaLnBrk="1" latinLnBrk="0" hangingPunct="1">
              <a:spcBef>
                <a:spcPts val="8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761944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93188" indent="-304776" algn="l" defTabSz="609555" rtl="0" eaLnBrk="1" latinLnBrk="0" hangingPunct="1">
              <a:spcBef>
                <a:spcPts val="800"/>
              </a:spcBef>
              <a:buFont typeface="Arial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758819" indent="-304776" algn="l" defTabSz="609555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From each pulling, we drop non relevant features and left with final data according to our chosen route.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F2F06C-6B5C-4ACE-8FE2-CB98F8EE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8408"/>
            <a:ext cx="12192000" cy="509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F655A-0572-4918-B5DA-5DAE018E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67" y="2395606"/>
            <a:ext cx="8133614" cy="356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5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Int_PPT Template_ClearPro_16x9">
  <a:themeElements>
    <a:clrScheme name="Custom 29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PE template v3.potx" id="{9AC0AA4B-6AAC-4DB0-9933-52F5803F7FC4}" vid="{628797F1-0D66-4E7A-819A-7D7C49441FE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F3A218EAD9D498A2F00761B277E67" ma:contentTypeVersion="7" ma:contentTypeDescription="Create a new document." ma:contentTypeScope="" ma:versionID="20f0365c04de75a6240ecee967226b56">
  <xsd:schema xmlns:xsd="http://www.w3.org/2001/XMLSchema" xmlns:xs="http://www.w3.org/2001/XMLSchema" xmlns:p="http://schemas.microsoft.com/office/2006/metadata/properties" xmlns:ns3="0ea364a6-f82c-4b96-92e6-4121f9e1da09" targetNamespace="http://schemas.microsoft.com/office/2006/metadata/properties" ma:root="true" ma:fieldsID="5c8d0643ad0745d259c99a5e90ae2f4e" ns3:_="">
    <xsd:import namespace="0ea364a6-f82c-4b96-92e6-4121f9e1da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364a6-f82c-4b96-92e6-4121f9e1da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102847-3490-422E-BE7C-1290F3A5E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a364a6-f82c-4b96-92e6-4121f9e1da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5643C5-AFE5-46E8-B235-8D8F10DB399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ea364a6-f82c-4b96-92e6-4121f9e1da0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BDA4D8F-9317-4454-BEEC-2B276FE21D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19830</TotalTime>
  <Words>742</Words>
  <Application>Microsoft Office PowerPoint</Application>
  <PresentationFormat>Widescreen</PresentationFormat>
  <Paragraphs>300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Intel Clear</vt:lpstr>
      <vt:lpstr>Intel Clear Pro</vt:lpstr>
      <vt:lpstr>Wingdings</vt:lpstr>
      <vt:lpstr>1_Int_PPT Template_ClearPro_16x9</vt:lpstr>
      <vt:lpstr>Bus stop arriving Time Prediction</vt:lpstr>
      <vt:lpstr>Agenda   </vt:lpstr>
      <vt:lpstr>Target of the project</vt:lpstr>
      <vt:lpstr>Improved Collecting Data</vt:lpstr>
      <vt:lpstr>PowerPoint Presentation</vt:lpstr>
      <vt:lpstr>PowerPoint Presentation</vt:lpstr>
      <vt:lpstr>Preprocessing</vt:lpstr>
      <vt:lpstr>PowerPoint Presentation</vt:lpstr>
      <vt:lpstr>Final Data frame file</vt:lpstr>
      <vt:lpstr>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stop arriving Time Prediction</dc:title>
  <dc:creator>Shamray, Oleg</dc:creator>
  <cp:lastModifiedBy>Shamray, Oleg</cp:lastModifiedBy>
  <cp:revision>24</cp:revision>
  <dcterms:created xsi:type="dcterms:W3CDTF">2021-02-06T20:38:17Z</dcterms:created>
  <dcterms:modified xsi:type="dcterms:W3CDTF">2021-07-27T09:14:40Z</dcterms:modified>
</cp:coreProperties>
</file>