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35D4-3345-4643-CD2B-020C9363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190B-F3C1-E0D1-E76D-D6015B740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CD41-D0E6-AEDD-42F5-70C00638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88F9-A2D7-96DE-90CE-63C1D277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9-8848-A841-C5DF-BBF7A081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2ED5-16CE-28BF-3E69-805F426E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FE035-01D1-030C-CF92-48D4408D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F66B-8EED-CB5A-BF3F-D6D7E433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BB1D-CEA0-CC20-0FEE-D203F3CE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4EBB-ECBB-B7E1-17DE-D16E8E2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4EE37-8FF3-1020-57D6-340CA397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FA57-D7AD-F0D2-C496-32C8928B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AFE9-0727-A337-E91C-99B1584D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99F8-3217-E569-9F78-C53B826B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452B-A891-A294-F696-5FE61791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D51A-0A63-80D5-6B9D-BD979E23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3192-AA52-97C1-8917-658C0178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5FB9-C139-2745-159E-C8B939DD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D636-77ED-C64E-AEBE-AC71CE52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3786-4979-3ABF-93AF-D2C79D96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EC7A-155E-AA2E-7D41-4143B8EA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BE45-34B4-F351-7863-01152CB5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DAF0-8316-463D-B5BD-6E433579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8F70-2800-6661-A8FA-6F8E67A9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A37B-45E5-EB7C-5424-10C60529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E147-26B0-EB73-08ED-522D0FFA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C4D-8C0B-42BC-5AE2-7AE1293EF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E5AA-7980-330B-9514-3F8E895A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0CD8-D799-8D71-7022-E595244D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40D26-A0B3-A485-D0B3-5C30CCB9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2FE86-99D0-1102-8C19-ED757958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A380-FD41-B1B7-BEB6-A5747096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37C4-632E-CBE8-D42F-75ED69BE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8AC60-0782-368B-8043-C4D5E493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88702-199C-6394-2B82-74F33D13B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DD4C8-E90F-EF75-B873-24A23EF3C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E88A8-B66A-8C26-5D53-DFD4C43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16F46-01B7-7C21-6030-4014BF74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7804E-1DAD-7721-35DB-E292D20D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36D7-BFF0-3C33-41C0-3E66EB14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312EB-76D0-7C24-FFD3-3535B5D8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2547-960A-0419-223C-A4DE0971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CB970-3FCF-EF45-1E5B-470C936E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2F3A7-24CC-83ED-41EB-ABDB1F3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0DF61-6400-5757-ABEC-8F00F737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7349F-D002-0BDA-D95B-D0C5CFF7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98FE-3E8A-E301-E708-0DF3CAAB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E278-CD90-6D55-6329-D4362F81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F1077-F397-7223-CBC5-756118F59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17D8D-4963-27F6-3648-C340069C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4CD3-C6EF-BE55-994C-66699440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E5C8-4A0A-25AF-9C45-9649B3D9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ACF9-A16B-B03A-F6F6-C6027815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BE33B-1721-1845-FD0E-3BB52D167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9606D-41F4-49F9-A6A6-A2EC0194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4813B-8A74-BEAA-9E50-3CEF8875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FC37-C447-7F2A-282C-030C4653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5666B-A074-BEA3-46EF-A50837F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E6565-89F4-30CE-7CC1-9B1B0B5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B92A-EDE2-F94E-82DD-0117B551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E18B5-4F89-A74C-3F4D-0E52DFC4E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FECE-5601-4B89-A2AA-07F955D8B89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35D3-2D8B-C204-B9C0-C716FF198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4315-C9A6-39A7-1355-31A88FAD4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C044-246A-4113-908A-B6F723CF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2EE6-C627-F182-77A0-3AA805C91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Fish Feeder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CB91-24BE-F086-536A-E1ED33540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5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180B-C9F8-4CC6-C4E4-850A77AC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Fish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10D1-591B-6F02-1B75-B6D7136E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899"/>
            <a:ext cx="10515600" cy="4310063"/>
          </a:xfrm>
        </p:spPr>
        <p:txBody>
          <a:bodyPr/>
          <a:lstStyle/>
          <a:p>
            <a:r>
              <a:rPr lang="en-US" dirty="0"/>
              <a:t>Fish tank maintenance is important</a:t>
            </a:r>
          </a:p>
          <a:p>
            <a:r>
              <a:rPr lang="en-US" dirty="0"/>
              <a:t>Improper maintenance degrades the appearance and is fatal to fish</a:t>
            </a:r>
          </a:p>
          <a:p>
            <a:r>
              <a:rPr lang="en-US" dirty="0"/>
              <a:t>Time consuming, requires commitment and constant attention</a:t>
            </a:r>
          </a:p>
          <a:p>
            <a:r>
              <a:rPr lang="en-US" dirty="0"/>
              <a:t>Underfeeding and overfeeding are both problematic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orms response chart. Question title: How much food do you add to your fish tank in terms of the time it takes for the fish to complete its' meal?. Number of responses: 7 responses.">
            <a:extLst>
              <a:ext uri="{FF2B5EF4-FFF2-40B4-BE49-F238E27FC236}">
                <a16:creationId xmlns:a16="http://schemas.microsoft.com/office/drawing/2014/main" id="{29F5DC4B-DD2A-29B1-428A-E9EE30686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6" t="24758" b="2721"/>
          <a:stretch/>
        </p:blipFill>
        <p:spPr bwMode="auto">
          <a:xfrm>
            <a:off x="1190625" y="4121764"/>
            <a:ext cx="5076824" cy="20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s response chart. Question title: How often had you been absent from your home without any method of feeding your fish?. Number of responses: 7 responses.">
            <a:extLst>
              <a:ext uri="{FF2B5EF4-FFF2-40B4-BE49-F238E27FC236}">
                <a16:creationId xmlns:a16="http://schemas.microsoft.com/office/drawing/2014/main" id="{44DAD493-61B9-200F-BAF0-EDD0BDED7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9" t="19926"/>
          <a:stretch/>
        </p:blipFill>
        <p:spPr bwMode="auto">
          <a:xfrm>
            <a:off x="6096000" y="3879363"/>
            <a:ext cx="5807204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3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84C4-E1AD-0EBC-6158-6D7A73A1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Why an automatic fish feeder?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1DA7-5808-BB88-CAD6-57467957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 feeding is repetitive and requires precision</a:t>
            </a:r>
          </a:p>
          <a:p>
            <a:r>
              <a:rPr lang="en-US" dirty="0"/>
              <a:t>Most do it erroneously</a:t>
            </a:r>
          </a:p>
          <a:p>
            <a:r>
              <a:rPr lang="en-US" dirty="0"/>
              <a:t>They leave home sometimes or very often</a:t>
            </a:r>
          </a:p>
          <a:p>
            <a:r>
              <a:rPr lang="en-US" dirty="0"/>
              <a:t>Most add or remove fish and change diet every few months</a:t>
            </a:r>
          </a:p>
          <a:p>
            <a:r>
              <a:rPr lang="en-US" dirty="0"/>
              <a:t>Feeding should be automated with an adjustable timer</a:t>
            </a:r>
          </a:p>
        </p:txBody>
      </p:sp>
      <p:pic>
        <p:nvPicPr>
          <p:cNvPr id="2050" name="Picture 2" descr="Forms response chart. Question title: How frequently do you add or remove fish or change the diet of your fish?. Number of responses: 7 responses.">
            <a:extLst>
              <a:ext uri="{FF2B5EF4-FFF2-40B4-BE49-F238E27FC236}">
                <a16:creationId xmlns:a16="http://schemas.microsoft.com/office/drawing/2014/main" id="{14A4A7B6-D093-224E-4B75-B09ABF623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1" t="24575" r="17969"/>
          <a:stretch/>
        </p:blipFill>
        <p:spPr bwMode="auto">
          <a:xfrm>
            <a:off x="790576" y="4301788"/>
            <a:ext cx="5305424" cy="25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response chart. Question title: Is your reason for not owning a fish tank related to the time needed for maintenance?. Number of responses: 14 responses.">
            <a:extLst>
              <a:ext uri="{FF2B5EF4-FFF2-40B4-BE49-F238E27FC236}">
                <a16:creationId xmlns:a16="http://schemas.microsoft.com/office/drawing/2014/main" id="{B62F1925-D33C-EE06-90D7-B51E11035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26803" r="28907"/>
          <a:stretch/>
        </p:blipFill>
        <p:spPr bwMode="auto">
          <a:xfrm>
            <a:off x="7162800" y="4405446"/>
            <a:ext cx="3590924" cy="203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18F9-61C2-9B4B-4821-06A2C98A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65AE10-DC4B-E41D-8852-BF0F57613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17" y="1825625"/>
            <a:ext cx="7223565" cy="4351338"/>
          </a:xfrm>
        </p:spPr>
      </p:pic>
    </p:spTree>
    <p:extLst>
      <p:ext uri="{BB962C8B-B14F-4D97-AF65-F5344CB8AC3E}">
        <p14:creationId xmlns:p14="http://schemas.microsoft.com/office/powerpoint/2010/main" val="6431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00E4-2C66-DA9B-CC66-CC99C91C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006-5ACB-2D17-BC19-5CC4AE18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Enclosure- PLA material</a:t>
            </a:r>
          </a:p>
          <a:p>
            <a:r>
              <a:rPr lang="en-US" dirty="0"/>
              <a:t>Material is recyclable and compostable</a:t>
            </a:r>
          </a:p>
          <a:p>
            <a:r>
              <a:rPr lang="en-US" dirty="0"/>
              <a:t>Damaged enclosures can be returned for a price</a:t>
            </a:r>
          </a:p>
          <a:p>
            <a:r>
              <a:rPr lang="en-US" dirty="0"/>
              <a:t>Material is recycled</a:t>
            </a:r>
          </a:p>
          <a:p>
            <a:r>
              <a:rPr lang="en-US" dirty="0"/>
              <a:t>Schematics and replaceable parts will be made available</a:t>
            </a:r>
          </a:p>
        </p:txBody>
      </p:sp>
    </p:spTree>
    <p:extLst>
      <p:ext uri="{BB962C8B-B14F-4D97-AF65-F5344CB8AC3E}">
        <p14:creationId xmlns:p14="http://schemas.microsoft.com/office/powerpoint/2010/main" val="330286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Automatic Fish Feeder</vt:lpstr>
      <vt:lpstr>Fish Feeding</vt:lpstr>
      <vt:lpstr>Why an automatic fish feeder?</vt:lpstr>
      <vt:lpstr>Block diagram</vt:lpstr>
      <vt:lpstr>Marketing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Fish Feeder</dc:title>
  <dc:creator>Oshan Yalegama</dc:creator>
  <cp:lastModifiedBy>Oshan Yalegama</cp:lastModifiedBy>
  <cp:revision>1</cp:revision>
  <dcterms:created xsi:type="dcterms:W3CDTF">2022-07-28T15:00:32Z</dcterms:created>
  <dcterms:modified xsi:type="dcterms:W3CDTF">2022-07-28T15:41:10Z</dcterms:modified>
</cp:coreProperties>
</file>