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0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DCE"/>
    <a:srgbClr val="F7F1E4"/>
    <a:srgbClr val="B8D3E8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21.07.2020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21.07.2020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=""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=""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=""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=""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=""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=""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=""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=""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=""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=""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=""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=""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=""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=""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=""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=""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=""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=""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=""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=""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=""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=""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=""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=""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=""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=""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=""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=""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=""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=""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=""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=""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=""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=""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=""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=""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=""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=""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=""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=""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=""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=""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=""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=""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=""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=""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=""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=""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=""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=""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=""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=""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226374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Automated </a:t>
            </a:r>
            <a:r>
              <a:rPr lang="en-US" sz="6600" dirty="0" smtClean="0"/>
              <a:t>Mind</a:t>
            </a:r>
            <a:endParaRPr lang="ru-RU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Digital Solutions </a:t>
            </a:r>
            <a:r>
              <a:rPr lang="en-US" dirty="0" smtClean="0"/>
              <a:t>C</a:t>
            </a:r>
            <a:r>
              <a:rPr lang="en-US" dirty="0" smtClean="0"/>
              <a:t>onsultant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ichael </a:t>
            </a:r>
            <a:r>
              <a:rPr lang="en-US" dirty="0" err="1"/>
              <a:t>O</a:t>
            </a:r>
            <a:r>
              <a:rPr lang="en-US" dirty="0" err="1" smtClean="0"/>
              <a:t>shaye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2020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93" y="891996"/>
            <a:ext cx="20574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=""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>
          <a:xfrm>
            <a:off x="-262677" y="367967"/>
            <a:ext cx="12192000" cy="6602574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39368"/>
            <a:ext cx="5056083" cy="782638"/>
          </a:xfrm>
        </p:spPr>
        <p:txBody>
          <a:bodyPr>
            <a:normAutofit/>
          </a:bodyPr>
          <a:lstStyle/>
          <a:p>
            <a:r>
              <a:rPr lang="en-US" dirty="0" smtClean="0"/>
              <a:t>Summary skills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45082" cy="3992528"/>
          </a:xfrm>
        </p:spPr>
        <p:txBody>
          <a:bodyPr>
            <a:normAutofit/>
          </a:bodyPr>
          <a:lstStyle/>
          <a:p>
            <a:r>
              <a:rPr lang="en-GB" dirty="0"/>
              <a:t>Experienced, motivated and versatile IT </a:t>
            </a:r>
            <a:r>
              <a:rPr lang="en-GB" dirty="0" smtClean="0"/>
              <a:t>professional</a:t>
            </a:r>
          </a:p>
          <a:p>
            <a:r>
              <a:rPr lang="en-GB" dirty="0" smtClean="0"/>
              <a:t>Delivering </a:t>
            </a:r>
            <a:r>
              <a:rPr lang="en-GB" dirty="0"/>
              <a:t>and implementing IT </a:t>
            </a:r>
            <a:r>
              <a:rPr lang="en-GB" dirty="0" smtClean="0"/>
              <a:t>solutions on different customer challenges</a:t>
            </a:r>
          </a:p>
          <a:p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bg1"/>
                </a:solidFill>
              </a:rPr>
              <a:t>(Windows and Linux )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(Oracle and SQL )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(AWS, Azure and On Premise)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Devops</a:t>
            </a:r>
            <a:r>
              <a:rPr lang="en-US" dirty="0" smtClean="0">
                <a:solidFill>
                  <a:schemeClr val="bg1"/>
                </a:solidFill>
              </a:rPr>
              <a:t> and PM)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 smtClean="0"/>
          </a:p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640" y="1995280"/>
            <a:ext cx="3210438" cy="2916789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8453180" y="1353331"/>
            <a:ext cx="647114" cy="857528"/>
          </a:xfrm>
          <a:prstGeom prst="upArrow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FA21564-E2C8-443F-8E07-E59DFA5BC6DF}"/>
              </a:ext>
            </a:extLst>
          </p:cNvPr>
          <p:cNvSpPr txBox="1">
            <a:spLocks/>
          </p:cNvSpPr>
          <p:nvPr/>
        </p:nvSpPr>
        <p:spPr>
          <a:xfrm>
            <a:off x="6572253" y="667513"/>
            <a:ext cx="5056083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Collaboration</a:t>
            </a:r>
            <a:endParaRPr lang="ru-RU" dirty="0"/>
          </a:p>
        </p:txBody>
      </p:sp>
      <p:sp>
        <p:nvSpPr>
          <p:cNvPr id="9" name="Up Arrow 8"/>
          <p:cNvSpPr/>
          <p:nvPr/>
        </p:nvSpPr>
        <p:spPr>
          <a:xfrm>
            <a:off x="2486135" y="1353330"/>
            <a:ext cx="647114" cy="872062"/>
          </a:xfrm>
          <a:prstGeom prst="upArrow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1" y="1880208"/>
            <a:ext cx="8453180" cy="227616"/>
          </a:xfrm>
          <a:prstGeom prst="rightArrow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Achievements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Award Winning Projects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GB" sz="2000" dirty="0">
                <a:solidFill>
                  <a:schemeClr val="bg1"/>
                </a:solidFill>
              </a:rPr>
              <a:t>CHC EMEA Regional Director Recognition Award - May 2017- Home Safely</a:t>
            </a: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Migration of more than 3 customers from On- Premise QHSE Software to  Azure SAAS  </a:t>
            </a:r>
            <a:r>
              <a:rPr lang="en-US" sz="2000" dirty="0" err="1">
                <a:solidFill>
                  <a:schemeClr val="bg1"/>
                </a:solidFill>
              </a:rPr>
              <a:t>Synergi</a:t>
            </a:r>
            <a:r>
              <a:rPr lang="en-US" sz="2000" dirty="0">
                <a:solidFill>
                  <a:schemeClr val="bg1"/>
                </a:solidFill>
              </a:rPr>
              <a:t> Life software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139" t="687" r="2038"/>
          <a:stretch/>
        </p:blipFill>
        <p:spPr>
          <a:xfrm>
            <a:off x="5795889" y="1223889"/>
            <a:ext cx="6260123" cy="4166186"/>
          </a:xfrm>
          <a:prstGeom prst="rect">
            <a:avLst/>
          </a:prstGeom>
          <a:effectLst>
            <a:glow rad="127000">
              <a:schemeClr val="accent1"/>
            </a:glow>
            <a:outerShdw dist="50800" dir="5400000" algn="ctr" rotWithShape="0">
              <a:srgbClr val="000000"/>
            </a:outerShdw>
            <a:reflection stA="0"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 smtClean="0"/>
              <a:t>My Goals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2588455"/>
            <a:ext cx="4365625" cy="330858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Customer Centric, Communication &amp; Collaboration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Digital Innovation &amp; </a:t>
            </a:r>
            <a:r>
              <a:rPr lang="en-US" sz="2000" dirty="0" err="1" smtClean="0">
                <a:solidFill>
                  <a:schemeClr val="bg1"/>
                </a:solidFill>
              </a:rPr>
              <a:t>Devops</a:t>
            </a:r>
            <a:r>
              <a:rPr lang="en-US" sz="2000" dirty="0" smtClean="0">
                <a:solidFill>
                  <a:schemeClr val="bg1"/>
                </a:solidFill>
              </a:rPr>
              <a:t> Automation Culture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Continuous Improvement, Customer Driven &amp; Consultancy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Training and Mentorship 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39" t="687" r="2038"/>
          <a:stretch/>
        </p:blipFill>
        <p:spPr>
          <a:xfrm>
            <a:off x="5795889" y="1223889"/>
            <a:ext cx="6260123" cy="4166186"/>
          </a:xfrm>
          <a:prstGeom prst="rect">
            <a:avLst/>
          </a:prstGeom>
          <a:effectLst>
            <a:glow rad="127000">
              <a:schemeClr val="accent1"/>
            </a:glow>
            <a:outerShdw dist="50800" dir="5400000" algn="ctr" rotWithShape="0">
              <a:srgbClr val="000000"/>
            </a:outerShdw>
            <a:reflection stA="0"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=""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>
          <a:xfrm>
            <a:off x="0" y="-167425"/>
            <a:ext cx="12161519" cy="6858000"/>
          </a:xfr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18589" y="118872"/>
            <a:ext cx="10514998" cy="782638"/>
          </a:xfrm>
          <a:effectLst>
            <a:glow rad="127000">
              <a:schemeClr val="accent1"/>
            </a:glow>
            <a:reflection endPos="65000" dist="50800" dir="5400000" sy="-100000" algn="bl" rotWithShape="0"/>
          </a:effectLst>
        </p:spPr>
        <p:txBody>
          <a:bodyPr/>
          <a:lstStyle/>
          <a:p>
            <a:pPr algn="ctr"/>
            <a:r>
              <a:rPr lang="en-US" dirty="0" err="1" smtClean="0"/>
              <a:t>DevMind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9" y="838832"/>
            <a:ext cx="11438119" cy="48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=""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>
          <a:xfrm>
            <a:off x="3376246" y="0"/>
            <a:ext cx="12161519" cy="6858000"/>
          </a:xfr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 smtClean="0"/>
              <a:t>Future Challenges </a:t>
            </a:r>
            <a:r>
              <a:rPr lang="en-US" dirty="0" smtClean="0"/>
              <a:t>Post COVID-19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774032" y="1880794"/>
            <a:ext cx="10518598" cy="2297311"/>
          </a:xfrm>
          <a:solidFill>
            <a:schemeClr val="accent6"/>
          </a:solidFill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Cyber security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Latency and auto scaling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API integration as more business migrate to cloud</a:t>
            </a:r>
            <a:endParaRPr lang="ru-RU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3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=""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Thank</a:t>
            </a:r>
            <a:br>
              <a:rPr lang="en-US" sz="6600" dirty="0" smtClean="0"/>
            </a:br>
            <a:r>
              <a:rPr lang="en-US" sz="6600" dirty="0" smtClean="0"/>
              <a:t>you!</a:t>
            </a:r>
            <a:endParaRPr lang="ru-RU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Michael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Oshaye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+44 7914313870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oshaye3@yahoo.com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Grande</vt:lpstr>
      <vt:lpstr>Verdana</vt:lpstr>
      <vt:lpstr>Wingdings</vt:lpstr>
      <vt:lpstr>Office Theme</vt:lpstr>
      <vt:lpstr>Automated Mind</vt:lpstr>
      <vt:lpstr>Summary skills</vt:lpstr>
      <vt:lpstr>Achievements</vt:lpstr>
      <vt:lpstr>My Goals</vt:lpstr>
      <vt:lpstr>DevMind</vt:lpstr>
      <vt:lpstr>Future Challenges Post COVID-19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2020-07-20T21:08:14Z</dcterms:created>
  <dcterms:modified xsi:type="dcterms:W3CDTF">2020-07-21T20:39:33Z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